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281" r:id="rId2"/>
    <p:sldId id="313" r:id="rId3"/>
    <p:sldId id="356" r:id="rId4"/>
    <p:sldId id="361" r:id="rId5"/>
    <p:sldId id="362" r:id="rId6"/>
    <p:sldId id="363" r:id="rId7"/>
    <p:sldId id="366" r:id="rId8"/>
    <p:sldId id="364" r:id="rId9"/>
    <p:sldId id="365" r:id="rId10"/>
    <p:sldId id="369" r:id="rId11"/>
    <p:sldId id="367" r:id="rId12"/>
    <p:sldId id="368" r:id="rId13"/>
    <p:sldId id="339" r:id="rId14"/>
    <p:sldId id="357" r:id="rId15"/>
    <p:sldId id="353" r:id="rId16"/>
    <p:sldId id="354" r:id="rId17"/>
    <p:sldId id="358" r:id="rId18"/>
    <p:sldId id="359" r:id="rId19"/>
    <p:sldId id="360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99D9"/>
    <a:srgbClr val="1E1E1E"/>
    <a:srgbClr val="300924"/>
    <a:srgbClr val="FFFFFF"/>
    <a:srgbClr val="FFB2FF"/>
    <a:srgbClr val="FFC7FF"/>
    <a:srgbClr val="B4B4FF"/>
    <a:srgbClr val="9090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3" autoAdjust="0"/>
    <p:restoredTop sz="82909" autoAdjust="0"/>
  </p:normalViewPr>
  <p:slideViewPr>
    <p:cSldViewPr snapToGrid="0">
      <p:cViewPr varScale="1">
        <p:scale>
          <a:sx n="94" d="100"/>
          <a:sy n="94" d="100"/>
        </p:scale>
        <p:origin x="844" y="60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81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46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8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2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77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15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154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8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0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0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50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276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0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99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80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99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46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n.tistory.com/33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nroses-taek.tistory.com/242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sopro.tistory.com/1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hangun516.tistory.com/144" TargetMode="External"/><Relationship Id="rId5" Type="http://schemas.openxmlformats.org/officeDocument/2006/relationships/hyperlink" Target="https://nscworld.net/2021/01/09/%EC%9A%B0%EB%B6%84%ED%88%AC-%EC%84%A4%EC%B9%98-%ED%9B%84-%ED%99%94%EB%A9%B4-%EB%A9%88%EC%B6%A4-%ED%98%84%EC%83%81-%ED%95%B4%EA%B2%B0%EB%B0%A9%EB%B2%95/" TargetMode="External"/><Relationship Id="rId4" Type="http://schemas.openxmlformats.org/officeDocument/2006/relationships/hyperlink" Target="https://velog.io/@ikkoun/Ubuntu-22.04.-%EC%84%A4%EC%B9%9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uckygg.tistory.com/27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407271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Hooking</a:t>
            </a: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사용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https://youtu.be/3lCq5g1y_5g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04FDF8-9CE5-4CC1-9819-D6E34DA37276}"/>
              </a:ext>
            </a:extLst>
          </p:cNvPr>
          <p:cNvSpPr/>
          <p:nvPr/>
        </p:nvSpPr>
        <p:spPr>
          <a:xfrm>
            <a:off x="3567110" y="2492882"/>
            <a:ext cx="4929189" cy="358268"/>
          </a:xfrm>
          <a:prstGeom prst="roundRect">
            <a:avLst>
              <a:gd name="adj" fmla="val 3050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048592" y="1324996"/>
            <a:ext cx="3844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ko-KR" altLang="en-US" sz="2400" dirty="0">
                <a:solidFill>
                  <a:schemeClr val="dk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발생 예상 에러</a:t>
            </a:r>
            <a:endParaRPr lang="ko-KR" altLang="en-US" sz="2400" dirty="0">
              <a:solidFill>
                <a:srgbClr val="2E75B6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그림 2">
            <a:hlinkClick r:id="rId3"/>
            <a:extLst>
              <a:ext uri="{FF2B5EF4-FFF2-40B4-BE49-F238E27FC236}">
                <a16:creationId xmlns:a16="http://schemas.microsoft.com/office/drawing/2014/main" id="{6E81C783-C854-67FE-E5C8-72A87E68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383" y="4340284"/>
            <a:ext cx="10155234" cy="1287049"/>
          </a:xfrm>
          <a:prstGeom prst="rect">
            <a:avLst/>
          </a:prstGeom>
        </p:spPr>
      </p:pic>
      <p:pic>
        <p:nvPicPr>
          <p:cNvPr id="6" name="그림 5">
            <a:hlinkClick r:id="rId5"/>
            <a:extLst>
              <a:ext uri="{FF2B5EF4-FFF2-40B4-BE49-F238E27FC236}">
                <a16:creationId xmlns:a16="http://schemas.microsoft.com/office/drawing/2014/main" id="{D434CDBF-DC15-087C-A96D-695321299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520" y="2036878"/>
            <a:ext cx="9930960" cy="16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B5F522-D111-E826-5320-E37145968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" t="4130"/>
          <a:stretch/>
        </p:blipFill>
        <p:spPr>
          <a:xfrm>
            <a:off x="1876638" y="2543973"/>
            <a:ext cx="3705009" cy="123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84B052-7A57-6359-8246-A0F584F4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72" y="2527040"/>
            <a:ext cx="2974761" cy="1267393"/>
          </a:xfrm>
          <a:prstGeom prst="rect">
            <a:avLst/>
          </a:prstGeom>
        </p:spPr>
      </p:pic>
      <p:sp>
        <p:nvSpPr>
          <p:cNvPr id="11" name="Google Shape;339;p41">
            <a:extLst>
              <a:ext uri="{FF2B5EF4-FFF2-40B4-BE49-F238E27FC236}">
                <a16:creationId xmlns:a16="http://schemas.microsoft.com/office/drawing/2014/main" id="{9034C5C7-0DB1-879F-AD78-F04B21A9CBEE}"/>
              </a:ext>
            </a:extLst>
          </p:cNvPr>
          <p:cNvSpPr/>
          <p:nvPr/>
        </p:nvSpPr>
        <p:spPr>
          <a:xfrm>
            <a:off x="6264065" y="2543973"/>
            <a:ext cx="3049268" cy="129179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97055F-8FE9-4F4A-7925-E6F2677397DF}"/>
              </a:ext>
            </a:extLst>
          </p:cNvPr>
          <p:cNvSpPr txBox="1"/>
          <p:nvPr/>
        </p:nvSpPr>
        <p:spPr>
          <a:xfrm>
            <a:off x="6096000" y="2147148"/>
            <a:ext cx="393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로그파일에도 동일한 문자열이 저장됨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8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8D106E-6948-4ABC-6297-593C71EFB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10"/>
          <a:stretch/>
        </p:blipFill>
        <p:spPr>
          <a:xfrm>
            <a:off x="3417794" y="2447831"/>
            <a:ext cx="5007084" cy="1825719"/>
          </a:xfrm>
          <a:prstGeom prst="rect">
            <a:avLst/>
          </a:prstGeom>
        </p:spPr>
      </p:pic>
      <p:sp>
        <p:nvSpPr>
          <p:cNvPr id="3" name="Google Shape;339;p41">
            <a:extLst>
              <a:ext uri="{FF2B5EF4-FFF2-40B4-BE49-F238E27FC236}">
                <a16:creationId xmlns:a16="http://schemas.microsoft.com/office/drawing/2014/main" id="{A547FD31-F153-1FC4-E706-EA671CEC4E04}"/>
              </a:ext>
            </a:extLst>
          </p:cNvPr>
          <p:cNvSpPr/>
          <p:nvPr/>
        </p:nvSpPr>
        <p:spPr>
          <a:xfrm>
            <a:off x="5035534" y="3360690"/>
            <a:ext cx="1187466" cy="41756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39;p41">
            <a:extLst>
              <a:ext uri="{FF2B5EF4-FFF2-40B4-BE49-F238E27FC236}">
                <a16:creationId xmlns:a16="http://schemas.microsoft.com/office/drawing/2014/main" id="{8B476214-DED9-679E-37CA-400E5F936391}"/>
              </a:ext>
            </a:extLst>
          </p:cNvPr>
          <p:cNvSpPr/>
          <p:nvPr/>
        </p:nvSpPr>
        <p:spPr>
          <a:xfrm>
            <a:off x="3417794" y="3797300"/>
            <a:ext cx="1187466" cy="41756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0EC5D-4BBF-29AF-00B9-3F114472793D}"/>
              </a:ext>
            </a:extLst>
          </p:cNvPr>
          <p:cNvSpPr txBox="1"/>
          <p:nvPr/>
        </p:nvSpPr>
        <p:spPr>
          <a:xfrm>
            <a:off x="3379768" y="4691109"/>
            <a:ext cx="5432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Enter </a:t>
            </a:r>
            <a:r>
              <a:rPr lang="ko-KR" altLang="en-US" sz="20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입력 시</a:t>
            </a:r>
            <a:r>
              <a:rPr lang="en-US" altLang="ko-KR" sz="20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“hooking” </a:t>
            </a:r>
            <a:r>
              <a:rPr lang="ko-KR" altLang="en-US" sz="20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문자가 입력됨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8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puts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Google Shape;337;p41">
            <a:extLst>
              <a:ext uri="{FF2B5EF4-FFF2-40B4-BE49-F238E27FC236}">
                <a16:creationId xmlns:a16="http://schemas.microsoft.com/office/drawing/2014/main" id="{25B74F9D-7318-5006-CA3F-D026D12CA5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714" y="2198465"/>
            <a:ext cx="3232562" cy="22792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1F4983-F7BF-C53C-0A5F-DD6D0F8EE190}"/>
              </a:ext>
            </a:extLst>
          </p:cNvPr>
          <p:cNvSpPr txBox="1"/>
          <p:nvPr/>
        </p:nvSpPr>
        <p:spPr>
          <a:xfrm>
            <a:off x="4905470" y="1829133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usingputs.c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Google Shape;339;p41">
            <a:extLst>
              <a:ext uri="{FF2B5EF4-FFF2-40B4-BE49-F238E27FC236}">
                <a16:creationId xmlns:a16="http://schemas.microsoft.com/office/drawing/2014/main" id="{96C209CD-F06F-90B4-9819-6C16FC093080}"/>
              </a:ext>
            </a:extLst>
          </p:cNvPr>
          <p:cNvSpPr/>
          <p:nvPr/>
        </p:nvSpPr>
        <p:spPr>
          <a:xfrm>
            <a:off x="4846720" y="3626168"/>
            <a:ext cx="2525630" cy="30448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6E722-949F-3F72-8974-996480A7BED6}"/>
              </a:ext>
            </a:extLst>
          </p:cNvPr>
          <p:cNvSpPr txBox="1"/>
          <p:nvPr/>
        </p:nvSpPr>
        <p:spPr>
          <a:xfrm>
            <a:off x="7467600" y="2430916"/>
            <a:ext cx="37528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Uni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x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an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ard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eader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Unix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시스템 호출 전반을 담당하는 헤더 파일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윈도우에서는 사용 불가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9C103-4CD3-F98F-3A2D-F2EADE4B48FD}"/>
              </a:ext>
            </a:extLst>
          </p:cNvPr>
          <p:cNvSpPr txBox="1"/>
          <p:nvPr/>
        </p:nvSpPr>
        <p:spPr>
          <a:xfrm>
            <a:off x="1127837" y="4986620"/>
            <a:ext cx="946396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&lt;</a:t>
            </a:r>
            <a:r>
              <a:rPr lang="en-US" altLang="ko-KR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stdio.h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출력 함수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puts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통해 문자열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Test failed!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출력하는 코드</a:t>
            </a:r>
            <a:endParaRPr lang="en-US" altLang="ko-KR" sz="2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puts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함수를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Hooking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하여 다른 문자열이 출력되도록 할 것</a:t>
            </a:r>
            <a:endParaRPr lang="en-US" altLang="ko-KR" sz="2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AE158E01-89AB-1D0D-6B66-A90858BC215E}"/>
              </a:ext>
            </a:extLst>
          </p:cNvPr>
          <p:cNvSpPr/>
          <p:nvPr/>
        </p:nvSpPr>
        <p:spPr>
          <a:xfrm>
            <a:off x="4171934" y="2488741"/>
            <a:ext cx="2044716" cy="30448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FD74D2-26B0-DB84-7618-70B0A064D33F}"/>
              </a:ext>
            </a:extLst>
          </p:cNvPr>
          <p:cNvSpPr/>
          <p:nvPr/>
        </p:nvSpPr>
        <p:spPr>
          <a:xfrm>
            <a:off x="8121650" y="2590800"/>
            <a:ext cx="2400300" cy="88900"/>
          </a:xfrm>
          <a:prstGeom prst="roundRect">
            <a:avLst>
              <a:gd name="adj" fmla="val 50000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534A84C-F969-56B6-3A8F-F326B9902B0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97600" y="2616200"/>
            <a:ext cx="1924050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7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puts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Google Shape;346;p42">
            <a:extLst>
              <a:ext uri="{FF2B5EF4-FFF2-40B4-BE49-F238E27FC236}">
                <a16:creationId xmlns:a16="http://schemas.microsoft.com/office/drawing/2014/main" id="{D3CB318E-5EEA-F568-98AB-6C11185FDB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04" y="1613320"/>
            <a:ext cx="5243646" cy="442620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C64737-F222-6970-9CC2-29E0C5BB0E9B}"/>
              </a:ext>
            </a:extLst>
          </p:cNvPr>
          <p:cNvSpPr txBox="1"/>
          <p:nvPr/>
        </p:nvSpPr>
        <p:spPr>
          <a:xfrm>
            <a:off x="2107387" y="1245672"/>
            <a:ext cx="2085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puts_hooking.c</a:t>
            </a:r>
            <a:r>
              <a:rPr lang="en-US" altLang="ko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</p:txBody>
      </p:sp>
      <p:sp>
        <p:nvSpPr>
          <p:cNvPr id="3" name="Google Shape;339;p41">
            <a:extLst>
              <a:ext uri="{FF2B5EF4-FFF2-40B4-BE49-F238E27FC236}">
                <a16:creationId xmlns:a16="http://schemas.microsoft.com/office/drawing/2014/main" id="{CBB214EF-6410-9193-3823-17EFD1197644}"/>
              </a:ext>
            </a:extLst>
          </p:cNvPr>
          <p:cNvSpPr/>
          <p:nvPr/>
        </p:nvSpPr>
        <p:spPr>
          <a:xfrm>
            <a:off x="528504" y="2393491"/>
            <a:ext cx="1700346" cy="30448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C5963-2634-C1BE-515D-A3D2D0466062}"/>
              </a:ext>
            </a:extLst>
          </p:cNvPr>
          <p:cNvSpPr txBox="1"/>
          <p:nvPr/>
        </p:nvSpPr>
        <p:spPr>
          <a:xfrm>
            <a:off x="2162175" y="2258414"/>
            <a:ext cx="3587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UNIX </a:t>
            </a:r>
            <a:r>
              <a:rPr lang="ko-KR" altLang="en-US" sz="1600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환경에서 동적 라이브러리를</a:t>
            </a:r>
            <a:endParaRPr lang="en-US" altLang="ko-KR" sz="1600" dirty="0">
              <a:solidFill>
                <a:srgbClr val="C0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로드하기 위한 </a:t>
            </a:r>
            <a:r>
              <a:rPr lang="en-US" altLang="ko-KR" sz="1600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API</a:t>
            </a:r>
            <a:r>
              <a:rPr lang="ko-KR" altLang="en-US" sz="1600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선언되어 있는 헤더 </a:t>
            </a:r>
          </a:p>
        </p:txBody>
      </p:sp>
      <p:sp>
        <p:nvSpPr>
          <p:cNvPr id="15" name="Google Shape;339;p41">
            <a:extLst>
              <a:ext uri="{FF2B5EF4-FFF2-40B4-BE49-F238E27FC236}">
                <a16:creationId xmlns:a16="http://schemas.microsoft.com/office/drawing/2014/main" id="{5A2CAEF3-6448-431C-FF79-270575700871}"/>
              </a:ext>
            </a:extLst>
          </p:cNvPr>
          <p:cNvSpPr/>
          <p:nvPr/>
        </p:nvSpPr>
        <p:spPr>
          <a:xfrm>
            <a:off x="871404" y="2913380"/>
            <a:ext cx="2303596" cy="304482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A0801-40B5-5F18-873B-7857EA51104A}"/>
              </a:ext>
            </a:extLst>
          </p:cNvPr>
          <p:cNvSpPr txBox="1"/>
          <p:nvPr/>
        </p:nvSpPr>
        <p:spPr>
          <a:xfrm>
            <a:off x="5575300" y="2773233"/>
            <a:ext cx="3492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Hooking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하고자 하는 함수와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동일한 이름</a:t>
            </a:r>
            <a:r>
              <a:rPr lang="en-US" altLang="ko-KR" sz="1600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파라미터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가져야 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BD6A70-ABC4-5D93-5E3F-14AC2A0EC5B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175000" y="3065621"/>
            <a:ext cx="25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339;p41">
            <a:extLst>
              <a:ext uri="{FF2B5EF4-FFF2-40B4-BE49-F238E27FC236}">
                <a16:creationId xmlns:a16="http://schemas.microsoft.com/office/drawing/2014/main" id="{41008D0D-0DCC-5595-BF9C-D3E9502F3BD6}"/>
              </a:ext>
            </a:extLst>
          </p:cNvPr>
          <p:cNvSpPr/>
          <p:nvPr/>
        </p:nvSpPr>
        <p:spPr>
          <a:xfrm>
            <a:off x="2197102" y="3650396"/>
            <a:ext cx="2303596" cy="304482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E50EE6-7D13-234D-E40B-4805CCCAB8DC}"/>
              </a:ext>
            </a:extLst>
          </p:cNvPr>
          <p:cNvSpPr txBox="1"/>
          <p:nvPr/>
        </p:nvSpPr>
        <p:spPr>
          <a:xfrm>
            <a:off x="6470650" y="3457328"/>
            <a:ext cx="512445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void *</a:t>
            </a:r>
            <a:r>
              <a:rPr lang="en-US" altLang="ko-KR" sz="1600" b="1" dirty="0" err="1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dlsym</a:t>
            </a: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(void *handle, const char *symbol)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&lt;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dlfcn.h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&gt;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정의된 함수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so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파일의 포인터 정보를 얻어 함수의 </a:t>
            </a:r>
            <a:r>
              <a:rPr lang="ko-KR" altLang="en-US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주소값을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알아내고 동적 라이브러리에 존재하는 함수와 매핑함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첫 번째 인수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RTLD_NEXT)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라이브러리에서 다음으로 찾은 함수를 받아오는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handler</a:t>
            </a: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두 번째 인수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Hooking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하고자 하는 </a:t>
            </a:r>
            <a:r>
              <a:rPr lang="ko-KR" altLang="en-US" sz="1600" dirty="0">
                <a:solidFill>
                  <a:srgbClr val="00B05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함수의 이름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603486A-121E-4B73-1997-FEC36CC3EF4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500698" y="3802637"/>
            <a:ext cx="1969952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9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puts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Google Shape;362;p43">
            <a:extLst>
              <a:ext uri="{FF2B5EF4-FFF2-40B4-BE49-F238E27FC236}">
                <a16:creationId xmlns:a16="http://schemas.microsoft.com/office/drawing/2014/main" id="{0B24AA15-ADC1-3758-6BA3-6513D88803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2" t="-5855" r="1" b="-2"/>
          <a:stretch/>
        </p:blipFill>
        <p:spPr>
          <a:xfrm>
            <a:off x="1166906" y="2755461"/>
            <a:ext cx="10270118" cy="49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63;p43">
            <a:extLst>
              <a:ext uri="{FF2B5EF4-FFF2-40B4-BE49-F238E27FC236}">
                <a16:creationId xmlns:a16="http://schemas.microsoft.com/office/drawing/2014/main" id="{C98108B9-73CE-A23D-FDC8-93AF45EA07D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37" t="-3608" b="-1"/>
          <a:stretch/>
        </p:blipFill>
        <p:spPr>
          <a:xfrm>
            <a:off x="1166906" y="5182268"/>
            <a:ext cx="8835045" cy="41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64;p43">
            <a:extLst>
              <a:ext uri="{FF2B5EF4-FFF2-40B4-BE49-F238E27FC236}">
                <a16:creationId xmlns:a16="http://schemas.microsoft.com/office/drawing/2014/main" id="{2C3DD0E6-A514-FC49-36AE-D0803882E54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-67" t="-3608" r="1" b="-2"/>
          <a:stretch/>
        </p:blipFill>
        <p:spPr>
          <a:xfrm>
            <a:off x="1166906" y="1675732"/>
            <a:ext cx="5266642" cy="4093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34EFD3-310A-5165-D77D-04D659176494}"/>
              </a:ext>
            </a:extLst>
          </p:cNvPr>
          <p:cNvSpPr txBox="1"/>
          <p:nvPr/>
        </p:nvSpPr>
        <p:spPr>
          <a:xfrm>
            <a:off x="801274" y="1194475"/>
            <a:ext cx="3492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usingput.c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컴파일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F06EE-FFD0-6067-0B54-6903BEB41A9B}"/>
              </a:ext>
            </a:extLst>
          </p:cNvPr>
          <p:cNvSpPr txBox="1"/>
          <p:nvPr/>
        </p:nvSpPr>
        <p:spPr>
          <a:xfrm>
            <a:off x="801274" y="2297500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2. Hooking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파일의 공유 라이브러리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(so)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9CE85-2E69-6601-965D-D6DC32DF7B4F}"/>
              </a:ext>
            </a:extLst>
          </p:cNvPr>
          <p:cNvSpPr txBox="1"/>
          <p:nvPr/>
        </p:nvSpPr>
        <p:spPr>
          <a:xfrm>
            <a:off x="801274" y="4692585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3. LD_PRELOAD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환경변수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44D02-C0A5-9213-EB0B-9B00F5C1C28F}"/>
              </a:ext>
            </a:extLst>
          </p:cNvPr>
          <p:cNvSpPr txBox="1"/>
          <p:nvPr/>
        </p:nvSpPr>
        <p:spPr>
          <a:xfrm>
            <a:off x="3022600" y="3311750"/>
            <a:ext cx="83312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en-US" altLang="ko-KR" sz="1600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fPIC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라이브러리 주소를 현재 사용하려는 프로세스 주소에서 접근할 수 있게 재배치 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shared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공유라이브러리 생성을 위함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en-US" altLang="ko-KR" sz="1600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ldl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dlsym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함수를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이용하기 위해서 필요로 하는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option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D_GNU_SOURCE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RTLD_NEXT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사용하기 위함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(RTLD_NEXT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&lt;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dlfcn.h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&gt;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정의되지 않았음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982EA-BE05-5765-F026-E64A63AEBAD1}"/>
              </a:ext>
            </a:extLst>
          </p:cNvPr>
          <p:cNvSpPr txBox="1"/>
          <p:nvPr/>
        </p:nvSpPr>
        <p:spPr>
          <a:xfrm>
            <a:off x="3022600" y="5663525"/>
            <a:ext cx="8915400" cy="67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LD_PRELOAD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환경변수는  동일한 이름의 함수가 있을 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Hooking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라이브러리 주소를 먼저 가리키게 함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→ 기존의 라이브러리 로드 전에 지정한 라이브러리가 먼저 로딩되게 만들어 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Google Shape;339;p41">
            <a:extLst>
              <a:ext uri="{FF2B5EF4-FFF2-40B4-BE49-F238E27FC236}">
                <a16:creationId xmlns:a16="http://schemas.microsoft.com/office/drawing/2014/main" id="{AFF3DBAD-D6F6-3404-C443-F7F9648B530A}"/>
              </a:ext>
            </a:extLst>
          </p:cNvPr>
          <p:cNvSpPr/>
          <p:nvPr/>
        </p:nvSpPr>
        <p:spPr>
          <a:xfrm>
            <a:off x="3944804" y="5182268"/>
            <a:ext cx="1268546" cy="4001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E080E-C841-4323-D77B-1D3F9CF0778F}"/>
              </a:ext>
            </a:extLst>
          </p:cNvPr>
          <p:cNvSpPr txBox="1"/>
          <p:nvPr/>
        </p:nvSpPr>
        <p:spPr>
          <a:xfrm>
            <a:off x="3022600" y="6343637"/>
            <a:ext cx="8915400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“=“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근처로 띄어쓰기를 하면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적절한 식별자 아님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오류가 발생함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반드시 붙여서 사용해야 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20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puts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4B8B4-BC57-1137-7840-FB582E7C1CDE}"/>
              </a:ext>
            </a:extLst>
          </p:cNvPr>
          <p:cNvSpPr txBox="1"/>
          <p:nvPr/>
        </p:nvSpPr>
        <p:spPr>
          <a:xfrm>
            <a:off x="864774" y="1314086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4.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프로그램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en-US" altLang="ko-KR" sz="20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usingputs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A79D8-59F5-48FA-5771-275FB3C8F271}"/>
              </a:ext>
            </a:extLst>
          </p:cNvPr>
          <p:cNvSpPr txBox="1"/>
          <p:nvPr/>
        </p:nvSpPr>
        <p:spPr>
          <a:xfrm>
            <a:off x="6704091" y="4515688"/>
            <a:ext cx="4070350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unset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명령어는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LD_PRELOAD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해제해줌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45D7A-B2DC-C78B-9D01-6D598CE89734}"/>
              </a:ext>
            </a:extLst>
          </p:cNvPr>
          <p:cNvSpPr txBox="1"/>
          <p:nvPr/>
        </p:nvSpPr>
        <p:spPr>
          <a:xfrm>
            <a:off x="2380533" y="3375646"/>
            <a:ext cx="4725117" cy="67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기존의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puts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 → </a:t>
            </a:r>
            <a:r>
              <a:rPr lang="ko-KR" altLang="en-US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후킹한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puts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함수로 대체됨 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후킹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함수에서 변조한 메시지 출력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FB1FAA-F0B5-5AFD-3C7A-C99F42A5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3" y="4515688"/>
            <a:ext cx="5651552" cy="1237776"/>
          </a:xfrm>
          <a:prstGeom prst="rect">
            <a:avLst/>
          </a:prstGeom>
        </p:spPr>
      </p:pic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ECD91E97-CB1E-F31B-F862-0AAC2A93D132}"/>
              </a:ext>
            </a:extLst>
          </p:cNvPr>
          <p:cNvCxnSpPr>
            <a:cxnSpLocks/>
            <a:endCxn id="17" idx="1"/>
          </p:cNvCxnSpPr>
          <p:nvPr/>
        </p:nvCxnSpPr>
        <p:spPr>
          <a:xfrm rot="10800000" flipV="1">
            <a:off x="2380533" y="2806094"/>
            <a:ext cx="350" cy="2328482"/>
          </a:xfrm>
          <a:prstGeom prst="curvedConnector3">
            <a:avLst>
              <a:gd name="adj1" fmla="val 1506857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11430-B6AD-EEE2-B29E-8DEBBDFD8C4E}"/>
              </a:ext>
            </a:extLst>
          </p:cNvPr>
          <p:cNvSpPr txBox="1"/>
          <p:nvPr/>
        </p:nvSpPr>
        <p:spPr>
          <a:xfrm>
            <a:off x="773306" y="3782591"/>
            <a:ext cx="1071484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 err="1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후킹</a:t>
            </a:r>
            <a:r>
              <a:rPr lang="ko-KR" altLang="en-US" sz="16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해제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45C1BB-312E-8E9D-375C-C0D99BC5D0AF}"/>
              </a:ext>
            </a:extLst>
          </p:cNvPr>
          <p:cNvSpPr txBox="1"/>
          <p:nvPr/>
        </p:nvSpPr>
        <p:spPr>
          <a:xfrm>
            <a:off x="2380532" y="5887076"/>
            <a:ext cx="4725117" cy="67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기존의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puts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함수가 포함된 공유 라이브러리 호출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기존 함수의 메시지 출력</a:t>
            </a:r>
          </a:p>
        </p:txBody>
      </p:sp>
      <p:pic>
        <p:nvPicPr>
          <p:cNvPr id="4" name="Google Shape;377;p44">
            <a:extLst>
              <a:ext uri="{FF2B5EF4-FFF2-40B4-BE49-F238E27FC236}">
                <a16:creationId xmlns:a16="http://schemas.microsoft.com/office/drawing/2014/main" id="{113C21F5-DB6A-CE31-DFA4-91C2981857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532" y="2353645"/>
            <a:ext cx="6937110" cy="82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67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392;p45">
            <a:extLst>
              <a:ext uri="{FF2B5EF4-FFF2-40B4-BE49-F238E27FC236}">
                <a16:creationId xmlns:a16="http://schemas.microsoft.com/office/drawing/2014/main" id="{9CBD81B4-4290-351E-56B1-C4BAA2BFF5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465" y="2163111"/>
            <a:ext cx="5248139" cy="28235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(2) </a:t>
            </a:r>
            <a:r>
              <a:rPr lang="en-US" altLang="ko-KR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openSSL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의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SSL_read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함수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F4983-F7BF-C53C-0A5F-DD6D0F8EE190}"/>
              </a:ext>
            </a:extLst>
          </p:cNvPr>
          <p:cNvSpPr txBox="1"/>
          <p:nvPr/>
        </p:nvSpPr>
        <p:spPr>
          <a:xfrm>
            <a:off x="5211009" y="1708751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sz="18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opensslhook.c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4" name="Google Shape;339;p41">
            <a:extLst>
              <a:ext uri="{FF2B5EF4-FFF2-40B4-BE49-F238E27FC236}">
                <a16:creationId xmlns:a16="http://schemas.microsoft.com/office/drawing/2014/main" id="{96C209CD-F06F-90B4-9819-6C16FC093080}"/>
              </a:ext>
            </a:extLst>
          </p:cNvPr>
          <p:cNvSpPr/>
          <p:nvPr/>
        </p:nvSpPr>
        <p:spPr>
          <a:xfrm>
            <a:off x="4030744" y="3966996"/>
            <a:ext cx="2846305" cy="57325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9C103-4CD3-F98F-3A2D-F2EADE4B48FD}"/>
              </a:ext>
            </a:extLst>
          </p:cNvPr>
          <p:cNvSpPr txBox="1"/>
          <p:nvPr/>
        </p:nvSpPr>
        <p:spPr>
          <a:xfrm>
            <a:off x="1127837" y="4986620"/>
            <a:ext cx="946396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openSSL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제공하는 </a:t>
            </a:r>
            <a:r>
              <a:rPr lang="en-US" altLang="ko-KR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openSSL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</a:t>
            </a:r>
            <a:r>
              <a:rPr lang="en-US" altLang="ko-KR" sz="2000" dirty="0" err="1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SSL_read</a:t>
            </a:r>
            <a:r>
              <a:rPr lang="en-US" altLang="ko-KR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Hooking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→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buffer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 담긴 데이터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서버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</a:t>
            </a:r>
            <a:r>
              <a:rPr lang="ko-KR" altLang="en-US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받아온 메시지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가져와 </a:t>
            </a:r>
            <a:r>
              <a:rPr lang="ko-KR" altLang="en-US" sz="20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로그 파일에 기록</a:t>
            </a:r>
            <a:endParaRPr lang="en-US" altLang="ko-KR" sz="2000" dirty="0">
              <a:solidFill>
                <a:srgbClr val="0070C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AE158E01-89AB-1D0D-6B66-A90858BC215E}"/>
              </a:ext>
            </a:extLst>
          </p:cNvPr>
          <p:cNvSpPr/>
          <p:nvPr/>
        </p:nvSpPr>
        <p:spPr>
          <a:xfrm>
            <a:off x="3485465" y="2726598"/>
            <a:ext cx="1778685" cy="25155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8EBC2-93BE-32B5-8129-0D816CE8591E}"/>
              </a:ext>
            </a:extLst>
          </p:cNvPr>
          <p:cNvSpPr txBox="1"/>
          <p:nvPr/>
        </p:nvSpPr>
        <p:spPr>
          <a:xfrm>
            <a:off x="4718050" y="2690449"/>
            <a:ext cx="375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openSSL</a:t>
            </a:r>
            <a:r>
              <a:rPr lang="ko-KR" altLang="en-US" b="1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제공하는 헤더</a:t>
            </a:r>
          </a:p>
        </p:txBody>
      </p:sp>
    </p:spTree>
    <p:extLst>
      <p:ext uri="{BB962C8B-B14F-4D97-AF65-F5344CB8AC3E}">
        <p14:creationId xmlns:p14="http://schemas.microsoft.com/office/powerpoint/2010/main" val="428075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405;p46">
            <a:extLst>
              <a:ext uri="{FF2B5EF4-FFF2-40B4-BE49-F238E27FC236}">
                <a16:creationId xmlns:a16="http://schemas.microsoft.com/office/drawing/2014/main" id="{D5BD54A7-DCD7-F2A3-2DA7-C531F3AA66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906" y="3007750"/>
            <a:ext cx="6931477" cy="4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우분투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Hooking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openSSL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SSL_read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함수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F06EE-FFD0-6067-0B54-6903BEB41A9B}"/>
              </a:ext>
            </a:extLst>
          </p:cNvPr>
          <p:cNvSpPr txBox="1"/>
          <p:nvPr/>
        </p:nvSpPr>
        <p:spPr>
          <a:xfrm>
            <a:off x="801274" y="1230667"/>
            <a:ext cx="838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Hooking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파일의 공유 라이브러리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(opensslhook.so)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9CE85-2E69-6601-965D-D6DC32DF7B4F}"/>
              </a:ext>
            </a:extLst>
          </p:cNvPr>
          <p:cNvSpPr txBox="1"/>
          <p:nvPr/>
        </p:nvSpPr>
        <p:spPr>
          <a:xfrm>
            <a:off x="801274" y="2494252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2. LD_PRELOAD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환경변수 설정</a:t>
            </a:r>
          </a:p>
        </p:txBody>
      </p:sp>
      <p:sp>
        <p:nvSpPr>
          <p:cNvPr id="4" name="Google Shape;339;p41">
            <a:extLst>
              <a:ext uri="{FF2B5EF4-FFF2-40B4-BE49-F238E27FC236}">
                <a16:creationId xmlns:a16="http://schemas.microsoft.com/office/drawing/2014/main" id="{AFF3DBAD-D6F6-3404-C443-F7F9648B530A}"/>
              </a:ext>
            </a:extLst>
          </p:cNvPr>
          <p:cNvSpPr/>
          <p:nvPr/>
        </p:nvSpPr>
        <p:spPr>
          <a:xfrm>
            <a:off x="2143083" y="3027380"/>
            <a:ext cx="1197017" cy="40011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Google Shape;404;p46">
            <a:extLst>
              <a:ext uri="{FF2B5EF4-FFF2-40B4-BE49-F238E27FC236}">
                <a16:creationId xmlns:a16="http://schemas.microsoft.com/office/drawing/2014/main" id="{C0F49E31-CCDF-23AC-2232-D6C426B2F3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11"/>
          <a:stretch/>
        </p:blipFill>
        <p:spPr>
          <a:xfrm>
            <a:off x="1166906" y="1744165"/>
            <a:ext cx="7775924" cy="4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C2EA74-6413-D77E-031E-BFDD0A65B579}"/>
              </a:ext>
            </a:extLst>
          </p:cNvPr>
          <p:cNvSpPr txBox="1"/>
          <p:nvPr/>
        </p:nvSpPr>
        <p:spPr>
          <a:xfrm>
            <a:off x="801274" y="3763584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3. curl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명령어를 통해 서버와 통신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2638969-D67E-6263-1E88-DCE9CA7A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06" y="4406900"/>
            <a:ext cx="7352109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9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4.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우분투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Hooking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openSSL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SSL_read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함수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F06EE-FFD0-6067-0B54-6903BEB41A9B}"/>
              </a:ext>
            </a:extLst>
          </p:cNvPr>
          <p:cNvSpPr txBox="1"/>
          <p:nvPr/>
        </p:nvSpPr>
        <p:spPr>
          <a:xfrm>
            <a:off x="801274" y="1230667"/>
            <a:ext cx="838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4. buffer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값을 로그로 저장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(logfile)</a:t>
            </a:r>
            <a:endParaRPr lang="ko-KR" altLang="en-US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9CE85-2E69-6601-965D-D6DC32DF7B4F}"/>
              </a:ext>
            </a:extLst>
          </p:cNvPr>
          <p:cNvSpPr txBox="1"/>
          <p:nvPr/>
        </p:nvSpPr>
        <p:spPr>
          <a:xfrm>
            <a:off x="801274" y="3738755"/>
            <a:ext cx="4989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5. logfile 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D8593A-5F2B-7996-1A1F-C49D696B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06" y="1731856"/>
            <a:ext cx="5975776" cy="1493944"/>
          </a:xfrm>
          <a:prstGeom prst="rect">
            <a:avLst/>
          </a:prstGeom>
        </p:spPr>
      </p:pic>
      <p:sp>
        <p:nvSpPr>
          <p:cNvPr id="8" name="Google Shape;339;p41">
            <a:extLst>
              <a:ext uri="{FF2B5EF4-FFF2-40B4-BE49-F238E27FC236}">
                <a16:creationId xmlns:a16="http://schemas.microsoft.com/office/drawing/2014/main" id="{858C1E10-FEC5-FB89-B905-9C3E881D74C8}"/>
              </a:ext>
            </a:extLst>
          </p:cNvPr>
          <p:cNvSpPr/>
          <p:nvPr/>
        </p:nvSpPr>
        <p:spPr>
          <a:xfrm>
            <a:off x="2797133" y="2978709"/>
            <a:ext cx="908599" cy="254021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50F26B-2035-DC56-3355-DFD2195F64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63"/>
          <a:stretch/>
        </p:blipFill>
        <p:spPr>
          <a:xfrm>
            <a:off x="1166906" y="4317478"/>
            <a:ext cx="5240244" cy="2177385"/>
          </a:xfrm>
          <a:prstGeom prst="rect">
            <a:avLst/>
          </a:prstGeom>
        </p:spPr>
      </p:pic>
      <p:sp>
        <p:nvSpPr>
          <p:cNvPr id="12" name="Google Shape;339;p41">
            <a:extLst>
              <a:ext uri="{FF2B5EF4-FFF2-40B4-BE49-F238E27FC236}">
                <a16:creationId xmlns:a16="http://schemas.microsoft.com/office/drawing/2014/main" id="{D5194052-2464-2F76-E9A3-DCDAD835208D}"/>
              </a:ext>
            </a:extLst>
          </p:cNvPr>
          <p:cNvSpPr/>
          <p:nvPr/>
        </p:nvSpPr>
        <p:spPr>
          <a:xfrm>
            <a:off x="2924133" y="4325221"/>
            <a:ext cx="1031917" cy="221379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8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Hooking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6CB94-EC09-63C9-061C-D53354D29111}"/>
              </a:ext>
            </a:extLst>
          </p:cNvPr>
          <p:cNvSpPr txBox="1"/>
          <p:nvPr/>
        </p:nvSpPr>
        <p:spPr>
          <a:xfrm>
            <a:off x="1671096" y="2896162"/>
            <a:ext cx="8633908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운영체제</a:t>
            </a:r>
            <a:r>
              <a:rPr lang="en-US" altLang="ko-KR" sz="22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/</a:t>
            </a:r>
            <a:r>
              <a:rPr lang="ko-KR" altLang="en-US" sz="22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응용 프로그램이 사용하는 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동적 라이브러리</a:t>
            </a:r>
            <a:r>
              <a:rPr lang="ko-KR" altLang="en-US" sz="22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의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함수</a:t>
            </a:r>
            <a:r>
              <a:rPr lang="ko-KR" altLang="en-US" sz="22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가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호출</a:t>
            </a:r>
            <a:r>
              <a:rPr lang="ko-KR" altLang="en-US" sz="22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될 때 중간에서 해당 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함수를 가로채 제어권</a:t>
            </a:r>
            <a:r>
              <a:rPr lang="ko-KR" altLang="en-US" sz="2200" dirty="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을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얻어내는 기술 </a:t>
            </a:r>
            <a:r>
              <a:rPr lang="ko-KR" altLang="en-US" sz="22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및 </a:t>
            </a:r>
            <a:r>
              <a:rPr lang="ko-KR" altLang="en-US" sz="2200" dirty="0">
                <a:solidFill>
                  <a:srgbClr val="007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행위</a:t>
            </a:r>
            <a:endParaRPr lang="en-US" altLang="ko-KR" sz="2200" dirty="0">
              <a:solidFill>
                <a:srgbClr val="0070C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6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Hooking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EFB78-635B-C53C-1BA4-3FDCEC4026CD}"/>
              </a:ext>
            </a:extLst>
          </p:cNvPr>
          <p:cNvSpPr txBox="1"/>
          <p:nvPr/>
        </p:nvSpPr>
        <p:spPr>
          <a:xfrm>
            <a:off x="516442" y="1443719"/>
            <a:ext cx="5763708" cy="181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 호출 전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후에 사용자 코드 실행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Hooking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된 함수의 파라미터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리턴값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확인 및 조작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기존의 함수 호출 방해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프로그램의 실행 흐름 변경 등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DE3F-193A-A745-3D4D-35FD1A987C05}"/>
              </a:ext>
            </a:extLst>
          </p:cNvPr>
          <p:cNvSpPr txBox="1"/>
          <p:nvPr/>
        </p:nvSpPr>
        <p:spPr>
          <a:xfrm>
            <a:off x="516442" y="3562350"/>
            <a:ext cx="7224208" cy="190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동적 라이브러리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이용하여 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Hooking 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 가능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Linux, Windows 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환경에서 구현 가능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Linux: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dlsym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 사용 → </a:t>
            </a:r>
            <a:r>
              <a:rPr lang="en-US" altLang="ko-KR" b="1" dirty="0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so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(shared object)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Windows: Win32 API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 → </a:t>
            </a:r>
            <a:r>
              <a:rPr lang="en-US" altLang="ko-KR" b="1" dirty="0" err="1">
                <a:solidFill>
                  <a:srgbClr val="0070C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dll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(dynamic link library)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36FF0-75FF-F7FA-1EB3-E395BF4A20C8}"/>
              </a:ext>
            </a:extLst>
          </p:cNvPr>
          <p:cNvSpPr txBox="1"/>
          <p:nvPr/>
        </p:nvSpPr>
        <p:spPr>
          <a:xfrm>
            <a:off x="6783225" y="1443719"/>
            <a:ext cx="456422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동적 라이브러리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vs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정적 라이브러리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동적 라이브러리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프로그램 </a:t>
            </a:r>
            <a:r>
              <a:rPr lang="ko-KR" altLang="en-US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 중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특정 라이브러리를 </a:t>
            </a:r>
            <a:r>
              <a:rPr lang="ko-KR" altLang="en-US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필요로 할 때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로드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정적 라이브러리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프로그램에 라이브러리를 모두 포함시켜 </a:t>
            </a:r>
            <a:r>
              <a:rPr lang="ko-KR" altLang="en-US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시작부터 라이브러리를 로드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096B4D-9AE1-A7AF-BBCE-7C2898358667}"/>
              </a:ext>
            </a:extLst>
          </p:cNvPr>
          <p:cNvSpPr/>
          <p:nvPr/>
        </p:nvSpPr>
        <p:spPr>
          <a:xfrm>
            <a:off x="7293686" y="1714500"/>
            <a:ext cx="3482263" cy="10160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FEAB27F8-DF11-D790-A5A3-9BAE037E4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55" y="3787019"/>
            <a:ext cx="4249446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E90D-878B-D4AE-83CE-2A9A6B63E3D4}"/>
              </a:ext>
            </a:extLst>
          </p:cNvPr>
          <p:cNvSpPr txBox="1"/>
          <p:nvPr/>
        </p:nvSpPr>
        <p:spPr>
          <a:xfrm>
            <a:off x="1138075" y="1565863"/>
            <a:ext cx="5885025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Visual Studio 2022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DEEA6-0991-03AC-B89B-DDA48095AF55}"/>
              </a:ext>
            </a:extLst>
          </p:cNvPr>
          <p:cNvSpPr txBox="1"/>
          <p:nvPr/>
        </p:nvSpPr>
        <p:spPr>
          <a:xfrm>
            <a:off x="854075" y="1050337"/>
            <a:ext cx="240665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윈도우 환경 구성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18305-F3CC-B0AB-C148-996D839B39B8}"/>
              </a:ext>
            </a:extLst>
          </p:cNvPr>
          <p:cNvSpPr txBox="1"/>
          <p:nvPr/>
        </p:nvSpPr>
        <p:spPr>
          <a:xfrm>
            <a:off x="4521200" y="1625316"/>
            <a:ext cx="86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설치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942747-106C-90C5-80D6-AB1255EE6951}"/>
              </a:ext>
            </a:extLst>
          </p:cNvPr>
          <p:cNvSpPr/>
          <p:nvPr/>
        </p:nvSpPr>
        <p:spPr>
          <a:xfrm>
            <a:off x="1274761" y="1289050"/>
            <a:ext cx="177165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2CED-7A5B-276C-6A0C-B59D96EE4076}"/>
              </a:ext>
            </a:extLst>
          </p:cNvPr>
          <p:cNvSpPr txBox="1"/>
          <p:nvPr/>
        </p:nvSpPr>
        <p:spPr>
          <a:xfrm>
            <a:off x="1138075" y="2677342"/>
            <a:ext cx="5885025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Ubuntu Linux 22.04 LTS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가상머신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Oracle Virtual box / VMware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06D32-059D-68C6-3CF0-4D64987F94E8}"/>
              </a:ext>
            </a:extLst>
          </p:cNvPr>
          <p:cNvSpPr txBox="1"/>
          <p:nvPr/>
        </p:nvSpPr>
        <p:spPr>
          <a:xfrm>
            <a:off x="854075" y="2161816"/>
            <a:ext cx="240665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우분투 환경 구성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63952-BF47-7CDD-D40C-2433F9265EC9}"/>
              </a:ext>
            </a:extLst>
          </p:cNvPr>
          <p:cNvSpPr txBox="1"/>
          <p:nvPr/>
        </p:nvSpPr>
        <p:spPr>
          <a:xfrm>
            <a:off x="5516206" y="3193587"/>
            <a:ext cx="86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설치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01EC4-BB26-C2C3-E2A8-40F130D58F7C}"/>
              </a:ext>
            </a:extLst>
          </p:cNvPr>
          <p:cNvSpPr txBox="1"/>
          <p:nvPr/>
        </p:nvSpPr>
        <p:spPr>
          <a:xfrm>
            <a:off x="1536699" y="3821401"/>
            <a:ext cx="969891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*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모든 설치를 마치고 우분투를 실행했을 때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화면이 계속 멈춰 있는 문제가 발생할 경우</a:t>
            </a:r>
            <a:endParaRPr lang="en-US" altLang="ko-KR" sz="2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1CC9C-9A69-E28F-2BFC-BCA2FD247DCF}"/>
              </a:ext>
            </a:extLst>
          </p:cNvPr>
          <p:cNvSpPr txBox="1"/>
          <p:nvPr/>
        </p:nvSpPr>
        <p:spPr>
          <a:xfrm>
            <a:off x="1688386" y="4336927"/>
            <a:ext cx="133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5"/>
              </a:rPr>
              <a:t>→ </a:t>
            </a:r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0BC1E-8157-61A6-F7C2-478C461986A4}"/>
              </a:ext>
            </a:extLst>
          </p:cNvPr>
          <p:cNvSpPr txBox="1"/>
          <p:nvPr/>
        </p:nvSpPr>
        <p:spPr>
          <a:xfrm>
            <a:off x="1536699" y="5438352"/>
            <a:ext cx="94639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* Virtual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box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이용할 경우 중간 </a:t>
            </a:r>
            <a:r>
              <a:rPr lang="ko-KR" altLang="en-US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중간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Snapshot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기능을 이용하여 상태 저장을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권장함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03627-CABF-E65A-FDD2-952907489AE4}"/>
              </a:ext>
            </a:extLst>
          </p:cNvPr>
          <p:cNvSpPr txBox="1"/>
          <p:nvPr/>
        </p:nvSpPr>
        <p:spPr>
          <a:xfrm>
            <a:off x="1729662" y="4706259"/>
            <a:ext cx="969891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그래픽 컨트롤러의 문제일 수도 있음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 (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hlinkClick r:id="rId6"/>
              </a:rPr>
              <a:t>링크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5ED3E8-B026-256B-E3DA-62E2CA08A408}"/>
              </a:ext>
            </a:extLst>
          </p:cNvPr>
          <p:cNvSpPr/>
          <p:nvPr/>
        </p:nvSpPr>
        <p:spPr>
          <a:xfrm>
            <a:off x="1274761" y="2400529"/>
            <a:ext cx="177165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8B542-F677-2652-AD9F-B5B40A2C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41" y="2229169"/>
            <a:ext cx="5383843" cy="4189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5111538" y="1675490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sz="18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KeyHook</a:t>
            </a: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.c</a:t>
            </a:r>
            <a:r>
              <a:rPr lang="en-US" altLang="ko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pp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Google Shape;339;p41">
            <a:extLst>
              <a:ext uri="{FF2B5EF4-FFF2-40B4-BE49-F238E27FC236}">
                <a16:creationId xmlns:a16="http://schemas.microsoft.com/office/drawing/2014/main" id="{F7FA35CB-FCD1-28ED-F7F3-35326F97E347}"/>
              </a:ext>
            </a:extLst>
          </p:cNvPr>
          <p:cNvSpPr/>
          <p:nvPr/>
        </p:nvSpPr>
        <p:spPr>
          <a:xfrm>
            <a:off x="3417647" y="2989122"/>
            <a:ext cx="2743216" cy="304482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B60E1-F64B-A3CB-DEF6-8A5F716B3238}"/>
              </a:ext>
            </a:extLst>
          </p:cNvPr>
          <p:cNvSpPr txBox="1"/>
          <p:nvPr/>
        </p:nvSpPr>
        <p:spPr>
          <a:xfrm>
            <a:off x="4789255" y="2650568"/>
            <a:ext cx="393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hooking</a:t>
            </a:r>
            <a:r>
              <a:rPr lang="ko-KR" altLang="en-US" sz="16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하고자 하는 응용프로그램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24A6E-344E-3481-464C-2D408B33D066}"/>
              </a:ext>
            </a:extLst>
          </p:cNvPr>
          <p:cNvSpPr txBox="1"/>
          <p:nvPr/>
        </p:nvSpPr>
        <p:spPr>
          <a:xfrm>
            <a:off x="5633406" y="2312014"/>
            <a:ext cx="393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9999D9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//C4996 </a:t>
            </a:r>
            <a:r>
              <a:rPr lang="ko-KR" altLang="en-US" sz="1600" dirty="0">
                <a:solidFill>
                  <a:srgbClr val="9999D9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에러 해결</a:t>
            </a:r>
            <a:endParaRPr lang="ko-KR" altLang="en-US" sz="1600" dirty="0">
              <a:solidFill>
                <a:srgbClr val="9999D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2D735-928B-065F-3960-F8C50D28A7B8}"/>
              </a:ext>
            </a:extLst>
          </p:cNvPr>
          <p:cNvSpPr txBox="1"/>
          <p:nvPr/>
        </p:nvSpPr>
        <p:spPr>
          <a:xfrm>
            <a:off x="6160863" y="2924272"/>
            <a:ext cx="251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9999D9"/>
                </a:solidFill>
                <a:effectLst/>
                <a:latin typeface="Apple SD Gothic Neo"/>
              </a:rPr>
              <a:t>C:\windows\system32\</a:t>
            </a:r>
            <a:endParaRPr lang="ko-KR" altLang="en-US" dirty="0">
              <a:solidFill>
                <a:srgbClr val="9999D9"/>
              </a:solidFill>
            </a:endParaRPr>
          </a:p>
        </p:txBody>
      </p:sp>
      <p:sp>
        <p:nvSpPr>
          <p:cNvPr id="25" name="TextBox 24">
            <a:hlinkClick r:id="rId4"/>
            <a:extLst>
              <a:ext uri="{FF2B5EF4-FFF2-40B4-BE49-F238E27FC236}">
                <a16:creationId xmlns:a16="http://schemas.microsoft.com/office/drawing/2014/main" id="{0C8FC423-ECF9-A175-BAF5-CC23A1ACCEB9}"/>
              </a:ext>
            </a:extLst>
          </p:cNvPr>
          <p:cNvSpPr txBox="1"/>
          <p:nvPr/>
        </p:nvSpPr>
        <p:spPr>
          <a:xfrm>
            <a:off x="4141151" y="1170953"/>
            <a:ext cx="3737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rgbClr val="2E75B6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dll</a:t>
            </a:r>
            <a:r>
              <a:rPr lang="ko-KR" altLang="en-US" sz="2000" b="1" dirty="0">
                <a:solidFill>
                  <a:srgbClr val="2E75B6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생성하는 프로젝트 생성 방법</a:t>
            </a:r>
          </a:p>
        </p:txBody>
      </p:sp>
    </p:spTree>
    <p:extLst>
      <p:ext uri="{BB962C8B-B14F-4D97-AF65-F5344CB8AC3E}">
        <p14:creationId xmlns:p14="http://schemas.microsoft.com/office/powerpoint/2010/main" val="142346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AAB765-B1B5-CCBB-3286-5E58A23FCB97}"/>
              </a:ext>
            </a:extLst>
          </p:cNvPr>
          <p:cNvGrpSpPr/>
          <p:nvPr/>
        </p:nvGrpSpPr>
        <p:grpSpPr>
          <a:xfrm>
            <a:off x="1848095" y="1844532"/>
            <a:ext cx="8432310" cy="4562195"/>
            <a:chOff x="947270" y="1749705"/>
            <a:chExt cx="8432310" cy="45621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08A678-88C8-A117-C59D-11A2CF549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270" y="1749705"/>
              <a:ext cx="8432310" cy="456219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E2451B-962D-845D-A573-B61BF2CCF3CD}"/>
                </a:ext>
              </a:extLst>
            </p:cNvPr>
            <p:cNvSpPr/>
            <p:nvPr/>
          </p:nvSpPr>
          <p:spPr>
            <a:xfrm>
              <a:off x="3067050" y="4648200"/>
              <a:ext cx="2489200" cy="17145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339;p41">
              <a:extLst>
                <a:ext uri="{FF2B5EF4-FFF2-40B4-BE49-F238E27FC236}">
                  <a16:creationId xmlns:a16="http://schemas.microsoft.com/office/drawing/2014/main" id="{CB90F326-B191-ADF7-F87E-BDE9C3C743F1}"/>
                </a:ext>
              </a:extLst>
            </p:cNvPr>
            <p:cNvSpPr/>
            <p:nvPr/>
          </p:nvSpPr>
          <p:spPr>
            <a:xfrm>
              <a:off x="2260584" y="4648200"/>
              <a:ext cx="5689616" cy="49276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CBBECF6-FFA9-5B20-153E-1BBCB865660A}"/>
              </a:ext>
            </a:extLst>
          </p:cNvPr>
          <p:cNvSpPr txBox="1"/>
          <p:nvPr/>
        </p:nvSpPr>
        <p:spPr>
          <a:xfrm>
            <a:off x="5165725" y="1343596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sz="18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KeyHook</a:t>
            </a: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.c</a:t>
            </a:r>
            <a:r>
              <a:rPr lang="en-US" altLang="ko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pp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7EC3A1-7E49-3A74-E925-66F1C20D4D47}"/>
              </a:ext>
            </a:extLst>
          </p:cNvPr>
          <p:cNvGrpSpPr/>
          <p:nvPr/>
        </p:nvGrpSpPr>
        <p:grpSpPr>
          <a:xfrm>
            <a:off x="2109121" y="2291952"/>
            <a:ext cx="7973757" cy="2978524"/>
            <a:chOff x="921671" y="1939738"/>
            <a:chExt cx="7973757" cy="2978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30EFC53-686D-6BD1-C51D-10C9F45C2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671" y="1939738"/>
              <a:ext cx="7973757" cy="2978524"/>
            </a:xfrm>
            <a:prstGeom prst="rect">
              <a:avLst/>
            </a:prstGeom>
          </p:spPr>
        </p:pic>
        <p:sp>
          <p:nvSpPr>
            <p:cNvPr id="5" name="Google Shape;339;p41">
              <a:extLst>
                <a:ext uri="{FF2B5EF4-FFF2-40B4-BE49-F238E27FC236}">
                  <a16:creationId xmlns:a16="http://schemas.microsoft.com/office/drawing/2014/main" id="{F2E1ED02-A051-EC01-409F-530BA9A38044}"/>
                </a:ext>
              </a:extLst>
            </p:cNvPr>
            <p:cNvSpPr/>
            <p:nvPr/>
          </p:nvSpPr>
          <p:spPr>
            <a:xfrm>
              <a:off x="2609834" y="2178050"/>
              <a:ext cx="2279666" cy="106045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9BDD2B-447A-CA2D-C5A0-EEA22D2EB90F}"/>
              </a:ext>
            </a:extLst>
          </p:cNvPr>
          <p:cNvSpPr txBox="1"/>
          <p:nvPr/>
        </p:nvSpPr>
        <p:spPr>
          <a:xfrm>
            <a:off x="5165725" y="1343596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sz="18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KeyHook</a:t>
            </a: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.c</a:t>
            </a:r>
            <a:r>
              <a:rPr lang="en-US" altLang="ko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pp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52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200078-DA9F-3A8D-3EAB-A01C1DA58EE8}"/>
              </a:ext>
            </a:extLst>
          </p:cNvPr>
          <p:cNvGrpSpPr/>
          <p:nvPr/>
        </p:nvGrpSpPr>
        <p:grpSpPr>
          <a:xfrm>
            <a:off x="1384300" y="1914420"/>
            <a:ext cx="9359900" cy="4625168"/>
            <a:chOff x="977900" y="1738313"/>
            <a:chExt cx="9359900" cy="462516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676D2AF-AC57-EA3C-C6BD-593CE3B66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900" y="1738313"/>
              <a:ext cx="9359900" cy="4625168"/>
            </a:xfrm>
            <a:prstGeom prst="rect">
              <a:avLst/>
            </a:prstGeom>
          </p:spPr>
        </p:pic>
        <p:sp>
          <p:nvSpPr>
            <p:cNvPr id="10" name="Google Shape;339;p41">
              <a:extLst>
                <a:ext uri="{FF2B5EF4-FFF2-40B4-BE49-F238E27FC236}">
                  <a16:creationId xmlns:a16="http://schemas.microsoft.com/office/drawing/2014/main" id="{78356468-8FB1-AD31-CA40-DD44878539C9}"/>
                </a:ext>
              </a:extLst>
            </p:cNvPr>
            <p:cNvSpPr/>
            <p:nvPr/>
          </p:nvSpPr>
          <p:spPr>
            <a:xfrm>
              <a:off x="1670034" y="2921000"/>
              <a:ext cx="8667766" cy="463550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B827A0D-3B29-6E52-972D-45ED4C6C22D7}"/>
              </a:ext>
            </a:extLst>
          </p:cNvPr>
          <p:cNvSpPr txBox="1"/>
          <p:nvPr/>
        </p:nvSpPr>
        <p:spPr>
          <a:xfrm>
            <a:off x="5165725" y="1343596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sz="18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KeyHook</a:t>
            </a: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.c</a:t>
            </a:r>
            <a:r>
              <a:rPr lang="en-US" altLang="ko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pp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4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윈도우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키보드 입력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683093" y="1210696"/>
            <a:ext cx="179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Hookmain</a:t>
            </a:r>
            <a:r>
              <a:rPr lang="ko" altLang="ko-KR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.c</a:t>
            </a:r>
            <a:r>
              <a:rPr lang="en-US" altLang="ko" sz="18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pp</a:t>
            </a:r>
            <a:endParaRPr lang="ko-KR" altLang="en-US" sz="18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7E0A7-B3DB-35D7-5CF7-28262EF8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820814"/>
            <a:ext cx="4533900" cy="3533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4F86B9-52EC-1357-6458-B44F29B0C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679" y="1134182"/>
            <a:ext cx="5641228" cy="54208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25DBAC-72D8-9A15-527F-1BE03C673FAE}"/>
              </a:ext>
            </a:extLst>
          </p:cNvPr>
          <p:cNvSpPr/>
          <p:nvPr/>
        </p:nvSpPr>
        <p:spPr>
          <a:xfrm>
            <a:off x="7521386" y="2527300"/>
            <a:ext cx="866964" cy="2794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0FE48-0B0E-201A-F0B7-CA4236CE33D7}"/>
              </a:ext>
            </a:extLst>
          </p:cNvPr>
          <p:cNvSpPr txBox="1"/>
          <p:nvPr/>
        </p:nvSpPr>
        <p:spPr>
          <a:xfrm>
            <a:off x="7569192" y="2480846"/>
            <a:ext cx="1212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dll</a:t>
            </a:r>
            <a:r>
              <a:rPr lang="en-US" altLang="ko-KR" sz="16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경로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8786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19347</TotalTime>
  <Words>809</Words>
  <Application>Microsoft Office PowerPoint</Application>
  <PresentationFormat>와이드스크린</PresentationFormat>
  <Paragraphs>118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Apple SD Gothic Neo</vt:lpstr>
      <vt:lpstr>나눔스퀘어라운드OTF ExtraBold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제목 테마</vt:lpstr>
      <vt:lpstr>Hooking 사용 실습</vt:lpstr>
      <vt:lpstr>1. Hooking이란?</vt:lpstr>
      <vt:lpstr>1. Hooking이란?</vt:lpstr>
      <vt:lpstr>2. 실습 환경 구성</vt:lpstr>
      <vt:lpstr>3. 윈도우 Hooking 실습 - 키보드 입력 Hooking</vt:lpstr>
      <vt:lpstr>3. 윈도우 Hooking 실습 - 키보드 입력 Hooking</vt:lpstr>
      <vt:lpstr>3. 윈도우 Hooking 실습 - 키보드 입력 Hooking</vt:lpstr>
      <vt:lpstr>3. 윈도우 Hooking 실습 - 키보드 입력 Hooking</vt:lpstr>
      <vt:lpstr>3. 윈도우 Hooking 실습 - 키보드 입력 Hooking</vt:lpstr>
      <vt:lpstr>3. 윈도우 Hooking 실습 - 키보드 입력 Hooking</vt:lpstr>
      <vt:lpstr>3. 윈도우 Hooking 실습 - 키보드 입력 Hooking</vt:lpstr>
      <vt:lpstr>3. 윈도우 Hooking 실습 - 키보드 입력 Hooking</vt:lpstr>
      <vt:lpstr>4. 우분투 Hooking 실습 (1) puts 함수 Hooking</vt:lpstr>
      <vt:lpstr>4. 우분투 Hooking 실습 (1) puts 함수 Hooking</vt:lpstr>
      <vt:lpstr>4. 우분투 Hooking 실습 (1) puts 함수 Hooking</vt:lpstr>
      <vt:lpstr>4. 우분투 Hooking 실습 (1) puts 함수 Hooking</vt:lpstr>
      <vt:lpstr>4. 우분투 Hooking 실습 (2) openSSL의 SSL_read 함수 Hooking</vt:lpstr>
      <vt:lpstr>4. 우분투 Hooking 실습 (2) openSSL의 SSL_read 함수 Hooking</vt:lpstr>
      <vt:lpstr>4. 우분투 Hooking 실습 (2) openSSL의 SSL_read 함수 Hooking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222</cp:revision>
  <dcterms:created xsi:type="dcterms:W3CDTF">2019-03-05T04:29:07Z</dcterms:created>
  <dcterms:modified xsi:type="dcterms:W3CDTF">2023-07-24T19:23:22Z</dcterms:modified>
</cp:coreProperties>
</file>