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93" r:id="rId4"/>
    <p:sldId id="281" r:id="rId5"/>
    <p:sldId id="289" r:id="rId6"/>
    <p:sldId id="291" r:id="rId7"/>
    <p:sldId id="284" r:id="rId8"/>
    <p:sldId id="296" r:id="rId9"/>
    <p:sldId id="282" r:id="rId10"/>
    <p:sldId id="285" r:id="rId11"/>
    <p:sldId id="295" r:id="rId12"/>
    <p:sldId id="287" r:id="rId13"/>
    <p:sldId id="297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5D3BA6-55CA-DD4B-8F3C-819449A5D133}" v="134" dt="2024-03-23T11:41:59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47" autoAdjust="0"/>
    <p:restoredTop sz="96197"/>
  </p:normalViewPr>
  <p:slideViewPr>
    <p:cSldViewPr snapToGrid="0">
      <p:cViewPr varScale="1">
        <p:scale>
          <a:sx n="119" d="100"/>
          <a:sy n="119" d="100"/>
        </p:scale>
        <p:origin x="21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185f8337-2247-4f37-8bdb-f28dabdaedae" providerId="ADAL" clId="{815D3BA6-55CA-DD4B-8F3C-819449A5D133}"/>
    <pc:docChg chg="undo redo custSel addSld delSld modSld sldOrd">
      <pc:chgData name="김현준" userId="185f8337-2247-4f37-8bdb-f28dabdaedae" providerId="ADAL" clId="{815D3BA6-55CA-DD4B-8F3C-819449A5D133}" dt="2024-03-24T22:57:55.386" v="5236"/>
      <pc:docMkLst>
        <pc:docMk/>
      </pc:docMkLst>
      <pc:sldChg chg="modSp mod">
        <pc:chgData name="김현준" userId="185f8337-2247-4f37-8bdb-f28dabdaedae" providerId="ADAL" clId="{815D3BA6-55CA-DD4B-8F3C-819449A5D133}" dt="2024-03-24T22:57:55.386" v="5236"/>
        <pc:sldMkLst>
          <pc:docMk/>
          <pc:sldMk cId="2406322206" sldId="269"/>
        </pc:sldMkLst>
        <pc:spChg chg="mod">
          <ac:chgData name="김현준" userId="185f8337-2247-4f37-8bdb-f28dabdaedae" providerId="ADAL" clId="{815D3BA6-55CA-DD4B-8F3C-819449A5D133}" dt="2024-03-17T20:01:58.530" v="53" actId="20577"/>
          <ac:spMkLst>
            <pc:docMk/>
            <pc:sldMk cId="2406322206" sldId="269"/>
            <ac:spMk id="2" creationId="{00000000-0000-0000-0000-000000000000}"/>
          </ac:spMkLst>
        </pc:spChg>
        <pc:spChg chg="mod">
          <ac:chgData name="김현준" userId="185f8337-2247-4f37-8bdb-f28dabdaedae" providerId="ADAL" clId="{815D3BA6-55CA-DD4B-8F3C-819449A5D133}" dt="2024-03-24T22:57:55.386" v="5236"/>
          <ac:spMkLst>
            <pc:docMk/>
            <pc:sldMk cId="2406322206" sldId="269"/>
            <ac:spMk id="3" creationId="{00000000-0000-0000-0000-000000000000}"/>
          </ac:spMkLst>
        </pc:spChg>
      </pc:sldChg>
      <pc:sldChg chg="del">
        <pc:chgData name="김현준" userId="185f8337-2247-4f37-8bdb-f28dabdaedae" providerId="ADAL" clId="{815D3BA6-55CA-DD4B-8F3C-819449A5D133}" dt="2024-03-23T10:37:01.906" v="4845" actId="2696"/>
        <pc:sldMkLst>
          <pc:docMk/>
          <pc:sldMk cId="575598755" sldId="275"/>
        </pc:sldMkLst>
      </pc:sldChg>
      <pc:sldChg chg="modSp del mod">
        <pc:chgData name="김현준" userId="185f8337-2247-4f37-8bdb-f28dabdaedae" providerId="ADAL" clId="{815D3BA6-55CA-DD4B-8F3C-819449A5D133}" dt="2024-03-21T16:41:19.678" v="2099" actId="2696"/>
        <pc:sldMkLst>
          <pc:docMk/>
          <pc:sldMk cId="20776081" sldId="280"/>
        </pc:sldMkLst>
        <pc:spChg chg="mod">
          <ac:chgData name="김현준" userId="185f8337-2247-4f37-8bdb-f28dabdaedae" providerId="ADAL" clId="{815D3BA6-55CA-DD4B-8F3C-819449A5D133}" dt="2024-03-17T20:05:13.057" v="192" actId="20577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185f8337-2247-4f37-8bdb-f28dabdaedae" providerId="ADAL" clId="{815D3BA6-55CA-DD4B-8F3C-819449A5D133}" dt="2024-03-18T05:18:26.793" v="375" actId="27636"/>
          <ac:spMkLst>
            <pc:docMk/>
            <pc:sldMk cId="20776081" sldId="280"/>
            <ac:spMk id="3" creationId="{00000000-0000-0000-0000-000000000000}"/>
          </ac:spMkLst>
        </pc:spChg>
      </pc:sldChg>
      <pc:sldChg chg="addSp delSp modSp new mod">
        <pc:chgData name="김현준" userId="185f8337-2247-4f37-8bdb-f28dabdaedae" providerId="ADAL" clId="{815D3BA6-55CA-DD4B-8F3C-819449A5D133}" dt="2024-03-22T17:43:24.551" v="3256" actId="20577"/>
        <pc:sldMkLst>
          <pc:docMk/>
          <pc:sldMk cId="2873765048" sldId="281"/>
        </pc:sldMkLst>
        <pc:spChg chg="mod">
          <ac:chgData name="김현준" userId="185f8337-2247-4f37-8bdb-f28dabdaedae" providerId="ADAL" clId="{815D3BA6-55CA-DD4B-8F3C-819449A5D133}" dt="2024-03-21T16:25:54.354" v="1577" actId="20577"/>
          <ac:spMkLst>
            <pc:docMk/>
            <pc:sldMk cId="2873765048" sldId="281"/>
            <ac:spMk id="2" creationId="{DF51395E-DB3A-8194-0635-677FF68A07CB}"/>
          </ac:spMkLst>
        </pc:spChg>
        <pc:spChg chg="del mod">
          <ac:chgData name="김현준" userId="185f8337-2247-4f37-8bdb-f28dabdaedae" providerId="ADAL" clId="{815D3BA6-55CA-DD4B-8F3C-819449A5D133}" dt="2024-03-18T05:19:03.185" v="379" actId="21"/>
          <ac:spMkLst>
            <pc:docMk/>
            <pc:sldMk cId="2873765048" sldId="281"/>
            <ac:spMk id="3" creationId="{6223F8C2-58A5-2986-FD33-A0C19C8E6135}"/>
          </ac:spMkLst>
        </pc:spChg>
        <pc:spChg chg="add del mod">
          <ac:chgData name="김현준" userId="185f8337-2247-4f37-8bdb-f28dabdaedae" providerId="ADAL" clId="{815D3BA6-55CA-DD4B-8F3C-819449A5D133}" dt="2024-03-22T17:37:30.081" v="2981" actId="21"/>
          <ac:spMkLst>
            <pc:docMk/>
            <pc:sldMk cId="2873765048" sldId="281"/>
            <ac:spMk id="8" creationId="{B6D3382D-1435-7284-5A78-2032D291DEAA}"/>
          </ac:spMkLst>
        </pc:spChg>
        <pc:spChg chg="add mod">
          <ac:chgData name="김현준" userId="185f8337-2247-4f37-8bdb-f28dabdaedae" providerId="ADAL" clId="{815D3BA6-55CA-DD4B-8F3C-819449A5D133}" dt="2024-03-22T17:14:46.670" v="2976" actId="21"/>
          <ac:spMkLst>
            <pc:docMk/>
            <pc:sldMk cId="2873765048" sldId="281"/>
            <ac:spMk id="9" creationId="{DA771646-EA6D-70AD-A78F-18AC4B6ECF2E}"/>
          </ac:spMkLst>
        </pc:spChg>
        <pc:spChg chg="add mod">
          <ac:chgData name="김현준" userId="185f8337-2247-4f37-8bdb-f28dabdaedae" providerId="ADAL" clId="{815D3BA6-55CA-DD4B-8F3C-819449A5D133}" dt="2024-03-22T17:42:13.362" v="3141" actId="1076"/>
          <ac:spMkLst>
            <pc:docMk/>
            <pc:sldMk cId="2873765048" sldId="281"/>
            <ac:spMk id="12" creationId="{50D6B997-BDBC-9A81-D0A9-15A62F13B0AD}"/>
          </ac:spMkLst>
        </pc:spChg>
        <pc:spChg chg="add mod">
          <ac:chgData name="김현준" userId="185f8337-2247-4f37-8bdb-f28dabdaedae" providerId="ADAL" clId="{815D3BA6-55CA-DD4B-8F3C-819449A5D133}" dt="2024-03-22T17:43:15.930" v="3233" actId="1076"/>
          <ac:spMkLst>
            <pc:docMk/>
            <pc:sldMk cId="2873765048" sldId="281"/>
            <ac:spMk id="13" creationId="{A81B76D0-4B95-A5AE-26A9-F173F3FFFDF5}"/>
          </ac:spMkLst>
        </pc:spChg>
        <pc:spChg chg="add mod">
          <ac:chgData name="김현준" userId="185f8337-2247-4f37-8bdb-f28dabdaedae" providerId="ADAL" clId="{815D3BA6-55CA-DD4B-8F3C-819449A5D133}" dt="2024-03-22T17:43:24.551" v="3256" actId="20577"/>
          <ac:spMkLst>
            <pc:docMk/>
            <pc:sldMk cId="2873765048" sldId="281"/>
            <ac:spMk id="14" creationId="{E914F6E5-495A-FDB4-6189-7E08764DE82E}"/>
          </ac:spMkLst>
        </pc:spChg>
        <pc:picChg chg="add mod">
          <ac:chgData name="김현준" userId="185f8337-2247-4f37-8bdb-f28dabdaedae" providerId="ADAL" clId="{815D3BA6-55CA-DD4B-8F3C-819449A5D133}" dt="2024-03-22T17:38:34.469" v="2998" actId="1076"/>
          <ac:picMkLst>
            <pc:docMk/>
            <pc:sldMk cId="2873765048" sldId="281"/>
            <ac:picMk id="3" creationId="{43A8B5DB-B60D-94AD-FF68-0604CB190C90}"/>
          </ac:picMkLst>
        </pc:picChg>
        <pc:picChg chg="add del">
          <ac:chgData name="김현준" userId="185f8337-2247-4f37-8bdb-f28dabdaedae" providerId="ADAL" clId="{815D3BA6-55CA-DD4B-8F3C-819449A5D133}" dt="2024-03-21T16:09:25.125" v="971" actId="21"/>
          <ac:picMkLst>
            <pc:docMk/>
            <pc:sldMk cId="2873765048" sldId="281"/>
            <ac:picMk id="4" creationId="{20655ED4-F3FF-DC9C-DAB9-B62F46770171}"/>
          </ac:picMkLst>
        </pc:picChg>
        <pc:picChg chg="add del mod">
          <ac:chgData name="김현준" userId="185f8337-2247-4f37-8bdb-f28dabdaedae" providerId="ADAL" clId="{815D3BA6-55CA-DD4B-8F3C-819449A5D133}" dt="2024-03-18T02:58:41.960" v="214" actId="21"/>
          <ac:picMkLst>
            <pc:docMk/>
            <pc:sldMk cId="2873765048" sldId="281"/>
            <ac:picMk id="4" creationId="{F968594E-9DDB-0941-A9B5-FC838724350A}"/>
          </ac:picMkLst>
        </pc:picChg>
        <pc:picChg chg="add del mod">
          <ac:chgData name="김현준" userId="185f8337-2247-4f37-8bdb-f28dabdaedae" providerId="ADAL" clId="{815D3BA6-55CA-DD4B-8F3C-819449A5D133}" dt="2024-03-18T05:28:56.092" v="423" actId="21"/>
          <ac:picMkLst>
            <pc:docMk/>
            <pc:sldMk cId="2873765048" sldId="281"/>
            <ac:picMk id="5" creationId="{CF8C32EE-5AEC-5C24-629C-AC0644B86BCC}"/>
          </ac:picMkLst>
        </pc:picChg>
        <pc:picChg chg="add mod">
          <ac:chgData name="김현준" userId="185f8337-2247-4f37-8bdb-f28dabdaedae" providerId="ADAL" clId="{815D3BA6-55CA-DD4B-8F3C-819449A5D133}" dt="2024-03-22T17:38:33.304" v="2997" actId="1076"/>
          <ac:picMkLst>
            <pc:docMk/>
            <pc:sldMk cId="2873765048" sldId="281"/>
            <ac:picMk id="5" creationId="{E7294B5E-C4B9-4116-98AC-10CBFA22BEDC}"/>
          </ac:picMkLst>
        </pc:picChg>
        <pc:picChg chg="add del mod">
          <ac:chgData name="김현준" userId="185f8337-2247-4f37-8bdb-f28dabdaedae" providerId="ADAL" clId="{815D3BA6-55CA-DD4B-8F3C-819449A5D133}" dt="2024-03-18T05:28:56.092" v="423" actId="21"/>
          <ac:picMkLst>
            <pc:docMk/>
            <pc:sldMk cId="2873765048" sldId="281"/>
            <ac:picMk id="6" creationId="{945FC674-D471-C0F9-4318-F8418DECDE9C}"/>
          </ac:picMkLst>
        </pc:picChg>
        <pc:picChg chg="add mod">
          <ac:chgData name="김현준" userId="185f8337-2247-4f37-8bdb-f28dabdaedae" providerId="ADAL" clId="{815D3BA6-55CA-DD4B-8F3C-819449A5D133}" dt="2024-03-22T17:42:10.712" v="3140" actId="1076"/>
          <ac:picMkLst>
            <pc:docMk/>
            <pc:sldMk cId="2873765048" sldId="281"/>
            <ac:picMk id="7" creationId="{06511D0F-2AA4-40F0-B185-4BC676992A6B}"/>
          </ac:picMkLst>
        </pc:picChg>
        <pc:picChg chg="add del mod">
          <ac:chgData name="김현준" userId="185f8337-2247-4f37-8bdb-f28dabdaedae" providerId="ADAL" clId="{815D3BA6-55CA-DD4B-8F3C-819449A5D133}" dt="2024-03-21T17:58:05.336" v="2595" actId="21"/>
          <ac:picMkLst>
            <pc:docMk/>
            <pc:sldMk cId="2873765048" sldId="281"/>
            <ac:picMk id="10" creationId="{A25A2ACB-E28F-1C9D-2BBB-A7E3FB362990}"/>
          </ac:picMkLst>
        </pc:picChg>
      </pc:sldChg>
      <pc:sldChg chg="addSp delSp modSp new mod">
        <pc:chgData name="김현준" userId="185f8337-2247-4f37-8bdb-f28dabdaedae" providerId="ADAL" clId="{815D3BA6-55CA-DD4B-8F3C-819449A5D133}" dt="2024-03-22T18:24:34.059" v="3983" actId="1076"/>
        <pc:sldMkLst>
          <pc:docMk/>
          <pc:sldMk cId="1760812731" sldId="282"/>
        </pc:sldMkLst>
        <pc:spChg chg="mod">
          <ac:chgData name="김현준" userId="185f8337-2247-4f37-8bdb-f28dabdaedae" providerId="ADAL" clId="{815D3BA6-55CA-DD4B-8F3C-819449A5D133}" dt="2024-03-18T03:09:42.302" v="256" actId="20577"/>
          <ac:spMkLst>
            <pc:docMk/>
            <pc:sldMk cId="1760812731" sldId="282"/>
            <ac:spMk id="2" creationId="{935F5F5A-4FD0-035E-C22D-955B88A09AC0}"/>
          </ac:spMkLst>
        </pc:spChg>
        <pc:spChg chg="del mod">
          <ac:chgData name="김현준" userId="185f8337-2247-4f37-8bdb-f28dabdaedae" providerId="ADAL" clId="{815D3BA6-55CA-DD4B-8F3C-819449A5D133}" dt="2024-03-18T03:18:15.730" v="268" actId="21"/>
          <ac:spMkLst>
            <pc:docMk/>
            <pc:sldMk cId="1760812731" sldId="282"/>
            <ac:spMk id="3" creationId="{3D986538-06A9-7F1A-9A75-B2B92D0AFA8C}"/>
          </ac:spMkLst>
        </pc:spChg>
        <pc:spChg chg="add del mod">
          <ac:chgData name="김현준" userId="185f8337-2247-4f37-8bdb-f28dabdaedae" providerId="ADAL" clId="{815D3BA6-55CA-DD4B-8F3C-819449A5D133}" dt="2024-03-22T18:24:19.464" v="3977" actId="21"/>
          <ac:spMkLst>
            <pc:docMk/>
            <pc:sldMk cId="1760812731" sldId="282"/>
            <ac:spMk id="3" creationId="{6FB3676E-C9AE-7274-7FFB-64A5AA88F598}"/>
          </ac:spMkLst>
        </pc:spChg>
        <pc:spChg chg="add del mod">
          <ac:chgData name="김현준" userId="185f8337-2247-4f37-8bdb-f28dabdaedae" providerId="ADAL" clId="{815D3BA6-55CA-DD4B-8F3C-819449A5D133}" dt="2024-03-18T06:09:49" v="463" actId="22"/>
          <ac:spMkLst>
            <pc:docMk/>
            <pc:sldMk cId="1760812731" sldId="282"/>
            <ac:spMk id="8" creationId="{6192FFC4-978B-1DD1-070E-95978307A047}"/>
          </ac:spMkLst>
        </pc:spChg>
        <pc:spChg chg="add del mod">
          <ac:chgData name="김현준" userId="185f8337-2247-4f37-8bdb-f28dabdaedae" providerId="ADAL" clId="{815D3BA6-55CA-DD4B-8F3C-819449A5D133}" dt="2024-03-22T18:24:21.671" v="3978" actId="21"/>
          <ac:spMkLst>
            <pc:docMk/>
            <pc:sldMk cId="1760812731" sldId="282"/>
            <ac:spMk id="9" creationId="{E1F60345-35FC-93B3-1BD6-ED020E27D0B3}"/>
          </ac:spMkLst>
        </pc:spChg>
        <pc:spChg chg="add mod">
          <ac:chgData name="김현준" userId="185f8337-2247-4f37-8bdb-f28dabdaedae" providerId="ADAL" clId="{815D3BA6-55CA-DD4B-8F3C-819449A5D133}" dt="2024-03-22T18:23:58.662" v="3968" actId="1076"/>
          <ac:spMkLst>
            <pc:docMk/>
            <pc:sldMk cId="1760812731" sldId="282"/>
            <ac:spMk id="10" creationId="{759ABDCF-8D64-08FC-D780-8307057B3DD5}"/>
          </ac:spMkLst>
        </pc:spChg>
        <pc:picChg chg="add mod">
          <ac:chgData name="김현준" userId="185f8337-2247-4f37-8bdb-f28dabdaedae" providerId="ADAL" clId="{815D3BA6-55CA-DD4B-8F3C-819449A5D133}" dt="2024-03-22T18:24:34.059" v="3983" actId="1076"/>
          <ac:picMkLst>
            <pc:docMk/>
            <pc:sldMk cId="1760812731" sldId="282"/>
            <ac:picMk id="4" creationId="{E439F583-EA54-7EE6-3B29-DA6D106A9006}"/>
          </ac:picMkLst>
        </pc:picChg>
        <pc:picChg chg="add mod">
          <ac:chgData name="김현준" userId="185f8337-2247-4f37-8bdb-f28dabdaedae" providerId="ADAL" clId="{815D3BA6-55CA-DD4B-8F3C-819449A5D133}" dt="2024-03-22T18:24:34.059" v="3983" actId="1076"/>
          <ac:picMkLst>
            <pc:docMk/>
            <pc:sldMk cId="1760812731" sldId="282"/>
            <ac:picMk id="5" creationId="{971BBFC5-BF67-725C-9098-100F5DBE3106}"/>
          </ac:picMkLst>
        </pc:picChg>
        <pc:picChg chg="add del mod">
          <ac:chgData name="김현준" userId="185f8337-2247-4f37-8bdb-f28dabdaedae" providerId="ADAL" clId="{815D3BA6-55CA-DD4B-8F3C-819449A5D133}" dt="2024-03-22T18:24:13.647" v="3973" actId="21"/>
          <ac:picMkLst>
            <pc:docMk/>
            <pc:sldMk cId="1760812731" sldId="282"/>
            <ac:picMk id="6" creationId="{36E0079F-B6EE-790F-E035-E8EDCF37137E}"/>
          </ac:picMkLst>
        </pc:picChg>
        <pc:picChg chg="add mod">
          <ac:chgData name="김현준" userId="185f8337-2247-4f37-8bdb-f28dabdaedae" providerId="ADAL" clId="{815D3BA6-55CA-DD4B-8F3C-819449A5D133}" dt="2024-03-21T17:58:23.163" v="2597"/>
          <ac:picMkLst>
            <pc:docMk/>
            <pc:sldMk cId="1760812731" sldId="282"/>
            <ac:picMk id="7" creationId="{25068F4F-4DB0-F823-F4B8-C783B6D59F6E}"/>
          </ac:picMkLst>
        </pc:picChg>
        <pc:picChg chg="add mod">
          <ac:chgData name="김현준" userId="185f8337-2247-4f37-8bdb-f28dabdaedae" providerId="ADAL" clId="{815D3BA6-55CA-DD4B-8F3C-819449A5D133}" dt="2024-03-22T18:24:34.059" v="3983" actId="1076"/>
          <ac:picMkLst>
            <pc:docMk/>
            <pc:sldMk cId="1760812731" sldId="282"/>
            <ac:picMk id="8" creationId="{5D3ACDEF-CCD7-25B2-F020-5B98F13234DC}"/>
          </ac:picMkLst>
        </pc:picChg>
      </pc:sldChg>
      <pc:sldChg chg="modSp new del mod">
        <pc:chgData name="김현준" userId="185f8337-2247-4f37-8bdb-f28dabdaedae" providerId="ADAL" clId="{815D3BA6-55CA-DD4B-8F3C-819449A5D133}" dt="2024-03-21T16:50:51.783" v="2549" actId="2696"/>
        <pc:sldMkLst>
          <pc:docMk/>
          <pc:sldMk cId="2063020355" sldId="283"/>
        </pc:sldMkLst>
        <pc:spChg chg="mod">
          <ac:chgData name="김현준" userId="185f8337-2247-4f37-8bdb-f28dabdaedae" providerId="ADAL" clId="{815D3BA6-55CA-DD4B-8F3C-819449A5D133}" dt="2024-03-18T03:40:26.195" v="299" actId="20577"/>
          <ac:spMkLst>
            <pc:docMk/>
            <pc:sldMk cId="2063020355" sldId="283"/>
            <ac:spMk id="2" creationId="{28022FFC-ECD5-4BE2-A4B6-A8E464ECCB98}"/>
          </ac:spMkLst>
        </pc:spChg>
        <pc:spChg chg="mod">
          <ac:chgData name="김현준" userId="185f8337-2247-4f37-8bdb-f28dabdaedae" providerId="ADAL" clId="{815D3BA6-55CA-DD4B-8F3C-819449A5D133}" dt="2024-03-18T06:40:10.451" v="524" actId="20577"/>
          <ac:spMkLst>
            <pc:docMk/>
            <pc:sldMk cId="2063020355" sldId="283"/>
            <ac:spMk id="3" creationId="{166D9952-116C-8FED-B1FB-DFF5DA8A0F2D}"/>
          </ac:spMkLst>
        </pc:spChg>
      </pc:sldChg>
      <pc:sldChg chg="addSp delSp modSp new mod">
        <pc:chgData name="김현준" userId="185f8337-2247-4f37-8bdb-f28dabdaedae" providerId="ADAL" clId="{815D3BA6-55CA-DD4B-8F3C-819449A5D133}" dt="2024-03-23T08:14:57.648" v="4207" actId="1076"/>
        <pc:sldMkLst>
          <pc:docMk/>
          <pc:sldMk cId="1993774206" sldId="284"/>
        </pc:sldMkLst>
        <pc:spChg chg="mod">
          <ac:chgData name="김현준" userId="185f8337-2247-4f37-8bdb-f28dabdaedae" providerId="ADAL" clId="{815D3BA6-55CA-DD4B-8F3C-819449A5D133}" dt="2024-03-18T05:19:37.096" v="408" actId="20577"/>
          <ac:spMkLst>
            <pc:docMk/>
            <pc:sldMk cId="1993774206" sldId="284"/>
            <ac:spMk id="2" creationId="{B6F843F8-B94C-2D7C-2679-2E08B8C20618}"/>
          </ac:spMkLst>
        </pc:spChg>
        <pc:spChg chg="del mod">
          <ac:chgData name="김현준" userId="185f8337-2247-4f37-8bdb-f28dabdaedae" providerId="ADAL" clId="{815D3BA6-55CA-DD4B-8F3C-819449A5D133}" dt="2024-03-22T18:18:19.794" v="3781" actId="21"/>
          <ac:spMkLst>
            <pc:docMk/>
            <pc:sldMk cId="1993774206" sldId="284"/>
            <ac:spMk id="3" creationId="{57717BFA-D16C-588F-88AC-0042F9B54D25}"/>
          </ac:spMkLst>
        </pc:spChg>
        <pc:spChg chg="add del mod">
          <ac:chgData name="김현준" userId="185f8337-2247-4f37-8bdb-f28dabdaedae" providerId="ADAL" clId="{815D3BA6-55CA-DD4B-8F3C-819449A5D133}" dt="2024-03-23T08:01:06.337" v="4028" actId="21"/>
          <ac:spMkLst>
            <pc:docMk/>
            <pc:sldMk cId="1993774206" sldId="284"/>
            <ac:spMk id="9" creationId="{436801A9-B77F-5AE7-8735-BFED80384DC4}"/>
          </ac:spMkLst>
        </pc:spChg>
        <pc:spChg chg="add del mod">
          <ac:chgData name="김현준" userId="185f8337-2247-4f37-8bdb-f28dabdaedae" providerId="ADAL" clId="{815D3BA6-55CA-DD4B-8F3C-819449A5D133}" dt="2024-03-23T08:06:36.127" v="4112" actId="21"/>
          <ac:spMkLst>
            <pc:docMk/>
            <pc:sldMk cId="1993774206" sldId="284"/>
            <ac:spMk id="13" creationId="{4C1C18FF-4145-5E0A-2C07-221B385A1C4D}"/>
          </ac:spMkLst>
        </pc:spChg>
        <pc:spChg chg="add del mod">
          <ac:chgData name="김현준" userId="185f8337-2247-4f37-8bdb-f28dabdaedae" providerId="ADAL" clId="{815D3BA6-55CA-DD4B-8F3C-819449A5D133}" dt="2024-03-23T08:06:37.745" v="4113" actId="21"/>
          <ac:spMkLst>
            <pc:docMk/>
            <pc:sldMk cId="1993774206" sldId="284"/>
            <ac:spMk id="15" creationId="{77CF27F5-9C0D-68B4-0A37-82D87C3C2044}"/>
          </ac:spMkLst>
        </pc:spChg>
        <pc:spChg chg="add mod">
          <ac:chgData name="김현준" userId="185f8337-2247-4f37-8bdb-f28dabdaedae" providerId="ADAL" clId="{815D3BA6-55CA-DD4B-8F3C-819449A5D133}" dt="2024-03-23T08:14:54.918" v="4204" actId="20577"/>
          <ac:spMkLst>
            <pc:docMk/>
            <pc:sldMk cId="1993774206" sldId="284"/>
            <ac:spMk id="17" creationId="{B00C66FD-194C-3FB4-AF22-2D67A3755D09}"/>
          </ac:spMkLst>
        </pc:spChg>
        <pc:picChg chg="add mod">
          <ac:chgData name="김현준" userId="185f8337-2247-4f37-8bdb-f28dabdaedae" providerId="ADAL" clId="{815D3BA6-55CA-DD4B-8F3C-819449A5D133}" dt="2024-03-23T08:14:57.648" v="4207" actId="1076"/>
          <ac:picMkLst>
            <pc:docMk/>
            <pc:sldMk cId="1993774206" sldId="284"/>
            <ac:picMk id="4" creationId="{6B8ECE44-0DCC-A295-EC12-2571FA9F2939}"/>
          </ac:picMkLst>
        </pc:picChg>
        <pc:picChg chg="add mod">
          <ac:chgData name="김현준" userId="185f8337-2247-4f37-8bdb-f28dabdaedae" providerId="ADAL" clId="{815D3BA6-55CA-DD4B-8F3C-819449A5D133}" dt="2024-03-23T08:14:56.766" v="4206" actId="1076"/>
          <ac:picMkLst>
            <pc:docMk/>
            <pc:sldMk cId="1993774206" sldId="284"/>
            <ac:picMk id="5" creationId="{283C0D12-4EA6-A34B-79C8-5410656CE79D}"/>
          </ac:picMkLst>
        </pc:picChg>
        <pc:picChg chg="add del mod">
          <ac:chgData name="김현준" userId="185f8337-2247-4f37-8bdb-f28dabdaedae" providerId="ADAL" clId="{815D3BA6-55CA-DD4B-8F3C-819449A5D133}" dt="2024-03-23T08:01:06.337" v="4028" actId="21"/>
          <ac:picMkLst>
            <pc:docMk/>
            <pc:sldMk cId="1993774206" sldId="284"/>
            <ac:picMk id="6" creationId="{6C7742D7-E610-D162-7302-7E4F66DF4737}"/>
          </ac:picMkLst>
        </pc:picChg>
        <pc:picChg chg="add del mod">
          <ac:chgData name="김현준" userId="185f8337-2247-4f37-8bdb-f28dabdaedae" providerId="ADAL" clId="{815D3BA6-55CA-DD4B-8F3C-819449A5D133}" dt="2024-03-23T08:01:06.337" v="4028" actId="21"/>
          <ac:picMkLst>
            <pc:docMk/>
            <pc:sldMk cId="1993774206" sldId="284"/>
            <ac:picMk id="7" creationId="{697CFD29-5DBB-7D6E-5F90-EEC4FA3D9DA5}"/>
          </ac:picMkLst>
        </pc:picChg>
        <pc:picChg chg="add del mod">
          <ac:chgData name="김현준" userId="185f8337-2247-4f37-8bdb-f28dabdaedae" providerId="ADAL" clId="{815D3BA6-55CA-DD4B-8F3C-819449A5D133}" dt="2024-03-23T08:01:06.337" v="4028" actId="21"/>
          <ac:picMkLst>
            <pc:docMk/>
            <pc:sldMk cId="1993774206" sldId="284"/>
            <ac:picMk id="8" creationId="{AA57A328-113E-C706-83CA-F7A81EBB3776}"/>
          </ac:picMkLst>
        </pc:picChg>
        <pc:picChg chg="add del mod">
          <ac:chgData name="김현준" userId="185f8337-2247-4f37-8bdb-f28dabdaedae" providerId="ADAL" clId="{815D3BA6-55CA-DD4B-8F3C-819449A5D133}" dt="2024-03-23T08:01:06.337" v="4028" actId="21"/>
          <ac:picMkLst>
            <pc:docMk/>
            <pc:sldMk cId="1993774206" sldId="284"/>
            <ac:picMk id="10" creationId="{EA47F456-41EC-8CA0-3F8D-889337186517}"/>
          </ac:picMkLst>
        </pc:picChg>
        <pc:picChg chg="add del mod">
          <ac:chgData name="김현준" userId="185f8337-2247-4f37-8bdb-f28dabdaedae" providerId="ADAL" clId="{815D3BA6-55CA-DD4B-8F3C-819449A5D133}" dt="2024-03-23T08:01:06.337" v="4028" actId="21"/>
          <ac:picMkLst>
            <pc:docMk/>
            <pc:sldMk cId="1993774206" sldId="284"/>
            <ac:picMk id="11" creationId="{171111C3-71CA-F8BC-E579-B3B2E976DB19}"/>
          </ac:picMkLst>
        </pc:picChg>
      </pc:sldChg>
      <pc:sldChg chg="addSp delSp modSp new mod">
        <pc:chgData name="김현준" userId="185f8337-2247-4f37-8bdb-f28dabdaedae" providerId="ADAL" clId="{815D3BA6-55CA-DD4B-8F3C-819449A5D133}" dt="2024-03-23T09:03:29.126" v="4363" actId="20577"/>
        <pc:sldMkLst>
          <pc:docMk/>
          <pc:sldMk cId="3503027126" sldId="285"/>
        </pc:sldMkLst>
        <pc:spChg chg="mod">
          <ac:chgData name="김현준" userId="185f8337-2247-4f37-8bdb-f28dabdaedae" providerId="ADAL" clId="{815D3BA6-55CA-DD4B-8F3C-819449A5D133}" dt="2024-03-23T09:03:29.126" v="4363" actId="20577"/>
          <ac:spMkLst>
            <pc:docMk/>
            <pc:sldMk cId="3503027126" sldId="285"/>
            <ac:spMk id="2" creationId="{034AC0D0-3D8F-18C9-753F-FD3032273400}"/>
          </ac:spMkLst>
        </pc:spChg>
        <pc:spChg chg="del mod">
          <ac:chgData name="김현준" userId="185f8337-2247-4f37-8bdb-f28dabdaedae" providerId="ADAL" clId="{815D3BA6-55CA-DD4B-8F3C-819449A5D133}" dt="2024-03-21T16:55:00.164" v="2578" actId="21"/>
          <ac:spMkLst>
            <pc:docMk/>
            <pc:sldMk cId="3503027126" sldId="285"/>
            <ac:spMk id="3" creationId="{8BA8A562-7DC3-7EDC-0412-C21F5E6C81FD}"/>
          </ac:spMkLst>
        </pc:spChg>
        <pc:picChg chg="add mod">
          <ac:chgData name="김현준" userId="185f8337-2247-4f37-8bdb-f28dabdaedae" providerId="ADAL" clId="{815D3BA6-55CA-DD4B-8F3C-819449A5D133}" dt="2024-03-23T07:37:52.746" v="4004" actId="1076"/>
          <ac:picMkLst>
            <pc:docMk/>
            <pc:sldMk cId="3503027126" sldId="285"/>
            <ac:picMk id="4" creationId="{4A830699-0324-C441-737A-F60807C26FB0}"/>
          </ac:picMkLst>
        </pc:picChg>
        <pc:picChg chg="add mod">
          <ac:chgData name="김현준" userId="185f8337-2247-4f37-8bdb-f28dabdaedae" providerId="ADAL" clId="{815D3BA6-55CA-DD4B-8F3C-819449A5D133}" dt="2024-03-23T08:16:46.847" v="4224" actId="1076"/>
          <ac:picMkLst>
            <pc:docMk/>
            <pc:sldMk cId="3503027126" sldId="285"/>
            <ac:picMk id="5" creationId="{D684BD90-2900-E668-54FE-B8896C8F9973}"/>
          </ac:picMkLst>
        </pc:picChg>
        <pc:picChg chg="add del mod">
          <ac:chgData name="김현준" userId="185f8337-2247-4f37-8bdb-f28dabdaedae" providerId="ADAL" clId="{815D3BA6-55CA-DD4B-8F3C-819449A5D133}" dt="2024-03-23T08:17:00.214" v="4225" actId="21"/>
          <ac:picMkLst>
            <pc:docMk/>
            <pc:sldMk cId="3503027126" sldId="285"/>
            <ac:picMk id="6" creationId="{D107BC93-E9E0-5342-0119-F350ADE5FB95}"/>
          </ac:picMkLst>
        </pc:picChg>
        <pc:picChg chg="add mod">
          <ac:chgData name="김현준" userId="185f8337-2247-4f37-8bdb-f28dabdaedae" providerId="ADAL" clId="{815D3BA6-55CA-DD4B-8F3C-819449A5D133}" dt="2024-03-22T18:24:47.841" v="3991" actId="1076"/>
          <ac:picMkLst>
            <pc:docMk/>
            <pc:sldMk cId="3503027126" sldId="285"/>
            <ac:picMk id="7" creationId="{BC6DB150-EA50-B194-F171-A700624DE554}"/>
          </ac:picMkLst>
        </pc:picChg>
        <pc:picChg chg="add mod">
          <ac:chgData name="김현준" userId="185f8337-2247-4f37-8bdb-f28dabdaedae" providerId="ADAL" clId="{815D3BA6-55CA-DD4B-8F3C-819449A5D133}" dt="2024-03-23T08:17:12.768" v="4231"/>
          <ac:picMkLst>
            <pc:docMk/>
            <pc:sldMk cId="3503027126" sldId="285"/>
            <ac:picMk id="8" creationId="{539B6D42-741C-5B9E-38DA-0305C71A1C05}"/>
          </ac:picMkLst>
        </pc:picChg>
      </pc:sldChg>
      <pc:sldChg chg="addSp modSp new del mod">
        <pc:chgData name="김현준" userId="185f8337-2247-4f37-8bdb-f28dabdaedae" providerId="ADAL" clId="{815D3BA6-55CA-DD4B-8F3C-819449A5D133}" dt="2024-03-21T16:51:01.349" v="2550" actId="2696"/>
        <pc:sldMkLst>
          <pc:docMk/>
          <pc:sldMk cId="1364551786" sldId="286"/>
        </pc:sldMkLst>
        <pc:picChg chg="add mod">
          <ac:chgData name="김현준" userId="185f8337-2247-4f37-8bdb-f28dabdaedae" providerId="ADAL" clId="{815D3BA6-55CA-DD4B-8F3C-819449A5D133}" dt="2024-03-18T06:06:49.812" v="454" actId="1076"/>
          <ac:picMkLst>
            <pc:docMk/>
            <pc:sldMk cId="1364551786" sldId="286"/>
            <ac:picMk id="4" creationId="{5C5E371F-2B52-7D58-A879-F5809CAD133B}"/>
          </ac:picMkLst>
        </pc:picChg>
      </pc:sldChg>
      <pc:sldChg chg="addSp modSp new mod ord">
        <pc:chgData name="김현준" userId="185f8337-2247-4f37-8bdb-f28dabdaedae" providerId="ADAL" clId="{815D3BA6-55CA-DD4B-8F3C-819449A5D133}" dt="2024-03-23T09:54:37.014" v="4420" actId="1076"/>
        <pc:sldMkLst>
          <pc:docMk/>
          <pc:sldMk cId="1254567025" sldId="287"/>
        </pc:sldMkLst>
        <pc:spChg chg="mod">
          <ac:chgData name="김현준" userId="185f8337-2247-4f37-8bdb-f28dabdaedae" providerId="ADAL" clId="{815D3BA6-55CA-DD4B-8F3C-819449A5D133}" dt="2024-03-21T16:22:12.548" v="1546" actId="20577"/>
          <ac:spMkLst>
            <pc:docMk/>
            <pc:sldMk cId="1254567025" sldId="287"/>
            <ac:spMk id="2" creationId="{8099C994-0C8E-190F-4E06-5A1E80A8B830}"/>
          </ac:spMkLst>
        </pc:spChg>
        <pc:picChg chg="add mod">
          <ac:chgData name="김현준" userId="185f8337-2247-4f37-8bdb-f28dabdaedae" providerId="ADAL" clId="{815D3BA6-55CA-DD4B-8F3C-819449A5D133}" dt="2024-03-23T09:54:35.853" v="4419" actId="1076"/>
          <ac:picMkLst>
            <pc:docMk/>
            <pc:sldMk cId="1254567025" sldId="287"/>
            <ac:picMk id="4" creationId="{72BF0F69-7198-D5F4-20F9-748A34A223B2}"/>
          </ac:picMkLst>
        </pc:picChg>
        <pc:picChg chg="add mod modCrop">
          <ac:chgData name="김현준" userId="185f8337-2247-4f37-8bdb-f28dabdaedae" providerId="ADAL" clId="{815D3BA6-55CA-DD4B-8F3C-819449A5D133}" dt="2024-03-23T09:54:34.248" v="4418" actId="1076"/>
          <ac:picMkLst>
            <pc:docMk/>
            <pc:sldMk cId="1254567025" sldId="287"/>
            <ac:picMk id="5" creationId="{9F6793AA-85DE-8841-74D7-E0B40B420543}"/>
          </ac:picMkLst>
        </pc:picChg>
        <pc:picChg chg="add mod">
          <ac:chgData name="김현준" userId="185f8337-2247-4f37-8bdb-f28dabdaedae" providerId="ADAL" clId="{815D3BA6-55CA-DD4B-8F3C-819449A5D133}" dt="2024-03-23T09:54:33.507" v="4417" actId="1076"/>
          <ac:picMkLst>
            <pc:docMk/>
            <pc:sldMk cId="1254567025" sldId="287"/>
            <ac:picMk id="6" creationId="{29C3199A-0B2C-6254-697E-CF3C31A918F3}"/>
          </ac:picMkLst>
        </pc:picChg>
        <pc:picChg chg="add mod modCrop">
          <ac:chgData name="김현준" userId="185f8337-2247-4f37-8bdb-f28dabdaedae" providerId="ADAL" clId="{815D3BA6-55CA-DD4B-8F3C-819449A5D133}" dt="2024-03-23T09:54:37.014" v="4420" actId="1076"/>
          <ac:picMkLst>
            <pc:docMk/>
            <pc:sldMk cId="1254567025" sldId="287"/>
            <ac:picMk id="7" creationId="{12797BAA-2F97-2A15-0A3C-94B44E6C98C3}"/>
          </ac:picMkLst>
        </pc:picChg>
      </pc:sldChg>
      <pc:sldChg chg="new del">
        <pc:chgData name="김현준" userId="185f8337-2247-4f37-8bdb-f28dabdaedae" providerId="ADAL" clId="{815D3BA6-55CA-DD4B-8F3C-819449A5D133}" dt="2024-03-23T07:43:55.413" v="4006" actId="2696"/>
        <pc:sldMkLst>
          <pc:docMk/>
          <pc:sldMk cId="3069190553" sldId="288"/>
        </pc:sldMkLst>
      </pc:sldChg>
      <pc:sldChg chg="addSp delSp modSp new mod">
        <pc:chgData name="김현준" userId="185f8337-2247-4f37-8bdb-f28dabdaedae" providerId="ADAL" clId="{815D3BA6-55CA-DD4B-8F3C-819449A5D133}" dt="2024-03-22T17:46:31.693" v="3302" actId="1036"/>
        <pc:sldMkLst>
          <pc:docMk/>
          <pc:sldMk cId="2708963317" sldId="289"/>
        </pc:sldMkLst>
        <pc:spChg chg="mod">
          <ac:chgData name="김현준" userId="185f8337-2247-4f37-8bdb-f28dabdaedae" providerId="ADAL" clId="{815D3BA6-55CA-DD4B-8F3C-819449A5D133}" dt="2024-03-22T17:45:55.986" v="3285"/>
          <ac:spMkLst>
            <pc:docMk/>
            <pc:sldMk cId="2708963317" sldId="289"/>
            <ac:spMk id="2" creationId="{C37D8BA2-1142-3F61-4116-F44264399748}"/>
          </ac:spMkLst>
        </pc:spChg>
        <pc:spChg chg="mod">
          <ac:chgData name="김현준" userId="185f8337-2247-4f37-8bdb-f28dabdaedae" providerId="ADAL" clId="{815D3BA6-55CA-DD4B-8F3C-819449A5D133}" dt="2024-03-22T17:46:31.693" v="3302" actId="1036"/>
          <ac:spMkLst>
            <pc:docMk/>
            <pc:sldMk cId="2708963317" sldId="289"/>
            <ac:spMk id="3" creationId="{DB9A251D-FAC7-953B-59A1-276CE886A715}"/>
          </ac:spMkLst>
        </pc:spChg>
        <pc:spChg chg="add mod">
          <ac:chgData name="김현준" userId="185f8337-2247-4f37-8bdb-f28dabdaedae" providerId="ADAL" clId="{815D3BA6-55CA-DD4B-8F3C-819449A5D133}" dt="2024-03-22T17:46:31.693" v="3302" actId="1036"/>
          <ac:spMkLst>
            <pc:docMk/>
            <pc:sldMk cId="2708963317" sldId="289"/>
            <ac:spMk id="7" creationId="{50E34B13-FC3C-04F5-DD1B-2797FCFEBCA0}"/>
          </ac:spMkLst>
        </pc:spChg>
        <pc:spChg chg="add mod">
          <ac:chgData name="김현준" userId="185f8337-2247-4f37-8bdb-f28dabdaedae" providerId="ADAL" clId="{815D3BA6-55CA-DD4B-8F3C-819449A5D133}" dt="2024-03-22T17:46:31.693" v="3302" actId="1036"/>
          <ac:spMkLst>
            <pc:docMk/>
            <pc:sldMk cId="2708963317" sldId="289"/>
            <ac:spMk id="9" creationId="{6DD3785D-3CFB-0DFF-56AD-3A1C7AB6C16A}"/>
          </ac:spMkLst>
        </pc:spChg>
        <pc:spChg chg="add del mod">
          <ac:chgData name="김현준" userId="185f8337-2247-4f37-8bdb-f28dabdaedae" providerId="ADAL" clId="{815D3BA6-55CA-DD4B-8F3C-819449A5D133}" dt="2024-03-22T17:45:52.701" v="3282" actId="22"/>
          <ac:spMkLst>
            <pc:docMk/>
            <pc:sldMk cId="2708963317" sldId="289"/>
            <ac:spMk id="11" creationId="{8C768548-62E8-7A31-86C7-B3627CF7E912}"/>
          </ac:spMkLst>
        </pc:spChg>
        <pc:spChg chg="add mod">
          <ac:chgData name="김현준" userId="185f8337-2247-4f37-8bdb-f28dabdaedae" providerId="ADAL" clId="{815D3BA6-55CA-DD4B-8F3C-819449A5D133}" dt="2024-03-22T17:46:26.813" v="3297" actId="20577"/>
          <ac:spMkLst>
            <pc:docMk/>
            <pc:sldMk cId="2708963317" sldId="289"/>
            <ac:spMk id="13" creationId="{D2FA173C-260B-158B-7BE2-133DEEB9B15A}"/>
          </ac:spMkLst>
        </pc:spChg>
        <pc:picChg chg="add del mod">
          <ac:chgData name="김현준" userId="185f8337-2247-4f37-8bdb-f28dabdaedae" providerId="ADAL" clId="{815D3BA6-55CA-DD4B-8F3C-819449A5D133}" dt="2024-03-21T15:56:38.806" v="637" actId="21"/>
          <ac:picMkLst>
            <pc:docMk/>
            <pc:sldMk cId="2708963317" sldId="289"/>
            <ac:picMk id="4" creationId="{F0111603-8F23-4009-D021-E585D4C9DCD8}"/>
          </ac:picMkLst>
        </pc:picChg>
        <pc:picChg chg="add mod">
          <ac:chgData name="김현준" userId="185f8337-2247-4f37-8bdb-f28dabdaedae" providerId="ADAL" clId="{815D3BA6-55CA-DD4B-8F3C-819449A5D133}" dt="2024-03-22T17:46:31.693" v="3302" actId="1036"/>
          <ac:picMkLst>
            <pc:docMk/>
            <pc:sldMk cId="2708963317" sldId="289"/>
            <ac:picMk id="5" creationId="{3BDB2E5D-87FD-29B1-CF85-C80680EBA115}"/>
          </ac:picMkLst>
        </pc:picChg>
        <pc:picChg chg="add mod">
          <ac:chgData name="김현준" userId="185f8337-2247-4f37-8bdb-f28dabdaedae" providerId="ADAL" clId="{815D3BA6-55CA-DD4B-8F3C-819449A5D133}" dt="2024-03-22T17:46:31.693" v="3302" actId="1036"/>
          <ac:picMkLst>
            <pc:docMk/>
            <pc:sldMk cId="2708963317" sldId="289"/>
            <ac:picMk id="6" creationId="{5E5D1C0A-CABE-67E2-1E30-E6FDEDFB0280}"/>
          </ac:picMkLst>
        </pc:picChg>
        <pc:picChg chg="add mod">
          <ac:chgData name="김현준" userId="185f8337-2247-4f37-8bdb-f28dabdaedae" providerId="ADAL" clId="{815D3BA6-55CA-DD4B-8F3C-819449A5D133}" dt="2024-03-22T17:46:31.693" v="3302" actId="1036"/>
          <ac:picMkLst>
            <pc:docMk/>
            <pc:sldMk cId="2708963317" sldId="289"/>
            <ac:picMk id="8" creationId="{150CF6EA-20F3-B4D7-12C9-692E1AEB99B2}"/>
          </ac:picMkLst>
        </pc:picChg>
      </pc:sldChg>
      <pc:sldChg chg="delSp modSp add del mod">
        <pc:chgData name="김현준" userId="185f8337-2247-4f37-8bdb-f28dabdaedae" providerId="ADAL" clId="{815D3BA6-55CA-DD4B-8F3C-819449A5D133}" dt="2024-03-21T16:03:25.964" v="964" actId="2696"/>
        <pc:sldMkLst>
          <pc:docMk/>
          <pc:sldMk cId="1197338833" sldId="290"/>
        </pc:sldMkLst>
        <pc:spChg chg="mod">
          <ac:chgData name="김현준" userId="185f8337-2247-4f37-8bdb-f28dabdaedae" providerId="ADAL" clId="{815D3BA6-55CA-DD4B-8F3C-819449A5D133}" dt="2024-03-21T15:56:43.250" v="639" actId="20577"/>
          <ac:spMkLst>
            <pc:docMk/>
            <pc:sldMk cId="1197338833" sldId="290"/>
            <ac:spMk id="2" creationId="{C37D8BA2-1142-3F61-4116-F44264399748}"/>
          </ac:spMkLst>
        </pc:spChg>
        <pc:picChg chg="del mod">
          <ac:chgData name="김현준" userId="185f8337-2247-4f37-8bdb-f28dabdaedae" providerId="ADAL" clId="{815D3BA6-55CA-DD4B-8F3C-819449A5D133}" dt="2024-03-21T16:02:31.337" v="884" actId="21"/>
          <ac:picMkLst>
            <pc:docMk/>
            <pc:sldMk cId="1197338833" sldId="290"/>
            <ac:picMk id="4" creationId="{F0111603-8F23-4009-D021-E585D4C9DCD8}"/>
          </ac:picMkLst>
        </pc:picChg>
        <pc:picChg chg="del">
          <ac:chgData name="김현준" userId="185f8337-2247-4f37-8bdb-f28dabdaedae" providerId="ADAL" clId="{815D3BA6-55CA-DD4B-8F3C-819449A5D133}" dt="2024-03-21T15:56:37.334" v="636" actId="21"/>
          <ac:picMkLst>
            <pc:docMk/>
            <pc:sldMk cId="1197338833" sldId="290"/>
            <ac:picMk id="5" creationId="{3BDB2E5D-87FD-29B1-CF85-C80680EBA115}"/>
          </ac:picMkLst>
        </pc:picChg>
      </pc:sldChg>
      <pc:sldChg chg="addSp modSp new mod">
        <pc:chgData name="김현준" userId="185f8337-2247-4f37-8bdb-f28dabdaedae" providerId="ADAL" clId="{815D3BA6-55CA-DD4B-8F3C-819449A5D133}" dt="2024-03-23T08:13:59.515" v="4158" actId="255"/>
        <pc:sldMkLst>
          <pc:docMk/>
          <pc:sldMk cId="4428514" sldId="291"/>
        </pc:sldMkLst>
        <pc:spChg chg="mod">
          <ac:chgData name="김현준" userId="185f8337-2247-4f37-8bdb-f28dabdaedae" providerId="ADAL" clId="{815D3BA6-55CA-DD4B-8F3C-819449A5D133}" dt="2024-03-21T16:45:19.339" v="2479" actId="20577"/>
          <ac:spMkLst>
            <pc:docMk/>
            <pc:sldMk cId="4428514" sldId="291"/>
            <ac:spMk id="2" creationId="{FE680491-FE96-7273-A1A0-DA6ABE1FDC7E}"/>
          </ac:spMkLst>
        </pc:spChg>
        <pc:spChg chg="mod">
          <ac:chgData name="김현준" userId="185f8337-2247-4f37-8bdb-f28dabdaedae" providerId="ADAL" clId="{815D3BA6-55CA-DD4B-8F3C-819449A5D133}" dt="2024-03-23T08:13:59.515" v="4158" actId="255"/>
          <ac:spMkLst>
            <pc:docMk/>
            <pc:sldMk cId="4428514" sldId="291"/>
            <ac:spMk id="3" creationId="{87A8F6E3-B8FC-2741-79F0-A51AD76BFA5B}"/>
          </ac:spMkLst>
        </pc:spChg>
        <pc:picChg chg="add mod">
          <ac:chgData name="김현준" userId="185f8337-2247-4f37-8bdb-f28dabdaedae" providerId="ADAL" clId="{815D3BA6-55CA-DD4B-8F3C-819449A5D133}" dt="2024-03-23T08:10:29.339" v="4132" actId="1076"/>
          <ac:picMkLst>
            <pc:docMk/>
            <pc:sldMk cId="4428514" sldId="291"/>
            <ac:picMk id="4" creationId="{6C2F7BEA-C4B8-EC0E-54F1-8EE815C41419}"/>
          </ac:picMkLst>
        </pc:picChg>
        <pc:picChg chg="add mod">
          <ac:chgData name="김현준" userId="185f8337-2247-4f37-8bdb-f28dabdaedae" providerId="ADAL" clId="{815D3BA6-55CA-DD4B-8F3C-819449A5D133}" dt="2024-03-22T17:57:45.411" v="3540" actId="1076"/>
          <ac:picMkLst>
            <pc:docMk/>
            <pc:sldMk cId="4428514" sldId="291"/>
            <ac:picMk id="5" creationId="{DD8A6001-1493-043B-0371-8AABE705075B}"/>
          </ac:picMkLst>
        </pc:picChg>
      </pc:sldChg>
      <pc:sldChg chg="addSp delSp modSp new del mod">
        <pc:chgData name="김현준" userId="185f8337-2247-4f37-8bdb-f28dabdaedae" providerId="ADAL" clId="{815D3BA6-55CA-DD4B-8F3C-819449A5D133}" dt="2024-03-21T16:36:20.893" v="1699" actId="2696"/>
        <pc:sldMkLst>
          <pc:docMk/>
          <pc:sldMk cId="3146443506" sldId="292"/>
        </pc:sldMkLst>
        <pc:picChg chg="add del mod">
          <ac:chgData name="김현준" userId="185f8337-2247-4f37-8bdb-f28dabdaedae" providerId="ADAL" clId="{815D3BA6-55CA-DD4B-8F3C-819449A5D133}" dt="2024-03-21T16:25:15.962" v="1558" actId="21"/>
          <ac:picMkLst>
            <pc:docMk/>
            <pc:sldMk cId="3146443506" sldId="292"/>
            <ac:picMk id="4" creationId="{2D7A483D-712D-9D20-87D7-E9C201614FAB}"/>
          </ac:picMkLst>
        </pc:picChg>
        <pc:picChg chg="add del mod">
          <ac:chgData name="김현준" userId="185f8337-2247-4f37-8bdb-f28dabdaedae" providerId="ADAL" clId="{815D3BA6-55CA-DD4B-8F3C-819449A5D133}" dt="2024-03-21T16:36:12.984" v="1693" actId="21"/>
          <ac:picMkLst>
            <pc:docMk/>
            <pc:sldMk cId="3146443506" sldId="292"/>
            <ac:picMk id="5" creationId="{162E2C0F-BDC4-DA88-5CF6-4E64F099DBBB}"/>
          </ac:picMkLst>
        </pc:picChg>
      </pc:sldChg>
      <pc:sldChg chg="addSp delSp modSp add mod ord">
        <pc:chgData name="김현준" userId="185f8337-2247-4f37-8bdb-f28dabdaedae" providerId="ADAL" clId="{815D3BA6-55CA-DD4B-8F3C-819449A5D133}" dt="2024-03-24T10:01:31.102" v="5235" actId="20577"/>
        <pc:sldMkLst>
          <pc:docMk/>
          <pc:sldMk cId="561394008" sldId="293"/>
        </pc:sldMkLst>
        <pc:spChg chg="mod">
          <ac:chgData name="김현준" userId="185f8337-2247-4f37-8bdb-f28dabdaedae" providerId="ADAL" clId="{815D3BA6-55CA-DD4B-8F3C-819449A5D133}" dt="2024-03-21T16:12:37.508" v="987" actId="20577"/>
          <ac:spMkLst>
            <pc:docMk/>
            <pc:sldMk cId="561394008" sldId="293"/>
            <ac:spMk id="2" creationId="{00000000-0000-0000-0000-000000000000}"/>
          </ac:spMkLst>
        </pc:spChg>
        <pc:spChg chg="mod">
          <ac:chgData name="김현준" userId="185f8337-2247-4f37-8bdb-f28dabdaedae" providerId="ADAL" clId="{815D3BA6-55CA-DD4B-8F3C-819449A5D133}" dt="2024-03-24T10:01:31.102" v="5235" actId="20577"/>
          <ac:spMkLst>
            <pc:docMk/>
            <pc:sldMk cId="561394008" sldId="293"/>
            <ac:spMk id="3" creationId="{00000000-0000-0000-0000-000000000000}"/>
          </ac:spMkLst>
        </pc:spChg>
        <pc:spChg chg="add del mod">
          <ac:chgData name="김현준" userId="185f8337-2247-4f37-8bdb-f28dabdaedae" providerId="ADAL" clId="{815D3BA6-55CA-DD4B-8F3C-819449A5D133}" dt="2024-03-22T16:01:45.774" v="2957" actId="21"/>
          <ac:spMkLst>
            <pc:docMk/>
            <pc:sldMk cId="561394008" sldId="293"/>
            <ac:spMk id="5" creationId="{70FB1411-63EA-9A1E-8FA4-BD9D8D44D61D}"/>
          </ac:spMkLst>
        </pc:spChg>
        <pc:picChg chg="add mod">
          <ac:chgData name="김현준" userId="185f8337-2247-4f37-8bdb-f28dabdaedae" providerId="ADAL" clId="{815D3BA6-55CA-DD4B-8F3C-819449A5D133}" dt="2024-03-22T16:01:41.762" v="2956" actId="1076"/>
          <ac:picMkLst>
            <pc:docMk/>
            <pc:sldMk cId="561394008" sldId="293"/>
            <ac:picMk id="4" creationId="{12FA42AC-CFDE-A5CF-6F0C-176A2D80C9E4}"/>
          </ac:picMkLst>
        </pc:picChg>
      </pc:sldChg>
      <pc:sldChg chg="new del">
        <pc:chgData name="김현준" userId="185f8337-2247-4f37-8bdb-f28dabdaedae" providerId="ADAL" clId="{815D3BA6-55CA-DD4B-8F3C-819449A5D133}" dt="2024-03-21T16:12:32.840" v="978" actId="680"/>
        <pc:sldMkLst>
          <pc:docMk/>
          <pc:sldMk cId="3692857200" sldId="293"/>
        </pc:sldMkLst>
      </pc:sldChg>
      <pc:sldChg chg="addSp delSp modSp new del mod">
        <pc:chgData name="김현준" userId="185f8337-2247-4f37-8bdb-f28dabdaedae" providerId="ADAL" clId="{815D3BA6-55CA-DD4B-8F3C-819449A5D133}" dt="2024-03-23T09:16:39.856" v="4377" actId="2696"/>
        <pc:sldMkLst>
          <pc:docMk/>
          <pc:sldMk cId="3037218188" sldId="294"/>
        </pc:sldMkLst>
        <pc:spChg chg="mod">
          <ac:chgData name="김현준" userId="185f8337-2247-4f37-8bdb-f28dabdaedae" providerId="ADAL" clId="{815D3BA6-55CA-DD4B-8F3C-819449A5D133}" dt="2024-03-23T08:59:51.254" v="4360" actId="20577"/>
          <ac:spMkLst>
            <pc:docMk/>
            <pc:sldMk cId="3037218188" sldId="294"/>
            <ac:spMk id="2" creationId="{FF3388E8-5DC0-EA70-18E0-FB447D89C6BA}"/>
          </ac:spMkLst>
        </pc:spChg>
        <pc:spChg chg="mod">
          <ac:chgData name="김현준" userId="185f8337-2247-4f37-8bdb-f28dabdaedae" providerId="ADAL" clId="{815D3BA6-55CA-DD4B-8F3C-819449A5D133}" dt="2024-03-23T09:03:23.184" v="4362" actId="20577"/>
          <ac:spMkLst>
            <pc:docMk/>
            <pc:sldMk cId="3037218188" sldId="294"/>
            <ac:spMk id="3" creationId="{A525C45F-ADE5-3817-3CFC-EC7205513774}"/>
          </ac:spMkLst>
        </pc:spChg>
        <pc:spChg chg="add del mod">
          <ac:chgData name="김현준" userId="185f8337-2247-4f37-8bdb-f28dabdaedae" providerId="ADAL" clId="{815D3BA6-55CA-DD4B-8F3C-819449A5D133}" dt="2024-03-23T09:04:21.931" v="4370" actId="21"/>
          <ac:spMkLst>
            <pc:docMk/>
            <pc:sldMk cId="3037218188" sldId="294"/>
            <ac:spMk id="5" creationId="{5D9E9267-6986-1EC3-5867-16B5DCBA77E5}"/>
          </ac:spMkLst>
        </pc:spChg>
        <pc:spChg chg="add mod">
          <ac:chgData name="김현준" userId="185f8337-2247-4f37-8bdb-f28dabdaedae" providerId="ADAL" clId="{815D3BA6-55CA-DD4B-8F3C-819449A5D133}" dt="2024-03-23T09:13:51.775" v="4376" actId="20577"/>
          <ac:spMkLst>
            <pc:docMk/>
            <pc:sldMk cId="3037218188" sldId="294"/>
            <ac:spMk id="6" creationId="{8780DBCC-7FAF-8671-D4F0-5A36A0A212BB}"/>
          </ac:spMkLst>
        </pc:spChg>
      </pc:sldChg>
      <pc:sldChg chg="addSp delSp modSp new mod">
        <pc:chgData name="김현준" userId="185f8337-2247-4f37-8bdb-f28dabdaedae" providerId="ADAL" clId="{815D3BA6-55CA-DD4B-8F3C-819449A5D133}" dt="2024-03-23T09:17:00.443" v="4406" actId="1076"/>
        <pc:sldMkLst>
          <pc:docMk/>
          <pc:sldMk cId="503670499" sldId="295"/>
        </pc:sldMkLst>
        <pc:spChg chg="mod">
          <ac:chgData name="김현준" userId="185f8337-2247-4f37-8bdb-f28dabdaedae" providerId="ADAL" clId="{815D3BA6-55CA-DD4B-8F3C-819449A5D133}" dt="2024-03-23T08:45:48.121" v="4276" actId="20577"/>
          <ac:spMkLst>
            <pc:docMk/>
            <pc:sldMk cId="503670499" sldId="295"/>
            <ac:spMk id="2" creationId="{DD95A275-D219-F44F-B4A5-EDEC4E2A375E}"/>
          </ac:spMkLst>
        </pc:spChg>
        <pc:spChg chg="mod">
          <ac:chgData name="김현준" userId="185f8337-2247-4f37-8bdb-f28dabdaedae" providerId="ADAL" clId="{815D3BA6-55CA-DD4B-8F3C-819449A5D133}" dt="2024-03-23T08:46:59.139" v="4343" actId="404"/>
          <ac:spMkLst>
            <pc:docMk/>
            <pc:sldMk cId="503670499" sldId="295"/>
            <ac:spMk id="3" creationId="{CB4B0544-7596-0F3B-313A-E2F3F544183B}"/>
          </ac:spMkLst>
        </pc:spChg>
        <pc:spChg chg="add mod">
          <ac:chgData name="김현준" userId="185f8337-2247-4f37-8bdb-f28dabdaedae" providerId="ADAL" clId="{815D3BA6-55CA-DD4B-8F3C-819449A5D133}" dt="2024-03-23T08:48:01.893" v="4356" actId="20577"/>
          <ac:spMkLst>
            <pc:docMk/>
            <pc:sldMk cId="503670499" sldId="295"/>
            <ac:spMk id="8" creationId="{376B1173-E3EB-F913-DBA4-D93730AA23CE}"/>
          </ac:spMkLst>
        </pc:spChg>
        <pc:spChg chg="add mod">
          <ac:chgData name="김현준" userId="185f8337-2247-4f37-8bdb-f28dabdaedae" providerId="ADAL" clId="{815D3BA6-55CA-DD4B-8F3C-819449A5D133}" dt="2024-03-23T09:16:57.763" v="4405" actId="1076"/>
          <ac:spMkLst>
            <pc:docMk/>
            <pc:sldMk cId="503670499" sldId="295"/>
            <ac:spMk id="9" creationId="{BC88A81C-1C48-48FE-7063-ED30DDD0EDCC}"/>
          </ac:spMkLst>
        </pc:spChg>
        <pc:picChg chg="add mod">
          <ac:chgData name="김현준" userId="185f8337-2247-4f37-8bdb-f28dabdaedae" providerId="ADAL" clId="{815D3BA6-55CA-DD4B-8F3C-819449A5D133}" dt="2024-03-23T09:17:00.443" v="4406" actId="1076"/>
          <ac:picMkLst>
            <pc:docMk/>
            <pc:sldMk cId="503670499" sldId="295"/>
            <ac:picMk id="4" creationId="{AD752F68-7999-612E-0A55-2BA9654DB802}"/>
          </ac:picMkLst>
        </pc:picChg>
        <pc:picChg chg="add del mod">
          <ac:chgData name="김현준" userId="185f8337-2247-4f37-8bdb-f28dabdaedae" providerId="ADAL" clId="{815D3BA6-55CA-DD4B-8F3C-819449A5D133}" dt="2024-03-23T08:42:42.070" v="4233" actId="21"/>
          <ac:picMkLst>
            <pc:docMk/>
            <pc:sldMk cId="503670499" sldId="295"/>
            <ac:picMk id="5" creationId="{9AE5BC1B-EAAE-1EF6-B44F-7F047E798673}"/>
          </ac:picMkLst>
        </pc:picChg>
        <pc:picChg chg="add mod">
          <ac:chgData name="김현준" userId="185f8337-2247-4f37-8bdb-f28dabdaedae" providerId="ADAL" clId="{815D3BA6-55CA-DD4B-8F3C-819449A5D133}" dt="2024-03-23T08:47:06.864" v="4347" actId="1076"/>
          <ac:picMkLst>
            <pc:docMk/>
            <pc:sldMk cId="503670499" sldId="295"/>
            <ac:picMk id="6" creationId="{59BEF2CE-B074-9CFB-9607-E5076222FCB3}"/>
          </ac:picMkLst>
        </pc:picChg>
      </pc:sldChg>
      <pc:sldChg chg="addSp delSp modSp new mod">
        <pc:chgData name="김현준" userId="185f8337-2247-4f37-8bdb-f28dabdaedae" providerId="ADAL" clId="{815D3BA6-55CA-DD4B-8F3C-819449A5D133}" dt="2024-03-23T11:42:27.648" v="5233" actId="1076"/>
        <pc:sldMkLst>
          <pc:docMk/>
          <pc:sldMk cId="3148281185" sldId="296"/>
        </pc:sldMkLst>
        <pc:spChg chg="mod">
          <ac:chgData name="김현준" userId="185f8337-2247-4f37-8bdb-f28dabdaedae" providerId="ADAL" clId="{815D3BA6-55CA-DD4B-8F3C-819449A5D133}" dt="2024-03-23T08:15:48.392" v="4222"/>
          <ac:spMkLst>
            <pc:docMk/>
            <pc:sldMk cId="3148281185" sldId="296"/>
            <ac:spMk id="2" creationId="{BB1155A0-085A-F8C9-6AB6-92717BD95C72}"/>
          </ac:spMkLst>
        </pc:spChg>
        <pc:spChg chg="add mod">
          <ac:chgData name="김현준" userId="185f8337-2247-4f37-8bdb-f28dabdaedae" providerId="ADAL" clId="{815D3BA6-55CA-DD4B-8F3C-819449A5D133}" dt="2024-03-23T08:01:12.786" v="4032" actId="1076"/>
          <ac:spMkLst>
            <pc:docMk/>
            <pc:sldMk cId="3148281185" sldId="296"/>
            <ac:spMk id="7" creationId="{678A2C93-364C-04F2-7BA0-9E6F3FACD72F}"/>
          </ac:spMkLst>
        </pc:spChg>
        <pc:spChg chg="add mod">
          <ac:chgData name="김현준" userId="185f8337-2247-4f37-8bdb-f28dabdaedae" providerId="ADAL" clId="{815D3BA6-55CA-DD4B-8F3C-819449A5D133}" dt="2024-03-23T08:01:39.422" v="4053" actId="20577"/>
          <ac:spMkLst>
            <pc:docMk/>
            <pc:sldMk cId="3148281185" sldId="296"/>
            <ac:spMk id="11" creationId="{C3459F84-34DE-AE4A-BD54-747E58A17A12}"/>
          </ac:spMkLst>
        </pc:spChg>
        <pc:spChg chg="add mod">
          <ac:chgData name="김현준" userId="185f8337-2247-4f37-8bdb-f28dabdaedae" providerId="ADAL" clId="{815D3BA6-55CA-DD4B-8F3C-819449A5D133}" dt="2024-03-23T08:03:11.253" v="4089" actId="1076"/>
          <ac:spMkLst>
            <pc:docMk/>
            <pc:sldMk cId="3148281185" sldId="296"/>
            <ac:spMk id="12" creationId="{EBCD5A56-7F75-08F2-3729-18CA44564EE7}"/>
          </ac:spMkLst>
        </pc:spChg>
        <pc:spChg chg="add mod">
          <ac:chgData name="김현준" userId="185f8337-2247-4f37-8bdb-f28dabdaedae" providerId="ADAL" clId="{815D3BA6-55CA-DD4B-8F3C-819449A5D133}" dt="2024-03-23T08:03:42.120" v="4110" actId="1076"/>
          <ac:spMkLst>
            <pc:docMk/>
            <pc:sldMk cId="3148281185" sldId="296"/>
            <ac:spMk id="13" creationId="{47AAA480-EA64-F31D-C351-714159819298}"/>
          </ac:spMkLst>
        </pc:spChg>
        <pc:spChg chg="add mod">
          <ac:chgData name="김현준" userId="185f8337-2247-4f37-8bdb-f28dabdaedae" providerId="ADAL" clId="{815D3BA6-55CA-DD4B-8F3C-819449A5D133}" dt="2024-03-23T08:03:19.017" v="4096"/>
          <ac:spMkLst>
            <pc:docMk/>
            <pc:sldMk cId="3148281185" sldId="296"/>
            <ac:spMk id="14" creationId="{67E598E9-829C-A240-F768-AC14C3F95224}"/>
          </ac:spMkLst>
        </pc:spChg>
        <pc:picChg chg="add mod">
          <ac:chgData name="김현준" userId="185f8337-2247-4f37-8bdb-f28dabdaedae" providerId="ADAL" clId="{815D3BA6-55CA-DD4B-8F3C-819449A5D133}" dt="2024-03-23T08:01:12.786" v="4032" actId="1076"/>
          <ac:picMkLst>
            <pc:docMk/>
            <pc:sldMk cId="3148281185" sldId="296"/>
            <ac:picMk id="4" creationId="{0A5676BA-CE18-19C4-1D5B-8C8B4AF91531}"/>
          </ac:picMkLst>
        </pc:picChg>
        <pc:picChg chg="add mod">
          <ac:chgData name="김현준" userId="185f8337-2247-4f37-8bdb-f28dabdaedae" providerId="ADAL" clId="{815D3BA6-55CA-DD4B-8F3C-819449A5D133}" dt="2024-03-23T08:01:12.786" v="4032" actId="1076"/>
          <ac:picMkLst>
            <pc:docMk/>
            <pc:sldMk cId="3148281185" sldId="296"/>
            <ac:picMk id="5" creationId="{AF3BC069-B6ED-8D66-1A66-242A68809499}"/>
          </ac:picMkLst>
        </pc:picChg>
        <pc:picChg chg="add mod">
          <ac:chgData name="김현준" userId="185f8337-2247-4f37-8bdb-f28dabdaedae" providerId="ADAL" clId="{815D3BA6-55CA-DD4B-8F3C-819449A5D133}" dt="2024-03-23T08:01:12.786" v="4032" actId="1076"/>
          <ac:picMkLst>
            <pc:docMk/>
            <pc:sldMk cId="3148281185" sldId="296"/>
            <ac:picMk id="6" creationId="{8830BC89-5119-48AE-2236-35F9BB4CF952}"/>
          </ac:picMkLst>
        </pc:picChg>
        <pc:picChg chg="add del mod">
          <ac:chgData name="김현준" userId="185f8337-2247-4f37-8bdb-f28dabdaedae" providerId="ADAL" clId="{815D3BA6-55CA-DD4B-8F3C-819449A5D133}" dt="2024-03-23T11:42:01.974" v="5229" actId="21"/>
          <ac:picMkLst>
            <pc:docMk/>
            <pc:sldMk cId="3148281185" sldId="296"/>
            <ac:picMk id="8" creationId="{485B71D0-E129-4455-9AB8-AEC1B220245B}"/>
          </ac:picMkLst>
        </pc:picChg>
        <pc:picChg chg="add mod">
          <ac:chgData name="김현준" userId="185f8337-2247-4f37-8bdb-f28dabdaedae" providerId="ADAL" clId="{815D3BA6-55CA-DD4B-8F3C-819449A5D133}" dt="2024-03-23T11:42:27.648" v="5233" actId="1076"/>
          <ac:picMkLst>
            <pc:docMk/>
            <pc:sldMk cId="3148281185" sldId="296"/>
            <ac:picMk id="9" creationId="{73E6A5F9-3062-1BB7-444D-512D801C233F}"/>
          </ac:picMkLst>
        </pc:picChg>
        <pc:picChg chg="add mod">
          <ac:chgData name="김현준" userId="185f8337-2247-4f37-8bdb-f28dabdaedae" providerId="ADAL" clId="{815D3BA6-55CA-DD4B-8F3C-819449A5D133}" dt="2024-03-23T11:42:22.681" v="5232" actId="1076"/>
          <ac:picMkLst>
            <pc:docMk/>
            <pc:sldMk cId="3148281185" sldId="296"/>
            <ac:picMk id="10" creationId="{65145D85-0DE4-1508-BA58-5B0F55A26EC8}"/>
          </ac:picMkLst>
        </pc:picChg>
        <pc:picChg chg="add mod">
          <ac:chgData name="김현준" userId="185f8337-2247-4f37-8bdb-f28dabdaedae" providerId="ADAL" clId="{815D3BA6-55CA-DD4B-8F3C-819449A5D133}" dt="2024-03-23T11:42:03.797" v="5231" actId="1076"/>
          <ac:picMkLst>
            <pc:docMk/>
            <pc:sldMk cId="3148281185" sldId="296"/>
            <ac:picMk id="15" creationId="{A92966CE-71D5-3D09-E59D-6B7BC9AE2E37}"/>
          </ac:picMkLst>
        </pc:picChg>
      </pc:sldChg>
      <pc:sldChg chg="addSp modSp new mod">
        <pc:chgData name="김현준" userId="185f8337-2247-4f37-8bdb-f28dabdaedae" providerId="ADAL" clId="{815D3BA6-55CA-DD4B-8F3C-819449A5D133}" dt="2024-03-23T10:53:06.182" v="5099" actId="20577"/>
        <pc:sldMkLst>
          <pc:docMk/>
          <pc:sldMk cId="1943360694" sldId="297"/>
        </pc:sldMkLst>
        <pc:spChg chg="mod">
          <ac:chgData name="김현준" userId="185f8337-2247-4f37-8bdb-f28dabdaedae" providerId="ADAL" clId="{815D3BA6-55CA-DD4B-8F3C-819449A5D133}" dt="2024-03-23T09:55:29.913" v="4433" actId="20577"/>
          <ac:spMkLst>
            <pc:docMk/>
            <pc:sldMk cId="1943360694" sldId="297"/>
            <ac:spMk id="2" creationId="{DDB7606C-892F-3337-747E-17673DBBC1F3}"/>
          </ac:spMkLst>
        </pc:spChg>
        <pc:spChg chg="mod">
          <ac:chgData name="김현준" userId="185f8337-2247-4f37-8bdb-f28dabdaedae" providerId="ADAL" clId="{815D3BA6-55CA-DD4B-8F3C-819449A5D133}" dt="2024-03-23T10:53:06.182" v="5099" actId="20577"/>
          <ac:spMkLst>
            <pc:docMk/>
            <pc:sldMk cId="1943360694" sldId="297"/>
            <ac:spMk id="3" creationId="{1CEA87F5-E8CA-E47A-3984-EFF6B72A6E5F}"/>
          </ac:spMkLst>
        </pc:spChg>
        <pc:picChg chg="add mod">
          <ac:chgData name="김현준" userId="185f8337-2247-4f37-8bdb-f28dabdaedae" providerId="ADAL" clId="{815D3BA6-55CA-DD4B-8F3C-819449A5D133}" dt="2024-03-23T10:52:52.207" v="5080" actId="1076"/>
          <ac:picMkLst>
            <pc:docMk/>
            <pc:sldMk cId="1943360694" sldId="297"/>
            <ac:picMk id="4" creationId="{E05BA9B9-EC0A-33B5-B11C-FCDF9ED63AE9}"/>
          </ac:picMkLst>
        </pc:picChg>
      </pc:sldChg>
      <pc:sldChg chg="add del">
        <pc:chgData name="김현준" userId="185f8337-2247-4f37-8bdb-f28dabdaedae" providerId="ADAL" clId="{815D3BA6-55CA-DD4B-8F3C-819449A5D133}" dt="2024-03-23T10:49:36.021" v="4863"/>
        <pc:sldMkLst>
          <pc:docMk/>
          <pc:sldMk cId="1974655509" sldId="298"/>
        </pc:sldMkLst>
      </pc:sldChg>
      <pc:sldChg chg="modSp new del mod ord">
        <pc:chgData name="김현준" userId="185f8337-2247-4f37-8bdb-f28dabdaedae" providerId="ADAL" clId="{815D3BA6-55CA-DD4B-8F3C-819449A5D133}" dt="2024-03-23T10:49:23.431" v="4855" actId="2696"/>
        <pc:sldMkLst>
          <pc:docMk/>
          <pc:sldMk cId="2325474496" sldId="298"/>
        </pc:sldMkLst>
        <pc:spChg chg="mod">
          <ac:chgData name="김현준" userId="185f8337-2247-4f37-8bdb-f28dabdaedae" providerId="ADAL" clId="{815D3BA6-55CA-DD4B-8F3C-819449A5D133}" dt="2024-03-23T10:49:18.744" v="4854" actId="20577"/>
          <ac:spMkLst>
            <pc:docMk/>
            <pc:sldMk cId="2325474496" sldId="298"/>
            <ac:spMk id="2" creationId="{B12116AE-B126-AA0F-01FD-D7E878E0936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2024. 3. 25.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2024. 3. 25.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081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5087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21U9F_2Ug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의 보수 </a:t>
            </a:r>
            <a:r>
              <a:rPr lang="ko-KR" altLang="en-US" dirty="0" err="1"/>
              <a:t>곱셈기</a:t>
            </a:r>
            <a:r>
              <a:rPr lang="ko-KR" altLang="en-US" dirty="0"/>
              <a:t> 양자회로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ore-KR" b="0" i="0" dirty="0">
                <a:effectLst/>
                <a:latin typeface="Helvetica" pitchFamily="2" charset="0"/>
                <a:hlinkClick r:id="rId3"/>
              </a:rPr>
              <a:t>https://youtu.be</a:t>
            </a:r>
            <a:r>
              <a:rPr lang="en-US" altLang="ko-Kore-KR" b="0" i="0">
                <a:effectLst/>
                <a:latin typeface="Helvetica" pitchFamily="2" charset="0"/>
                <a:hlinkClick r:id="rId3"/>
              </a:rPr>
              <a:t>/k21U9F_2Ug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95A275-D219-F44F-B4A5-EDEC4E2A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i="1" dirty="0">
                <a:effectLst/>
                <a:latin typeface="Helvetica" pitchFamily="2" charset="0"/>
              </a:rPr>
              <a:t>Radix-4 Booth’s recoding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B4B0544-7596-0F3B-313A-E2F3F54418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ore-KR" altLang="en-US" dirty="0"/>
              <a:t>병렬</a:t>
            </a:r>
            <a:endParaRPr kumimoji="1" lang="en-US" altLang="ko-Kore-KR" dirty="0"/>
          </a:p>
          <a:p>
            <a:pPr lvl="1"/>
            <a:r>
              <a:rPr kumimoji="1" lang="en-US" altLang="ko-KR" sz="2000" dirty="0"/>
              <a:t>4x2+ 4x2</a:t>
            </a:r>
            <a:r>
              <a:rPr kumimoji="1" lang="ko-KR" altLang="en-US" sz="2000" dirty="0"/>
              <a:t>는 병렬 </a:t>
            </a:r>
            <a:r>
              <a:rPr kumimoji="1" lang="en-US" altLang="ko-KR" sz="2000" dirty="0"/>
              <a:t>x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D752F68-7999-612E-0A55-2BA9654DB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570" y="1938056"/>
            <a:ext cx="3249587" cy="176057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9BEF2CE-B074-9CFB-9607-E5076222F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705" y="1938056"/>
            <a:ext cx="7251700" cy="287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76B1173-E3EB-F913-DBA4-D93730AA23CE}"/>
              </a:ext>
            </a:extLst>
          </p:cNvPr>
          <p:cNvSpPr txBox="1"/>
          <p:nvPr/>
        </p:nvSpPr>
        <p:spPr>
          <a:xfrm>
            <a:off x="4940300" y="1118910"/>
            <a:ext cx="61291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분할정복</a:t>
            </a:r>
            <a:endParaRPr kumimoji="1" lang="en-US" altLang="ko-KR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sz="2000" dirty="0"/>
              <a:t>추가 </a:t>
            </a:r>
            <a:r>
              <a:rPr kumimoji="1" lang="ko-KR" altLang="en-US" sz="2000" dirty="0" err="1"/>
              <a:t>큐비트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사용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회로 깊이 감소</a:t>
            </a:r>
            <a:endParaRPr kumimoji="1" lang="en-US" altLang="ko-KR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88A81C-1C48-48FE-7063-ED30DDD0EDCC}"/>
              </a:ext>
            </a:extLst>
          </p:cNvPr>
          <p:cNvSpPr txBox="1"/>
          <p:nvPr/>
        </p:nvSpPr>
        <p:spPr>
          <a:xfrm>
            <a:off x="548522" y="4846699"/>
            <a:ext cx="6129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sz="2800" dirty="0"/>
              <a:t>문제점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503670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9C994-0C8E-190F-4E06-5A1E80A8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Baugh–Wooley</a:t>
            </a:r>
            <a:r>
              <a:rPr kumimoji="1" lang="ko-KR" altLang="en-US" dirty="0"/>
              <a:t> </a:t>
            </a:r>
            <a:r>
              <a:rPr kumimoji="1" lang="en-US" altLang="ko-KR" dirty="0"/>
              <a:t>2’s-complement</a:t>
            </a:r>
            <a:r>
              <a:rPr kumimoji="1" lang="ko-KR" altLang="en-US" dirty="0"/>
              <a:t> </a:t>
            </a:r>
            <a:r>
              <a:rPr kumimoji="1" lang="en-US" altLang="ko-KR" dirty="0"/>
              <a:t>multiplication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98022B-1580-F9CD-4A5C-F1A0F70B8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BF0F69-7198-D5F4-20F9-748A34A22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377" y="3797490"/>
            <a:ext cx="5107853" cy="303537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F6793AA-85DE-8841-74D7-E0B40B42054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6981"/>
          <a:stretch/>
        </p:blipFill>
        <p:spPr>
          <a:xfrm>
            <a:off x="731000" y="1076057"/>
            <a:ext cx="5397615" cy="30353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9C3199A-0B2C-6254-697E-CF3C31A91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8615" y="1123865"/>
            <a:ext cx="5802347" cy="271012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2797BAA-2F97-2A15-0A3C-94B44E6C98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662"/>
          <a:stretch/>
        </p:blipFill>
        <p:spPr>
          <a:xfrm>
            <a:off x="731000" y="4046279"/>
            <a:ext cx="5397615" cy="271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567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7606C-892F-3337-747E-17673DBBC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결론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EA87F5-E8CA-E47A-3984-EFF6B72A6E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</a:t>
            </a:r>
            <a:r>
              <a:rPr lang="ko-KR" altLang="en-US" sz="2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의 보수 곱셈</a:t>
            </a:r>
            <a:r>
              <a:rPr lang="ko-KR" altLang="en-US" sz="2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sz="2400" dirty="0"/>
              <a:t>양자 회로의 기법에 따른 구현 및 자원 비교 목표</a:t>
            </a:r>
            <a:endParaRPr lang="en-US" altLang="ko-KR" sz="2400" dirty="0"/>
          </a:p>
          <a:p>
            <a:pPr lvl="1"/>
            <a:r>
              <a:rPr lang="en-US" altLang="ko-Kore-KR" sz="2000" i="1" dirty="0">
                <a:effectLst/>
                <a:latin typeface="Helvetica" pitchFamily="2" charset="0"/>
              </a:rPr>
              <a:t>Booth’s recoding</a:t>
            </a:r>
          </a:p>
          <a:p>
            <a:pPr lvl="1"/>
            <a:r>
              <a:rPr kumimoji="1" lang="en-US" altLang="ko-KR" sz="2000" i="1" dirty="0">
                <a:latin typeface="Helvetica" pitchFamily="2" charset="0"/>
              </a:rPr>
              <a:t>Hight-Radix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Baugh–Wooley</a:t>
            </a:r>
            <a:r>
              <a:rPr kumimoji="1" lang="ko-KR" altLang="en-US" sz="2000" dirty="0"/>
              <a:t> 기반 트리 </a:t>
            </a:r>
            <a:endParaRPr kumimoji="1" lang="en-US" altLang="ko-KR" sz="2000" dirty="0"/>
          </a:p>
          <a:p>
            <a:pPr lvl="1"/>
            <a:r>
              <a:rPr kumimoji="1" lang="ko-KR" altLang="en-US" sz="2000" dirty="0" err="1"/>
              <a:t>여러기법</a:t>
            </a:r>
            <a:r>
              <a:rPr kumimoji="1" lang="ko-KR" altLang="en-US" sz="2000" dirty="0"/>
              <a:t> 복합</a:t>
            </a:r>
            <a:endParaRPr kumimoji="1"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자원비교</a:t>
            </a:r>
            <a:endParaRPr lang="en-US" altLang="ko-KR" sz="2000" dirty="0"/>
          </a:p>
          <a:p>
            <a:pPr lvl="2"/>
            <a:r>
              <a:rPr kumimoji="1" lang="ko-Kore-KR" altLang="en-US" sz="1800" dirty="0"/>
              <a:t>제한된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큐비트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:</a:t>
            </a:r>
            <a:r>
              <a:rPr kumimoji="1" lang="ko-KR" altLang="en-US" sz="1800" dirty="0"/>
              <a:t> 임베디드 컴퓨터 유사</a:t>
            </a:r>
            <a:endParaRPr kumimoji="1" lang="en-US" altLang="ko-KR" sz="1800" dirty="0"/>
          </a:p>
          <a:p>
            <a:pPr marL="1371600" lvl="3" indent="0">
              <a:buNone/>
            </a:pPr>
            <a:r>
              <a:rPr kumimoji="1" lang="ko-KR" altLang="en-US" sz="1600" dirty="0"/>
              <a:t>리소스를 절약</a:t>
            </a:r>
            <a:r>
              <a:rPr kumimoji="1" lang="en-US" altLang="ko-KR" sz="1600" dirty="0"/>
              <a:t>-</a:t>
            </a:r>
            <a:r>
              <a:rPr kumimoji="1" lang="ko-KR" altLang="en-US" sz="1600" dirty="0"/>
              <a:t>보조 </a:t>
            </a:r>
            <a:r>
              <a:rPr kumimoji="1" lang="ko-KR" altLang="en-US" sz="1600" dirty="0" err="1"/>
              <a:t>큐빗의</a:t>
            </a:r>
            <a:r>
              <a:rPr kumimoji="1" lang="ko-KR" altLang="en-US" sz="1600" dirty="0"/>
              <a:t> </a:t>
            </a:r>
            <a:r>
              <a:rPr kumimoji="1" lang="en-US" altLang="ko-KR" sz="1600" dirty="0" err="1"/>
              <a:t>Uncompute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포함</a:t>
            </a:r>
            <a:br>
              <a:rPr kumimoji="1" lang="en-US" altLang="ko-KR" sz="1600" dirty="0"/>
            </a:br>
            <a:endParaRPr lang="en-US" altLang="ko-KR" sz="1600" dirty="0"/>
          </a:p>
          <a:p>
            <a:pPr lvl="2"/>
            <a:r>
              <a:rPr kumimoji="1" lang="ko-Kore-KR" altLang="en-US" sz="1800" dirty="0"/>
              <a:t>보조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큐빗</a:t>
            </a:r>
            <a:r>
              <a:rPr kumimoji="1" lang="ko-KR" altLang="en-US" sz="1800" dirty="0"/>
              <a:t> 대비 </a:t>
            </a:r>
            <a:r>
              <a:rPr kumimoji="1" lang="en-US" altLang="ko-KR" sz="1800" dirty="0"/>
              <a:t>Toffoli-depth, Toffoli-count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05BA9B9-EC0A-33B5-B11C-FCDF9ED63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783" y="2538809"/>
            <a:ext cx="4785659" cy="283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606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236518"/>
            <a:ext cx="5941794" cy="3979718"/>
          </a:xfrm>
        </p:spPr>
        <p:txBody>
          <a:bodyPr>
            <a:normAutofit lnSpcReduction="10000"/>
          </a:bodyPr>
          <a:lstStyle/>
          <a:p>
            <a:r>
              <a:rPr lang="en-US" altLang="ko-KR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</a:t>
            </a:r>
            <a:r>
              <a:rPr lang="ko-KR" altLang="en-US" sz="18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의 보수 곱셈</a:t>
            </a:r>
            <a:r>
              <a:rPr lang="ko-KR" altLang="en-US" sz="18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ko-KR" altLang="en-US" sz="1800" dirty="0"/>
              <a:t>양자 회로 구현</a:t>
            </a:r>
            <a:endParaRPr lang="en-US" altLang="ko-KR" sz="18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n-US" altLang="ko-KR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1</a:t>
            </a:r>
            <a:r>
              <a:rPr lang="ko-KR" altLang="en-U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의 보수 </a:t>
            </a:r>
            <a:r>
              <a:rPr lang="en-US" altLang="ko-KR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:</a:t>
            </a:r>
            <a:r>
              <a:rPr lang="ko-KR" altLang="en-U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br>
              <a:rPr lang="en-US" altLang="ko-KR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</a:b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모든 비트 반전하여 음수표현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 </a:t>
            </a:r>
            <a:r>
              <a:rPr lang="en-US" altLang="ko-KR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0</a:t>
            </a:r>
            <a:r>
              <a:rPr lang="ko-KR" altLang="en-U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의 표현이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0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과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-0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두가지</a:t>
            </a:r>
            <a:b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</a:b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(+5,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00000101)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  <a:sym typeface="Wingdings" pitchFamily="2" charset="2"/>
              </a:rPr>
              <a:t>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비트반전</a:t>
            </a: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(-5,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11111010)</a:t>
            </a:r>
          </a:p>
          <a:p>
            <a:pPr lvl="1"/>
            <a:endParaRPr lang="en-US" altLang="ko-KR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lvl="1"/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2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의 보수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: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모든 비트 반전 후 더하기 </a:t>
            </a:r>
            <a:r>
              <a:rPr lang="en-US" altLang="ko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하여 음수표현</a:t>
            </a:r>
            <a:br>
              <a:rPr lang="en-US" altLang="ko-KR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</a:b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+5</a:t>
            </a: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(00000101)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sym typeface="Wingdings" pitchFamily="2" charset="2"/>
              </a:rPr>
              <a:t>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비트반전 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(11111010)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  <a:sym typeface="Wingdings" pitchFamily="2" charset="2"/>
              </a:rPr>
              <a:t>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더하기 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1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(11111011)</a:t>
            </a:r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:</a:t>
            </a: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</a:t>
            </a: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-5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.</a:t>
            </a:r>
          </a:p>
          <a:p>
            <a:pPr lvl="2"/>
            <a:r>
              <a:rPr lang="ko-KR" altLang="en-US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컴퓨터상에서 주로 사용되는 표현</a:t>
            </a:r>
            <a:endParaRPr lang="en-US" altLang="ko-KR" sz="1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2"/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양의 정수보다 복잡도가 있음</a:t>
            </a:r>
            <a:endParaRPr lang="en-US" altLang="ko-KR" sz="1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2"/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뺄셈을 더하기로 연산 가능  </a:t>
            </a: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:</a:t>
            </a: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 보수를 취하고 더하기</a:t>
            </a:r>
            <a:endParaRPr lang="en-US" altLang="ko-KR" sz="1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2"/>
            <a:endParaRPr lang="en-US" altLang="ko-KR" sz="14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lvl="1"/>
            <a:r>
              <a:rPr lang="ko-KR" altLang="en-US" sz="1600" dirty="0"/>
              <a:t>양자 회로 </a:t>
            </a:r>
            <a:r>
              <a:rPr lang="ko-KR" altLang="en-U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구현</a:t>
            </a:r>
          </a:p>
          <a:p>
            <a:pPr lvl="2"/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여러 방식에 따른 자원차이</a:t>
            </a:r>
          </a:p>
          <a:p>
            <a:pPr lvl="2"/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Shift-Add 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방식 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자원 효율적</a:t>
            </a:r>
          </a:p>
          <a:p>
            <a:pPr lvl="2"/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Tree 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방식 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고속 </a:t>
            </a:r>
          </a:p>
          <a:p>
            <a:pPr lvl="2"/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고차 기수 </a:t>
            </a:r>
            <a:r>
              <a:rPr lang="en-US" altLang="ko-KR" sz="1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: </a:t>
            </a:r>
            <a:r>
              <a:rPr lang="ko-KR" altLang="en-US" sz="12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균형</a:t>
            </a:r>
          </a:p>
          <a:p>
            <a:pPr lvl="1"/>
            <a:endParaRPr lang="en-US" altLang="ko-KR" sz="16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FA42AC-CFDE-A5CF-6F0C-176A2D80C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206" y="1600200"/>
            <a:ext cx="5941794" cy="3515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94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51395E-DB3A-8194-0635-677FF68A0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이진 곱셈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6511D0F-2AA4-40F0-B185-4BC67699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471" y="1785571"/>
            <a:ext cx="3184569" cy="164342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3A8B5DB-B60D-94AD-FF68-0604CB190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464" y="1671632"/>
            <a:ext cx="2428391" cy="374258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7294B5E-C4B9-4116-98AC-10CBFA22BE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118" y="1605030"/>
            <a:ext cx="3273773" cy="39414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771646-EA6D-70AD-A78F-18AC4B6ECF2E}"/>
              </a:ext>
            </a:extLst>
          </p:cNvPr>
          <p:cNvSpPr txBox="1"/>
          <p:nvPr/>
        </p:nvSpPr>
        <p:spPr>
          <a:xfrm>
            <a:off x="411920" y="1290145"/>
            <a:ext cx="41831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이진 곱셈</a:t>
            </a:r>
            <a:endParaRPr lang="en-US" altLang="ko-KR" sz="20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D6B997-BDBC-9A81-D0A9-15A62F13B0AD}"/>
              </a:ext>
            </a:extLst>
          </p:cNvPr>
          <p:cNvSpPr txBox="1"/>
          <p:nvPr/>
        </p:nvSpPr>
        <p:spPr>
          <a:xfrm>
            <a:off x="878987" y="3524316"/>
            <a:ext cx="46304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기본 과정</a:t>
            </a:r>
            <a:endParaRPr lang="en-US" altLang="ko-KR" sz="1600" dirty="0">
              <a:solidFill>
                <a:srgbClr val="0D0D0D"/>
              </a:solidFill>
              <a:highlight>
                <a:srgbClr val="FFFFFF"/>
              </a:highlight>
              <a:latin typeface="Söhne"/>
            </a:endParaRPr>
          </a:p>
          <a:p>
            <a:pPr marL="800100" lvl="1" indent="-342900">
              <a:buAutoNum type="arabicPeriod"/>
            </a:pPr>
            <a:r>
              <a:rPr lang="en-US" altLang="ko-Kore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Multiplier</a:t>
            </a:r>
            <a:r>
              <a:rPr lang="ko-KR" altLang="en-US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의 최하위 비트부터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시작하여</a:t>
            </a:r>
            <a:br>
              <a:rPr lang="en-US" altLang="ko-KR" sz="16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</a:br>
            <a:r>
              <a:rPr lang="en-US" altLang="ko-Kore-KR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Multiplicand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에 곱함</a:t>
            </a:r>
            <a:endParaRPr lang="en-US" altLang="ko-KR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800100" lvl="1" indent="-342900">
              <a:buAutoNum type="arabicPeriod"/>
            </a:pP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각 단계마다 </a:t>
            </a:r>
            <a:r>
              <a:rPr lang="ko-KR" alt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피곱수를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한 </a:t>
            </a:r>
            <a:r>
              <a:rPr lang="ko-KR" altLang="en-US" sz="1600" b="0" i="0" dirty="0" err="1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자리씩</a:t>
            </a: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왼쪽으로 시프트</a:t>
            </a:r>
            <a:endParaRPr lang="en-US" altLang="ko-KR" sz="16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800100" lvl="1" indent="-342900">
              <a:buAutoNum type="arabicPeriod"/>
            </a:pPr>
            <a:r>
              <a:rPr lang="ko-KR" altLang="en-US" sz="16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모든 곱셈 결과를 합산</a:t>
            </a:r>
            <a:endParaRPr lang="ko-Kore-KR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1B76D0-4B95-A5AE-26A9-F173F3FFFDF5}"/>
              </a:ext>
            </a:extLst>
          </p:cNvPr>
          <p:cNvSpPr txBox="1"/>
          <p:nvPr/>
        </p:nvSpPr>
        <p:spPr>
          <a:xfrm>
            <a:off x="6022201" y="5414212"/>
            <a:ext cx="23156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기본 </a:t>
            </a:r>
            <a:r>
              <a:rPr lang="en-US" altLang="ko-KR" sz="140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S</a:t>
            </a:r>
            <a:r>
              <a:rPr lang="en-US" altLang="ko-KR" sz="1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hift-add </a:t>
            </a: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덧셈</a:t>
            </a:r>
            <a:endParaRPr lang="en-US" altLang="ko-KR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14F6E5-495A-FDB4-6189-7E08764DE82E}"/>
              </a:ext>
            </a:extLst>
          </p:cNvPr>
          <p:cNvSpPr txBox="1"/>
          <p:nvPr/>
        </p:nvSpPr>
        <p:spPr>
          <a:xfrm>
            <a:off x="8760546" y="5414211"/>
            <a:ext cx="23156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solidFill>
                  <a:srgbClr val="0D0D0D"/>
                </a:solidFill>
                <a:highlight>
                  <a:srgbClr val="FFFFFF"/>
                </a:highlight>
                <a:latin typeface="Söhne"/>
              </a:rPr>
              <a:t>양자회로 구현</a:t>
            </a:r>
            <a:endParaRPr lang="en-US" altLang="ko-KR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287376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D8BA2-1142-3F61-4116-F44264399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r>
              <a:rPr kumimoji="1" lang="en-US" altLang="ko-KR" dirty="0"/>
              <a:t>2</a:t>
            </a:r>
            <a:r>
              <a:rPr kumimoji="1" lang="ko-KR" altLang="en-US" dirty="0"/>
              <a:t>의 보수 곱셈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A251D-FAC7-953B-59A1-276CE886A7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632558" y="6094646"/>
            <a:ext cx="2926883" cy="565438"/>
          </a:xfrm>
        </p:spPr>
        <p:txBody>
          <a:bodyPr>
            <a:normAutofit/>
          </a:bodyPr>
          <a:lstStyle/>
          <a:p>
            <a:r>
              <a:rPr kumimoji="1" lang="ko-KR" altLang="en-US" sz="1800" dirty="0" err="1"/>
              <a:t>멀티플라이어가</a:t>
            </a:r>
            <a:r>
              <a:rPr kumimoji="1" lang="ko-KR" altLang="en-US" sz="1800" dirty="0"/>
              <a:t> 양수</a:t>
            </a:r>
            <a:endParaRPr kumimoji="1" lang="ko-Kore-KR" altLang="en-US" sz="18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BDB2E5D-87FD-29B1-CF85-C80680EBA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140" y="1887402"/>
            <a:ext cx="2926883" cy="421370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E5D1C0A-CABE-67E2-1E30-E6FDEDFB0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7863" y="1983194"/>
            <a:ext cx="2776876" cy="4107590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0E34B13-FC3C-04F5-DD1B-2797FCFEBCA0}"/>
              </a:ext>
            </a:extLst>
          </p:cNvPr>
          <p:cNvSpPr txBox="1">
            <a:spLocks/>
          </p:cNvSpPr>
          <p:nvPr/>
        </p:nvSpPr>
        <p:spPr>
          <a:xfrm>
            <a:off x="8676508" y="6093073"/>
            <a:ext cx="2599586" cy="565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1800" dirty="0" err="1"/>
              <a:t>멀티플라이어가</a:t>
            </a:r>
            <a:r>
              <a:rPr kumimoji="1" lang="ko-KR" altLang="en-US" sz="1800" dirty="0"/>
              <a:t> 음수</a:t>
            </a:r>
            <a:endParaRPr kumimoji="1" lang="ko-Kore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50CF6EA-20F3-B4D7-12C9-692E1AEB9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61" y="1821448"/>
            <a:ext cx="2776875" cy="4279655"/>
          </a:xfrm>
          <a:prstGeom prst="rect">
            <a:avLst/>
          </a:prstGeom>
        </p:spPr>
      </p:pic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6DD3785D-3CFB-0DFF-56AD-3A1C7AB6C16A}"/>
              </a:ext>
            </a:extLst>
          </p:cNvPr>
          <p:cNvSpPr txBox="1">
            <a:spLocks/>
          </p:cNvSpPr>
          <p:nvPr/>
        </p:nvSpPr>
        <p:spPr>
          <a:xfrm>
            <a:off x="1251451" y="6094646"/>
            <a:ext cx="1830239" cy="565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1800" dirty="0"/>
              <a:t>둘 다 양수</a:t>
            </a:r>
            <a:endParaRPr kumimoji="1" lang="ko-Kore-KR" altLang="en-US" sz="1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A173C-260B-158B-7BE2-133DEEB9B15A}"/>
              </a:ext>
            </a:extLst>
          </p:cNvPr>
          <p:cNvSpPr txBox="1"/>
          <p:nvPr/>
        </p:nvSpPr>
        <p:spPr>
          <a:xfrm>
            <a:off x="594986" y="1106413"/>
            <a:ext cx="8611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기본적으로 양수 곱셈과 유사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,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 </a:t>
            </a:r>
            <a:endParaRPr lang="en-US" altLang="ko-KR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ore-KR" altLang="en-US" dirty="0"/>
              <a:t>피연산자 중 하나 또는 둘 모두가 음수일 때 추가 고려</a:t>
            </a:r>
          </a:p>
        </p:txBody>
      </p:sp>
    </p:spTree>
    <p:extLst>
      <p:ext uri="{BB962C8B-B14F-4D97-AF65-F5344CB8AC3E}">
        <p14:creationId xmlns:p14="http://schemas.microsoft.com/office/powerpoint/2010/main" val="2708963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680491-FE96-7273-A1A0-DA6ABE1FD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양자 회로 구현 고려사항 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7A8F6E3-B8FC-2741-79F0-A51AD76BFA5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4" y="1152525"/>
                <a:ext cx="5050184" cy="5603875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sz="1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Söhne"/>
                  </a:rPr>
                  <a:t>2</a:t>
                </a:r>
                <a:r>
                  <a:rPr lang="ko-KR" altLang="en-US" sz="18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Söhne"/>
                  </a:rPr>
                  <a:t>의 보수 변환</a:t>
                </a:r>
                <a:endParaRPr lang="en-US" altLang="ko-KR" sz="18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Söhne"/>
                </a:endParaRPr>
              </a:p>
              <a:p>
                <a:pPr lvl="1"/>
                <a:r>
                  <a:rPr lang="en-US" altLang="ko-KR" sz="1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Söhne"/>
                  </a:rPr>
                  <a:t>2</a:t>
                </a:r>
                <a:r>
                  <a:rPr lang="ko-KR" altLang="en-US" sz="1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Söhne"/>
                  </a:rPr>
                  <a:t>의 보수 변환 방법 </a:t>
                </a:r>
                <a:r>
                  <a:rPr lang="en-US" altLang="ko-KR" sz="1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Söhne"/>
                  </a:rPr>
                  <a:t>:</a:t>
                </a:r>
                <a:r>
                  <a:rPr lang="ko-KR" altLang="en-US" sz="1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Söhne"/>
                  </a:rPr>
                  <a:t> 모든 비트 반전 후 더하기 </a:t>
                </a:r>
                <a:r>
                  <a:rPr lang="en-US" altLang="ko-KR" sz="1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Söhne"/>
                  </a:rPr>
                  <a:t>1</a:t>
                </a:r>
                <a:r>
                  <a:rPr lang="ko-KR" altLang="en-US" sz="1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Söhne"/>
                  </a:rPr>
                  <a:t>하여 음수표현</a:t>
                </a:r>
                <a:endParaRPr lang="en-US" altLang="ko-KR" sz="16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Söhne"/>
                </a:endParaRPr>
              </a:p>
              <a:p>
                <a:pPr lvl="1"/>
                <a:r>
                  <a:rPr lang="ko-KR" altLang="en-US" sz="1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Söhne"/>
                  </a:rPr>
                  <a:t>더하기 </a:t>
                </a:r>
                <a:r>
                  <a:rPr lang="en-US" altLang="ko-KR" sz="1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Söhne"/>
                  </a:rPr>
                  <a:t>1</a:t>
                </a:r>
                <a:r>
                  <a:rPr lang="ko-KR" altLang="en-US" sz="1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Söhne"/>
                  </a:rPr>
                  <a:t>의 경우 케리가 발생 </a:t>
                </a:r>
                <a:r>
                  <a:rPr lang="en-US" altLang="ko-KR" sz="1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Söhne"/>
                    <a:sym typeface="Wingdings" pitchFamily="2" charset="2"/>
                  </a:rPr>
                  <a:t></a:t>
                </a:r>
                <a:r>
                  <a:rPr lang="ko-KR" altLang="en-US" sz="1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Söhne"/>
                    <a:sym typeface="Wingdings" pitchFamily="2" charset="2"/>
                  </a:rPr>
                  <a:t> 추가 </a:t>
                </a:r>
                <a:r>
                  <a:rPr lang="ko-KR" altLang="en-US" sz="1600" b="0" i="0" dirty="0" err="1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Söhne"/>
                    <a:sym typeface="Wingdings" pitchFamily="2" charset="2"/>
                  </a:rPr>
                  <a:t>토플리</a:t>
                </a:r>
                <a:r>
                  <a:rPr lang="ko-KR" altLang="en-US" sz="1600" b="0" i="0" dirty="0">
                    <a:solidFill>
                      <a:srgbClr val="0D0D0D"/>
                    </a:solidFill>
                    <a:effectLst/>
                    <a:highlight>
                      <a:srgbClr val="FFFFFF"/>
                    </a:highlight>
                    <a:latin typeface="Söhne"/>
                    <a:sym typeface="Wingdings" pitchFamily="2" charset="2"/>
                  </a:rPr>
                  <a:t> 게이트</a:t>
                </a:r>
                <a:endParaRPr lang="en-US" altLang="ko-KR" sz="1600" b="0" i="0" dirty="0">
                  <a:solidFill>
                    <a:srgbClr val="0D0D0D"/>
                  </a:solidFill>
                  <a:effectLst/>
                  <a:highlight>
                    <a:srgbClr val="FFFFFF"/>
                  </a:highlight>
                  <a:latin typeface="Söhne"/>
                  <a:sym typeface="Wingdings" pitchFamily="2" charset="2"/>
                </a:endParaRPr>
              </a:p>
              <a:p>
                <a:pPr lvl="1"/>
                <a:endParaRPr kumimoji="1" lang="en-US" altLang="ko-KR" sz="1600" dirty="0">
                  <a:solidFill>
                    <a:srgbClr val="0D0D0D"/>
                  </a:solidFill>
                  <a:highlight>
                    <a:srgbClr val="FFFFFF"/>
                  </a:highlight>
                  <a:latin typeface="Söhne"/>
                  <a:sym typeface="Wingdings" pitchFamily="2" charset="2"/>
                </a:endParaRPr>
              </a:p>
              <a:p>
                <a:pPr lvl="1">
                  <a:buFont typeface="Wingdings" pitchFamily="2" charset="2"/>
                  <a:buChar char="Ø"/>
                </a:pPr>
                <a:r>
                  <a:rPr kumimoji="1" lang="ko-KR" altLang="en-US" sz="1600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Söhne"/>
                    <a:sym typeface="Wingdings" pitchFamily="2" charset="2"/>
                  </a:rPr>
                  <a:t>뺄셈 활용</a:t>
                </a:r>
                <a:br>
                  <a:rPr kumimoji="1" lang="en-US" altLang="ko-KR" sz="1600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Söhne"/>
                    <a:sym typeface="Wingdings" pitchFamily="2" charset="2"/>
                  </a:rPr>
                </a:br>
                <a:r>
                  <a:rPr kumimoji="1" lang="en-US" altLang="ko-KR" sz="1800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Söhne"/>
                    <a:sym typeface="Wingdings" pitchFamily="2" charset="2"/>
                  </a:rPr>
                  <a:t>A-B =</a:t>
                </a:r>
                <a:r>
                  <a:rPr kumimoji="1" lang="en-US" altLang="ko-KR" sz="1800" dirty="0">
                    <a:solidFill>
                      <a:srgbClr val="0D0D0D"/>
                    </a:solidFill>
                    <a:latin typeface="Söhne"/>
                    <a:sym typeface="Wingdings" pitchFamily="2" charset="2"/>
                  </a:rPr>
                  <a:t>𝐴+𝐵 ̅+1</a:t>
                </a:r>
                <a:br>
                  <a:rPr kumimoji="1" lang="en-US" altLang="ko-KR" sz="1800" dirty="0">
                    <a:solidFill>
                      <a:srgbClr val="0D0D0D"/>
                    </a:solidFill>
                    <a:latin typeface="Söhne"/>
                    <a:sym typeface="Wingdings" pitchFamily="2" charset="2"/>
                  </a:rPr>
                </a:br>
                <a:r>
                  <a:rPr kumimoji="1" lang="en-US" altLang="ko-KR" sz="1800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Söhne"/>
                    <a:sym typeface="Wingdings" pitchFamily="2" charset="2"/>
                  </a:rPr>
                  <a:t>A-B =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ko-Kore-KR" altLang="en-US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̅"/>
                            <m:ctrlPr>
                              <a:rPr kumimoji="1" lang="ko-Kore-KR" altLang="en-US" sz="1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ko-Kore-KR" sz="1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ore-KR" sz="18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</m:oMath>
                </a14:m>
                <a:br>
                  <a:rPr kumimoji="1" lang="en-US" altLang="ko-KR" sz="1800" dirty="0">
                    <a:solidFill>
                      <a:srgbClr val="0D0D0D"/>
                    </a:solidFill>
                    <a:highlight>
                      <a:srgbClr val="FFFFFF"/>
                    </a:highlight>
                    <a:latin typeface="Söhne"/>
                    <a:sym typeface="Wingdings" pitchFamily="2" charset="2"/>
                  </a:rPr>
                </a:br>
                <a:endParaRPr kumimoji="1" lang="en-US" altLang="ko-KR" sz="1600" dirty="0"/>
              </a:p>
              <a:p>
                <a:r>
                  <a:rPr kumimoji="1" lang="ko-KR" altLang="en-US" sz="1800" dirty="0"/>
                  <a:t>피연산자에 따른 연산차이</a:t>
                </a:r>
                <a:endParaRPr kumimoji="1" lang="en-US" altLang="ko-KR" sz="1800" dirty="0"/>
              </a:p>
              <a:p>
                <a:pPr lvl="1"/>
                <a:r>
                  <a:rPr kumimoji="1" lang="en-US" altLang="ko-KR" sz="1600" dirty="0" err="1"/>
                  <a:t>If,else</a:t>
                </a:r>
                <a:r>
                  <a:rPr kumimoji="1" lang="en-US" altLang="ko-KR" sz="1600" dirty="0"/>
                  <a:t> </a:t>
                </a:r>
                <a:r>
                  <a:rPr kumimoji="1" lang="ko-KR" altLang="en-US" sz="1600" dirty="0"/>
                  <a:t>없이 </a:t>
                </a:r>
                <a:r>
                  <a:rPr kumimoji="1" lang="ko-Kore-KR" altLang="en-US" sz="1600" dirty="0"/>
                  <a:t>논리</a:t>
                </a:r>
                <a:r>
                  <a:rPr kumimoji="1" lang="ko-KR" altLang="en-US" sz="1600" dirty="0"/>
                  <a:t>연산으로 동작필요</a:t>
                </a:r>
                <a:endParaRPr kumimoji="1" lang="en-US" altLang="ko-KR" sz="1600" dirty="0"/>
              </a:p>
              <a:p>
                <a:pPr lvl="1"/>
                <a:r>
                  <a:rPr kumimoji="1" lang="ko-KR" altLang="en-US" sz="1600" dirty="0"/>
                  <a:t>부호의 결정</a:t>
                </a:r>
                <a:endParaRPr kumimoji="1" lang="en-US" altLang="ko-KR" sz="1600" dirty="0"/>
              </a:p>
              <a:p>
                <a:pPr lvl="1"/>
                <a:r>
                  <a:rPr kumimoji="1" lang="en-US" altLang="ko-KR" sz="1600" dirty="0"/>
                  <a:t>0</a:t>
                </a:r>
                <a:r>
                  <a:rPr kumimoji="1" lang="ko-KR" altLang="en-US" sz="1600" dirty="0" err="1"/>
                  <a:t>인경우</a:t>
                </a:r>
                <a:r>
                  <a:rPr kumimoji="1" lang="en-US" altLang="ko-KR" sz="1600" dirty="0"/>
                  <a:t>…</a:t>
                </a:r>
              </a:p>
              <a:p>
                <a:pPr lvl="1"/>
                <a:endParaRPr kumimoji="1" lang="en-US" altLang="ko-KR" sz="1600" dirty="0"/>
              </a:p>
              <a:p>
                <a:pPr lvl="1"/>
                <a:endParaRPr kumimoji="1" lang="en-US" altLang="ko-KR" sz="16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87A8F6E3-B8FC-2741-79F0-A51AD76BFA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4" y="1152525"/>
                <a:ext cx="5050184" cy="5603875"/>
              </a:xfrm>
              <a:blipFill>
                <a:blip r:embed="rId2"/>
                <a:stretch>
                  <a:fillRect l="-752" t="-1131" r="-50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C2F7BEA-C4B8-EC0E-54F1-8EE815C41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084" y="1152525"/>
            <a:ext cx="2734724" cy="393706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D8A6001-1493-043B-0371-8AABE7050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5672" y="1152525"/>
            <a:ext cx="2734724" cy="404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F843F8-B94C-2D7C-2679-2E08B8C2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lang="en-US" altLang="ko-Kore-KR" dirty="0">
                <a:effectLst/>
                <a:latin typeface="Helvetica Neue" panose="02000503000000020004" pitchFamily="2" charset="0"/>
              </a:rPr>
              <a:t>boot</a:t>
            </a:r>
            <a:r>
              <a:rPr lang="en-US" altLang="ko-Kore-KR" dirty="0">
                <a:latin typeface="Helvetica Neue" panose="02000503000000020004" pitchFamily="2" charset="0"/>
              </a:rPr>
              <a:t>h</a:t>
            </a:r>
            <a:r>
              <a:rPr lang="en-US" altLang="ko-KR" dirty="0">
                <a:latin typeface="Helvetica Neue" panose="02000503000000020004" pitchFamily="2" charset="0"/>
              </a:rPr>
              <a:t>-recoding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8ECE44-0DCC-A295-EC12-2571FA9F29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1800" y="1186290"/>
            <a:ext cx="3525847" cy="47306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83C0D12-4EA6-A34B-79C8-5410656CE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765" y="2049001"/>
            <a:ext cx="4792775" cy="211419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00C66FD-194C-3FB4-AF22-2D67A3755D09}"/>
              </a:ext>
            </a:extLst>
          </p:cNvPr>
          <p:cNvSpPr txBox="1"/>
          <p:nvPr/>
        </p:nvSpPr>
        <p:spPr>
          <a:xfrm>
            <a:off x="771939" y="1186290"/>
            <a:ext cx="61291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곱하는 수</a:t>
            </a:r>
            <a:r>
              <a:rPr lang="en-US" altLang="ko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(</a:t>
            </a:r>
            <a:r>
              <a:rPr lang="en-US" altLang="ko-Kore-KR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multiplier)</a:t>
            </a:r>
            <a:r>
              <a:rPr lang="ko-KR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Söhne"/>
              </a:rPr>
              <a:t>의 표현을 변형</a:t>
            </a:r>
            <a:endParaRPr lang="en-US" altLang="ko-Kore-KR" dirty="0"/>
          </a:p>
          <a:p>
            <a:pPr marL="285750" indent="-285750">
              <a:buFont typeface="Wingdings" pitchFamily="2" charset="2"/>
              <a:buChar char="Ø"/>
            </a:pPr>
            <a:r>
              <a:rPr lang="ko-Kore-KR" altLang="en-US" dirty="0"/>
              <a:t>부호</a:t>
            </a:r>
            <a:r>
              <a:rPr lang="ko-KR" altLang="en-US" dirty="0"/>
              <a:t> 계산이 간단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93774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1155A0-085A-F8C9-6AB6-92717BD95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lang="en-US" altLang="ko-Kore-KR" dirty="0">
                <a:effectLst/>
                <a:latin typeface="Helvetica Neue" panose="02000503000000020004" pitchFamily="2" charset="0"/>
              </a:rPr>
              <a:t>boot</a:t>
            </a:r>
            <a:r>
              <a:rPr lang="en-US" altLang="ko-Kore-KR" dirty="0">
                <a:latin typeface="Helvetica Neue" panose="02000503000000020004" pitchFamily="2" charset="0"/>
              </a:rPr>
              <a:t>h</a:t>
            </a:r>
            <a:r>
              <a:rPr lang="en-US" altLang="ko-KR" dirty="0">
                <a:latin typeface="Helvetica Neue" panose="02000503000000020004" pitchFamily="2" charset="0"/>
              </a:rPr>
              <a:t>-recoding </a:t>
            </a:r>
            <a:r>
              <a:rPr kumimoji="1" lang="ko-KR" altLang="en-US" dirty="0"/>
              <a:t>양자회로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569846-B015-6E38-F1FC-45BAC35F7A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5676BA-CE18-19C4-1D5B-8C8B4AF91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3" y="1264638"/>
            <a:ext cx="3304309" cy="156176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F3BC069-B6ED-8D66-1A66-242A68809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644" y="2871881"/>
            <a:ext cx="2777484" cy="334394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830BC89-5119-48AE-2236-35F9BB4CF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222" y="1152525"/>
            <a:ext cx="3553696" cy="1679635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678A2C93-364C-04F2-7BA0-9E6F3FACD72F}"/>
              </a:ext>
            </a:extLst>
          </p:cNvPr>
          <p:cNvSpPr txBox="1">
            <a:spLocks/>
          </p:cNvSpPr>
          <p:nvPr/>
        </p:nvSpPr>
        <p:spPr>
          <a:xfrm>
            <a:off x="823913" y="6323995"/>
            <a:ext cx="2926883" cy="565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ko-KR" altLang="en-US" sz="1800" dirty="0"/>
              <a:t>양의 정수 </a:t>
            </a:r>
            <a:r>
              <a:rPr kumimoji="1" lang="ko-KR" altLang="en-US" sz="1800" dirty="0" err="1"/>
              <a:t>곱셈기</a:t>
            </a:r>
            <a:endParaRPr kumimoji="1" lang="ko-Kore-KR" altLang="en-US" sz="18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3E6A5F9-3062-1BB7-444D-512D801C23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9373" y="2862796"/>
            <a:ext cx="2777484" cy="35738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5145D85-0DE4-1508-BA58-5B0F55A26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2519" y="1168449"/>
            <a:ext cx="3304309" cy="1561764"/>
          </a:xfrm>
          <a:prstGeom prst="rect">
            <a:avLst/>
          </a:prstGeom>
        </p:spPr>
      </p:pic>
      <p:sp>
        <p:nvSpPr>
          <p:cNvPr id="11" name="텍스트 개체 틀 2">
            <a:extLst>
              <a:ext uri="{FF2B5EF4-FFF2-40B4-BE49-F238E27FC236}">
                <a16:creationId xmlns:a16="http://schemas.microsoft.com/office/drawing/2014/main" id="{C3459F84-34DE-AE4A-BD54-747E58A17A12}"/>
              </a:ext>
            </a:extLst>
          </p:cNvPr>
          <p:cNvSpPr txBox="1">
            <a:spLocks/>
          </p:cNvSpPr>
          <p:nvPr/>
        </p:nvSpPr>
        <p:spPr>
          <a:xfrm>
            <a:off x="4441628" y="6367534"/>
            <a:ext cx="2926883" cy="565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1" lang="ko-Kore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CD5A56-7F75-08F2-3729-18CA44564EE7}"/>
                  </a:ext>
                </a:extLst>
              </p:cNvPr>
              <p:cNvSpPr txBox="1"/>
              <p:nvPr/>
            </p:nvSpPr>
            <p:spPr>
              <a:xfrm>
                <a:off x="8876759" y="6374967"/>
                <a:ext cx="139583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kumimoji="1" lang="ko-Kore-KR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CD5A56-7F75-08F2-3729-18CA44564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759" y="6374967"/>
                <a:ext cx="1395831" cy="369332"/>
              </a:xfrm>
              <a:prstGeom prst="rect">
                <a:avLst/>
              </a:prstGeom>
              <a:blipFill>
                <a:blip r:embed="rId5"/>
                <a:stretch>
                  <a:fillRect l="-3604" r="-4505" b="-103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AA480-EA64-F31D-C351-714159819298}"/>
                  </a:ext>
                </a:extLst>
              </p:cNvPr>
              <p:cNvSpPr txBox="1"/>
              <p:nvPr/>
            </p:nvSpPr>
            <p:spPr>
              <a:xfrm>
                <a:off x="5310522" y="6357043"/>
                <a:ext cx="859851" cy="4192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1" lang="ko-Kore-KR" alt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kumimoji="1" lang="ko-Kore-KR" alt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ko-Kore-KR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acc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7AAA480-EA64-F31D-C351-714159819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0522" y="6357043"/>
                <a:ext cx="859851" cy="419217"/>
              </a:xfrm>
              <a:prstGeom prst="rect">
                <a:avLst/>
              </a:prstGeom>
              <a:blipFill>
                <a:blip r:embed="rId6"/>
                <a:stretch>
                  <a:fillRect l="-7353" r="-5882" b="-882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A92966CE-71D5-3D09-E59D-6B7BC9AE2E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7649" y="2904667"/>
            <a:ext cx="2550624" cy="353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81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5F5F5A-4FD0-035E-C22D-955B88A0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-US" altLang="ko-Kore-KR" dirty="0">
                <a:effectLst/>
                <a:latin typeface="Helvetica Neue" panose="02000503000000020004" pitchFamily="2" charset="0"/>
              </a:rPr>
              <a:t>Radix</a:t>
            </a:r>
            <a:r>
              <a:rPr lang="en-US" altLang="ko-KR" dirty="0">
                <a:effectLst/>
                <a:latin typeface="Helvetica Neue" panose="02000503000000020004" pitchFamily="2" charset="0"/>
              </a:rPr>
              <a:t>-4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1BBFC5-BF67-725C-9098-100F5DBE3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170" y="2163589"/>
            <a:ext cx="3622063" cy="26537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439F583-EA54-7EE6-3B29-DA6D106A9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3642" y="2378269"/>
            <a:ext cx="3216438" cy="20574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59ABDCF-8D64-08FC-D780-8307057B3DD5}"/>
              </a:ext>
            </a:extLst>
          </p:cNvPr>
          <p:cNvSpPr txBox="1"/>
          <p:nvPr/>
        </p:nvSpPr>
        <p:spPr>
          <a:xfrm>
            <a:off x="411920" y="1243584"/>
            <a:ext cx="11368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한 번의 연산으로 </a:t>
            </a:r>
            <a:r>
              <a:rPr lang="en-US" altLang="ko-KR" dirty="0"/>
              <a:t>2</a:t>
            </a:r>
            <a:r>
              <a:rPr lang="ko-KR" altLang="en-US" dirty="0"/>
              <a:t>비트의 곱해지는 수</a:t>
            </a:r>
            <a:r>
              <a:rPr lang="en-US" altLang="ko-KR" dirty="0"/>
              <a:t>(</a:t>
            </a:r>
            <a:r>
              <a:rPr lang="en-US" altLang="ko-Kore-KR" dirty="0"/>
              <a:t>Multiplicand)</a:t>
            </a:r>
            <a:r>
              <a:rPr lang="ko-KR" altLang="en-US" dirty="0" err="1"/>
              <a:t>를</a:t>
            </a:r>
            <a:r>
              <a:rPr lang="ko-KR" altLang="en-US" dirty="0"/>
              <a:t> 처리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2a</a:t>
            </a:r>
            <a:r>
              <a:rPr lang="ko-KR" altLang="en-US" dirty="0"/>
              <a:t>의 연산이 </a:t>
            </a:r>
            <a:r>
              <a:rPr lang="ko-KR" altLang="en-US" dirty="0" err="1"/>
              <a:t>빠른경우</a:t>
            </a:r>
            <a:r>
              <a:rPr lang="ko-KR" altLang="en-US" dirty="0"/>
              <a:t> 효율적</a:t>
            </a:r>
            <a:endParaRPr lang="ko-Kore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3ACDEF-CCD7-25B2-F020-5B98F1323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642" y="2378269"/>
            <a:ext cx="4105757" cy="222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812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AC0D0-3D8F-18C9-753F-FD3032273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i="1" dirty="0">
                <a:effectLst/>
                <a:latin typeface="Helvetica" pitchFamily="2" charset="0"/>
              </a:rPr>
              <a:t>Radix-4 Booth’s recoding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830699-0324-C441-737A-F60807C26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92" y="1225596"/>
            <a:ext cx="5351633" cy="231328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684BD90-2900-E668-54FE-B8896C8F9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264" y="1117484"/>
            <a:ext cx="5044710" cy="282625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C6DB150-EA50-B194-F171-A700624DE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026" y="3943737"/>
            <a:ext cx="5995555" cy="234405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9B6D42-741C-5B9E-38DA-0305C71A1C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9581" y="3888514"/>
            <a:ext cx="2391893" cy="287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02712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5641</TotalTime>
  <Words>366</Words>
  <Application>Microsoft Macintosh PowerPoint</Application>
  <PresentationFormat>와이드스크린</PresentationFormat>
  <Paragraphs>75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맑은 고딕</vt:lpstr>
      <vt:lpstr>Söhne</vt:lpstr>
      <vt:lpstr>Arial</vt:lpstr>
      <vt:lpstr>Cambria Math</vt:lpstr>
      <vt:lpstr>Helvetica</vt:lpstr>
      <vt:lpstr>Helvetica Neue</vt:lpstr>
      <vt:lpstr>Wingdings</vt:lpstr>
      <vt:lpstr>CryptoCraft 테마</vt:lpstr>
      <vt:lpstr>제목 테마</vt:lpstr>
      <vt:lpstr>2의 보수 곱셈기 양자회로</vt:lpstr>
      <vt:lpstr> 서론</vt:lpstr>
      <vt:lpstr>이진 곱셈</vt:lpstr>
      <vt:lpstr> 2의 보수 곱셈</vt:lpstr>
      <vt:lpstr> 양자 회로 구현 고려사항 </vt:lpstr>
      <vt:lpstr> booth-recoding</vt:lpstr>
      <vt:lpstr> booth-recoding 양자회로</vt:lpstr>
      <vt:lpstr> Radix-4</vt:lpstr>
      <vt:lpstr>Radix-4 Booth’s recoding</vt:lpstr>
      <vt:lpstr>Radix-4 Booth’s recoding</vt:lpstr>
      <vt:lpstr> Baugh–Wooley 2’s-complement multiplication</vt:lpstr>
      <vt:lpstr>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65</cp:revision>
  <dcterms:created xsi:type="dcterms:W3CDTF">2019-03-05T04:29:07Z</dcterms:created>
  <dcterms:modified xsi:type="dcterms:W3CDTF">2024-03-24T22:57:57Z</dcterms:modified>
</cp:coreProperties>
</file>