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65" r:id="rId2"/>
  </p:sldMasterIdLst>
  <p:sldIdLst>
    <p:sldId id="257" r:id="rId3"/>
    <p:sldId id="258" r:id="rId4"/>
    <p:sldId id="274" r:id="rId5"/>
    <p:sldId id="268" r:id="rId6"/>
    <p:sldId id="262" r:id="rId7"/>
    <p:sldId id="275" r:id="rId8"/>
    <p:sldId id="272" r:id="rId9"/>
    <p:sldId id="270" r:id="rId10"/>
    <p:sldId id="264" r:id="rId11"/>
    <p:sldId id="271" r:id="rId12"/>
    <p:sldId id="276" r:id="rId13"/>
    <p:sldId id="273" r:id="rId14"/>
    <p:sldId id="25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8F95DC-7D6A-E84E-B418-244B035EE3F6}" v="269" dt="2022-05-21T15:35:22.4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41"/>
    <p:restoredTop sz="96327"/>
  </p:normalViewPr>
  <p:slideViewPr>
    <p:cSldViewPr snapToObjects="1">
      <p:cViewPr>
        <p:scale>
          <a:sx n="130" d="100"/>
          <a:sy n="130" d="100"/>
        </p:scale>
        <p:origin x="2888" y="1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22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5190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216740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2156410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437B6-A43D-EA47-9F3F-E60C6642F8D2}" type="datetimeFigureOut">
              <a:rPr kumimoji="1" lang="ko-Kore-KR" altLang="en-US" smtClean="0"/>
              <a:t>2022. 5. 20.</a:t>
            </a:fld>
            <a:endParaRPr kumimoji="1" lang="ko-Kore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1A878-7EBC-2E42-A824-62C83D9372A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54897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75750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ezNe1j8GqP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69.png"/><Relationship Id="rId18" Type="http://schemas.openxmlformats.org/officeDocument/2006/relationships/image" Target="../media/image74.png"/><Relationship Id="rId3" Type="http://schemas.openxmlformats.org/officeDocument/2006/relationships/image" Target="../media/image60.png"/><Relationship Id="rId21" Type="http://schemas.openxmlformats.org/officeDocument/2006/relationships/image" Target="../media/image77.png"/><Relationship Id="rId7" Type="http://schemas.openxmlformats.org/officeDocument/2006/relationships/image" Target="../media/image64.png"/><Relationship Id="rId12" Type="http://schemas.openxmlformats.org/officeDocument/2006/relationships/image" Target="../media/image68.png"/><Relationship Id="rId17" Type="http://schemas.openxmlformats.org/officeDocument/2006/relationships/image" Target="../media/image73.png"/><Relationship Id="rId2" Type="http://schemas.openxmlformats.org/officeDocument/2006/relationships/image" Target="../media/image59.png"/><Relationship Id="rId16" Type="http://schemas.openxmlformats.org/officeDocument/2006/relationships/image" Target="../media/image72.png"/><Relationship Id="rId20" Type="http://schemas.openxmlformats.org/officeDocument/2006/relationships/image" Target="../media/image7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3.png"/><Relationship Id="rId11" Type="http://schemas.openxmlformats.org/officeDocument/2006/relationships/image" Target="../media/image67.png"/><Relationship Id="rId5" Type="http://schemas.openxmlformats.org/officeDocument/2006/relationships/image" Target="../media/image62.png"/><Relationship Id="rId15" Type="http://schemas.openxmlformats.org/officeDocument/2006/relationships/image" Target="../media/image71.png"/><Relationship Id="rId10" Type="http://schemas.openxmlformats.org/officeDocument/2006/relationships/image" Target="../media/image30.png"/><Relationship Id="rId19" Type="http://schemas.openxmlformats.org/officeDocument/2006/relationships/image" Target="../media/image75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Relationship Id="rId14" Type="http://schemas.openxmlformats.org/officeDocument/2006/relationships/image" Target="../media/image7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26" Type="http://schemas.openxmlformats.org/officeDocument/2006/relationships/image" Target="../media/image33.png"/><Relationship Id="rId3" Type="http://schemas.openxmlformats.org/officeDocument/2006/relationships/image" Target="../media/image10.png"/><Relationship Id="rId21" Type="http://schemas.openxmlformats.org/officeDocument/2006/relationships/image" Target="../media/image28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5" Type="http://schemas.openxmlformats.org/officeDocument/2006/relationships/image" Target="../media/image32.pn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29" Type="http://schemas.openxmlformats.org/officeDocument/2006/relationships/image" Target="../media/image3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24" Type="http://schemas.openxmlformats.org/officeDocument/2006/relationships/image" Target="../media/image31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23" Type="http://schemas.openxmlformats.org/officeDocument/2006/relationships/image" Target="../media/image30.png"/><Relationship Id="rId28" Type="http://schemas.openxmlformats.org/officeDocument/2006/relationships/image" Target="../media/image35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Relationship Id="rId22" Type="http://schemas.openxmlformats.org/officeDocument/2006/relationships/image" Target="../media/image29.png"/><Relationship Id="rId27" Type="http://schemas.openxmlformats.org/officeDocument/2006/relationships/image" Target="../media/image34.png"/><Relationship Id="rId30" Type="http://schemas.openxmlformats.org/officeDocument/2006/relationships/image" Target="../media/image3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png"/><Relationship Id="rId18" Type="http://schemas.openxmlformats.org/officeDocument/2006/relationships/image" Target="../media/image52.png"/><Relationship Id="rId3" Type="http://schemas.openxmlformats.org/officeDocument/2006/relationships/image" Target="../media/image39.png"/><Relationship Id="rId21" Type="http://schemas.openxmlformats.org/officeDocument/2006/relationships/image" Target="../media/image55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17" Type="http://schemas.openxmlformats.org/officeDocument/2006/relationships/image" Target="../media/image51.png"/><Relationship Id="rId2" Type="http://schemas.openxmlformats.org/officeDocument/2006/relationships/image" Target="../media/image38.png"/><Relationship Id="rId16" Type="http://schemas.openxmlformats.org/officeDocument/2006/relationships/image" Target="../media/image26.png"/><Relationship Id="rId20" Type="http://schemas.openxmlformats.org/officeDocument/2006/relationships/image" Target="../media/image5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5" Type="http://schemas.openxmlformats.org/officeDocument/2006/relationships/image" Target="../media/image25.png"/><Relationship Id="rId10" Type="http://schemas.openxmlformats.org/officeDocument/2006/relationships/image" Target="../media/image46.png"/><Relationship Id="rId19" Type="http://schemas.openxmlformats.org/officeDocument/2006/relationships/image" Target="../media/image53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Relationship Id="rId14" Type="http://schemas.openxmlformats.org/officeDocument/2006/relationships/image" Target="../media/image50.png"/><Relationship Id="rId22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9F9506-9EB3-1147-8806-F4FEE97D82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" altLang="ko-Kore-KR" sz="4000" dirty="0"/>
              <a:t>32-bit RISC-V </a:t>
            </a:r>
            <a:r>
              <a:rPr lang="ko-KR" altLang="en-US" sz="4000" dirty="0"/>
              <a:t>프로세서 상에서의 </a:t>
            </a:r>
            <a:br>
              <a:rPr lang="en-US" altLang="ko-KR" sz="4000" dirty="0"/>
            </a:br>
            <a:r>
              <a:rPr lang="ko-KR" altLang="en-US" sz="4000" dirty="0"/>
              <a:t>블록암호 </a:t>
            </a:r>
            <a:r>
              <a:rPr lang="en" altLang="ko-Kore-KR" sz="4000" dirty="0"/>
              <a:t>SIMECK </a:t>
            </a:r>
            <a:r>
              <a:rPr lang="ko-KR" altLang="en-US" sz="4000" dirty="0"/>
              <a:t>최적 병렬 구현 </a:t>
            </a:r>
            <a:br>
              <a:rPr lang="ko-KR" altLang="en-US" sz="4000" dirty="0"/>
            </a:br>
            <a:endParaRPr kumimoji="1" lang="ko-Kore-KR" altLang="en-US" sz="40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5976B76-57E6-744E-80BD-56E31CBB47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" altLang="ko-Kore-KR" dirty="0">
                <a:hlinkClick r:id="rId2"/>
              </a:rPr>
              <a:t>https://youtu.be/ezNe1j8GqPs</a:t>
            </a:r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690425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95087D-6D73-C975-834F-070CE1431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ore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03ECC6A-66C1-563A-7D0F-82CC87CE46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1298950"/>
              </p:ext>
            </p:extLst>
          </p:nvPr>
        </p:nvGraphicFramePr>
        <p:xfrm>
          <a:off x="300502" y="190709"/>
          <a:ext cx="11468800" cy="3836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8400">
                  <a:extLst>
                    <a:ext uri="{9D8B030D-6E8A-4147-A177-3AD203B41FA5}">
                      <a16:colId xmlns:a16="http://schemas.microsoft.com/office/drawing/2014/main" val="2689602469"/>
                    </a:ext>
                  </a:extLst>
                </a:gridCol>
                <a:gridCol w="358400">
                  <a:extLst>
                    <a:ext uri="{9D8B030D-6E8A-4147-A177-3AD203B41FA5}">
                      <a16:colId xmlns:a16="http://schemas.microsoft.com/office/drawing/2014/main" val="3820626256"/>
                    </a:ext>
                  </a:extLst>
                </a:gridCol>
                <a:gridCol w="358400">
                  <a:extLst>
                    <a:ext uri="{9D8B030D-6E8A-4147-A177-3AD203B41FA5}">
                      <a16:colId xmlns:a16="http://schemas.microsoft.com/office/drawing/2014/main" val="826293192"/>
                    </a:ext>
                  </a:extLst>
                </a:gridCol>
                <a:gridCol w="358400">
                  <a:extLst>
                    <a:ext uri="{9D8B030D-6E8A-4147-A177-3AD203B41FA5}">
                      <a16:colId xmlns:a16="http://schemas.microsoft.com/office/drawing/2014/main" val="1328051173"/>
                    </a:ext>
                  </a:extLst>
                </a:gridCol>
                <a:gridCol w="358400">
                  <a:extLst>
                    <a:ext uri="{9D8B030D-6E8A-4147-A177-3AD203B41FA5}">
                      <a16:colId xmlns:a16="http://schemas.microsoft.com/office/drawing/2014/main" val="3534627007"/>
                    </a:ext>
                  </a:extLst>
                </a:gridCol>
                <a:gridCol w="358400">
                  <a:extLst>
                    <a:ext uri="{9D8B030D-6E8A-4147-A177-3AD203B41FA5}">
                      <a16:colId xmlns:a16="http://schemas.microsoft.com/office/drawing/2014/main" val="3736839368"/>
                    </a:ext>
                  </a:extLst>
                </a:gridCol>
                <a:gridCol w="358400">
                  <a:extLst>
                    <a:ext uri="{9D8B030D-6E8A-4147-A177-3AD203B41FA5}">
                      <a16:colId xmlns:a16="http://schemas.microsoft.com/office/drawing/2014/main" val="2552710707"/>
                    </a:ext>
                  </a:extLst>
                </a:gridCol>
                <a:gridCol w="358400">
                  <a:extLst>
                    <a:ext uri="{9D8B030D-6E8A-4147-A177-3AD203B41FA5}">
                      <a16:colId xmlns:a16="http://schemas.microsoft.com/office/drawing/2014/main" val="4213108211"/>
                    </a:ext>
                  </a:extLst>
                </a:gridCol>
                <a:gridCol w="358400">
                  <a:extLst>
                    <a:ext uri="{9D8B030D-6E8A-4147-A177-3AD203B41FA5}">
                      <a16:colId xmlns:a16="http://schemas.microsoft.com/office/drawing/2014/main" val="1849628309"/>
                    </a:ext>
                  </a:extLst>
                </a:gridCol>
                <a:gridCol w="358400">
                  <a:extLst>
                    <a:ext uri="{9D8B030D-6E8A-4147-A177-3AD203B41FA5}">
                      <a16:colId xmlns:a16="http://schemas.microsoft.com/office/drawing/2014/main" val="3048615422"/>
                    </a:ext>
                  </a:extLst>
                </a:gridCol>
                <a:gridCol w="358400">
                  <a:extLst>
                    <a:ext uri="{9D8B030D-6E8A-4147-A177-3AD203B41FA5}">
                      <a16:colId xmlns:a16="http://schemas.microsoft.com/office/drawing/2014/main" val="1249628538"/>
                    </a:ext>
                  </a:extLst>
                </a:gridCol>
                <a:gridCol w="358400">
                  <a:extLst>
                    <a:ext uri="{9D8B030D-6E8A-4147-A177-3AD203B41FA5}">
                      <a16:colId xmlns:a16="http://schemas.microsoft.com/office/drawing/2014/main" val="2072490697"/>
                    </a:ext>
                  </a:extLst>
                </a:gridCol>
                <a:gridCol w="358400">
                  <a:extLst>
                    <a:ext uri="{9D8B030D-6E8A-4147-A177-3AD203B41FA5}">
                      <a16:colId xmlns:a16="http://schemas.microsoft.com/office/drawing/2014/main" val="705142664"/>
                    </a:ext>
                  </a:extLst>
                </a:gridCol>
                <a:gridCol w="358400">
                  <a:extLst>
                    <a:ext uri="{9D8B030D-6E8A-4147-A177-3AD203B41FA5}">
                      <a16:colId xmlns:a16="http://schemas.microsoft.com/office/drawing/2014/main" val="2203752783"/>
                    </a:ext>
                  </a:extLst>
                </a:gridCol>
                <a:gridCol w="358400">
                  <a:extLst>
                    <a:ext uri="{9D8B030D-6E8A-4147-A177-3AD203B41FA5}">
                      <a16:colId xmlns:a16="http://schemas.microsoft.com/office/drawing/2014/main" val="1011987389"/>
                    </a:ext>
                  </a:extLst>
                </a:gridCol>
                <a:gridCol w="358400">
                  <a:extLst>
                    <a:ext uri="{9D8B030D-6E8A-4147-A177-3AD203B41FA5}">
                      <a16:colId xmlns:a16="http://schemas.microsoft.com/office/drawing/2014/main" val="1277422327"/>
                    </a:ext>
                  </a:extLst>
                </a:gridCol>
                <a:gridCol w="358400">
                  <a:extLst>
                    <a:ext uri="{9D8B030D-6E8A-4147-A177-3AD203B41FA5}">
                      <a16:colId xmlns:a16="http://schemas.microsoft.com/office/drawing/2014/main" val="571524357"/>
                    </a:ext>
                  </a:extLst>
                </a:gridCol>
                <a:gridCol w="358400">
                  <a:extLst>
                    <a:ext uri="{9D8B030D-6E8A-4147-A177-3AD203B41FA5}">
                      <a16:colId xmlns:a16="http://schemas.microsoft.com/office/drawing/2014/main" val="1315609727"/>
                    </a:ext>
                  </a:extLst>
                </a:gridCol>
                <a:gridCol w="358400">
                  <a:extLst>
                    <a:ext uri="{9D8B030D-6E8A-4147-A177-3AD203B41FA5}">
                      <a16:colId xmlns:a16="http://schemas.microsoft.com/office/drawing/2014/main" val="3072182240"/>
                    </a:ext>
                  </a:extLst>
                </a:gridCol>
                <a:gridCol w="358400">
                  <a:extLst>
                    <a:ext uri="{9D8B030D-6E8A-4147-A177-3AD203B41FA5}">
                      <a16:colId xmlns:a16="http://schemas.microsoft.com/office/drawing/2014/main" val="606787351"/>
                    </a:ext>
                  </a:extLst>
                </a:gridCol>
                <a:gridCol w="358400">
                  <a:extLst>
                    <a:ext uri="{9D8B030D-6E8A-4147-A177-3AD203B41FA5}">
                      <a16:colId xmlns:a16="http://schemas.microsoft.com/office/drawing/2014/main" val="1882017199"/>
                    </a:ext>
                  </a:extLst>
                </a:gridCol>
                <a:gridCol w="358400">
                  <a:extLst>
                    <a:ext uri="{9D8B030D-6E8A-4147-A177-3AD203B41FA5}">
                      <a16:colId xmlns:a16="http://schemas.microsoft.com/office/drawing/2014/main" val="4090422433"/>
                    </a:ext>
                  </a:extLst>
                </a:gridCol>
                <a:gridCol w="358400">
                  <a:extLst>
                    <a:ext uri="{9D8B030D-6E8A-4147-A177-3AD203B41FA5}">
                      <a16:colId xmlns:a16="http://schemas.microsoft.com/office/drawing/2014/main" val="472052352"/>
                    </a:ext>
                  </a:extLst>
                </a:gridCol>
                <a:gridCol w="358400">
                  <a:extLst>
                    <a:ext uri="{9D8B030D-6E8A-4147-A177-3AD203B41FA5}">
                      <a16:colId xmlns:a16="http://schemas.microsoft.com/office/drawing/2014/main" val="2499915401"/>
                    </a:ext>
                  </a:extLst>
                </a:gridCol>
                <a:gridCol w="358400">
                  <a:extLst>
                    <a:ext uri="{9D8B030D-6E8A-4147-A177-3AD203B41FA5}">
                      <a16:colId xmlns:a16="http://schemas.microsoft.com/office/drawing/2014/main" val="2945536159"/>
                    </a:ext>
                  </a:extLst>
                </a:gridCol>
                <a:gridCol w="358400">
                  <a:extLst>
                    <a:ext uri="{9D8B030D-6E8A-4147-A177-3AD203B41FA5}">
                      <a16:colId xmlns:a16="http://schemas.microsoft.com/office/drawing/2014/main" val="1637080228"/>
                    </a:ext>
                  </a:extLst>
                </a:gridCol>
                <a:gridCol w="358400">
                  <a:extLst>
                    <a:ext uri="{9D8B030D-6E8A-4147-A177-3AD203B41FA5}">
                      <a16:colId xmlns:a16="http://schemas.microsoft.com/office/drawing/2014/main" val="1064984213"/>
                    </a:ext>
                  </a:extLst>
                </a:gridCol>
                <a:gridCol w="358400">
                  <a:extLst>
                    <a:ext uri="{9D8B030D-6E8A-4147-A177-3AD203B41FA5}">
                      <a16:colId xmlns:a16="http://schemas.microsoft.com/office/drawing/2014/main" val="4258251637"/>
                    </a:ext>
                  </a:extLst>
                </a:gridCol>
                <a:gridCol w="358400">
                  <a:extLst>
                    <a:ext uri="{9D8B030D-6E8A-4147-A177-3AD203B41FA5}">
                      <a16:colId xmlns:a16="http://schemas.microsoft.com/office/drawing/2014/main" val="1111123066"/>
                    </a:ext>
                  </a:extLst>
                </a:gridCol>
                <a:gridCol w="358400">
                  <a:extLst>
                    <a:ext uri="{9D8B030D-6E8A-4147-A177-3AD203B41FA5}">
                      <a16:colId xmlns:a16="http://schemas.microsoft.com/office/drawing/2014/main" val="617465808"/>
                    </a:ext>
                  </a:extLst>
                </a:gridCol>
                <a:gridCol w="358400">
                  <a:extLst>
                    <a:ext uri="{9D8B030D-6E8A-4147-A177-3AD203B41FA5}">
                      <a16:colId xmlns:a16="http://schemas.microsoft.com/office/drawing/2014/main" val="2991194605"/>
                    </a:ext>
                  </a:extLst>
                </a:gridCol>
                <a:gridCol w="358400">
                  <a:extLst>
                    <a:ext uri="{9D8B030D-6E8A-4147-A177-3AD203B41FA5}">
                      <a16:colId xmlns:a16="http://schemas.microsoft.com/office/drawing/2014/main" val="1778989722"/>
                    </a:ext>
                  </a:extLst>
                </a:gridCol>
              </a:tblGrid>
              <a:tr h="38364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0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3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4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5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6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7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8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9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10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11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12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13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14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15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ore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ore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ore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ore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ore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ore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ore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ore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ko-Kore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ko-Kore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ko-Kore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ko-Kore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bg1"/>
                          </a:solidFill>
                        </a:rPr>
                        <a:t>12</a:t>
                      </a:r>
                      <a:endParaRPr lang="ko-Kore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bg1"/>
                          </a:solidFill>
                        </a:rPr>
                        <a:t>13</a:t>
                      </a:r>
                      <a:endParaRPr lang="ko-Kore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bg1"/>
                          </a:solidFill>
                        </a:rPr>
                        <a:t>14</a:t>
                      </a:r>
                      <a:endParaRPr lang="ko-Kore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bg1"/>
                          </a:solidFill>
                        </a:rPr>
                        <a:t>15</a:t>
                      </a:r>
                      <a:endParaRPr lang="ko-Kore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4222733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E77FBD9-8216-E83E-ABA2-A8CA336688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0988666"/>
              </p:ext>
            </p:extLst>
          </p:nvPr>
        </p:nvGraphicFramePr>
        <p:xfrm>
          <a:off x="300512" y="3715308"/>
          <a:ext cx="11467424" cy="3836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8357">
                  <a:extLst>
                    <a:ext uri="{9D8B030D-6E8A-4147-A177-3AD203B41FA5}">
                      <a16:colId xmlns:a16="http://schemas.microsoft.com/office/drawing/2014/main" val="2689602469"/>
                    </a:ext>
                  </a:extLst>
                </a:gridCol>
                <a:gridCol w="358357">
                  <a:extLst>
                    <a:ext uri="{9D8B030D-6E8A-4147-A177-3AD203B41FA5}">
                      <a16:colId xmlns:a16="http://schemas.microsoft.com/office/drawing/2014/main" val="3820626256"/>
                    </a:ext>
                  </a:extLst>
                </a:gridCol>
                <a:gridCol w="358357">
                  <a:extLst>
                    <a:ext uri="{9D8B030D-6E8A-4147-A177-3AD203B41FA5}">
                      <a16:colId xmlns:a16="http://schemas.microsoft.com/office/drawing/2014/main" val="826293192"/>
                    </a:ext>
                  </a:extLst>
                </a:gridCol>
                <a:gridCol w="358357">
                  <a:extLst>
                    <a:ext uri="{9D8B030D-6E8A-4147-A177-3AD203B41FA5}">
                      <a16:colId xmlns:a16="http://schemas.microsoft.com/office/drawing/2014/main" val="1328051173"/>
                    </a:ext>
                  </a:extLst>
                </a:gridCol>
                <a:gridCol w="358357">
                  <a:extLst>
                    <a:ext uri="{9D8B030D-6E8A-4147-A177-3AD203B41FA5}">
                      <a16:colId xmlns:a16="http://schemas.microsoft.com/office/drawing/2014/main" val="3534627007"/>
                    </a:ext>
                  </a:extLst>
                </a:gridCol>
                <a:gridCol w="358357">
                  <a:extLst>
                    <a:ext uri="{9D8B030D-6E8A-4147-A177-3AD203B41FA5}">
                      <a16:colId xmlns:a16="http://schemas.microsoft.com/office/drawing/2014/main" val="3736839368"/>
                    </a:ext>
                  </a:extLst>
                </a:gridCol>
                <a:gridCol w="358357">
                  <a:extLst>
                    <a:ext uri="{9D8B030D-6E8A-4147-A177-3AD203B41FA5}">
                      <a16:colId xmlns:a16="http://schemas.microsoft.com/office/drawing/2014/main" val="2552710707"/>
                    </a:ext>
                  </a:extLst>
                </a:gridCol>
                <a:gridCol w="358357">
                  <a:extLst>
                    <a:ext uri="{9D8B030D-6E8A-4147-A177-3AD203B41FA5}">
                      <a16:colId xmlns:a16="http://schemas.microsoft.com/office/drawing/2014/main" val="4213108211"/>
                    </a:ext>
                  </a:extLst>
                </a:gridCol>
                <a:gridCol w="358357">
                  <a:extLst>
                    <a:ext uri="{9D8B030D-6E8A-4147-A177-3AD203B41FA5}">
                      <a16:colId xmlns:a16="http://schemas.microsoft.com/office/drawing/2014/main" val="1849628309"/>
                    </a:ext>
                  </a:extLst>
                </a:gridCol>
                <a:gridCol w="358357">
                  <a:extLst>
                    <a:ext uri="{9D8B030D-6E8A-4147-A177-3AD203B41FA5}">
                      <a16:colId xmlns:a16="http://schemas.microsoft.com/office/drawing/2014/main" val="3048615422"/>
                    </a:ext>
                  </a:extLst>
                </a:gridCol>
                <a:gridCol w="358357">
                  <a:extLst>
                    <a:ext uri="{9D8B030D-6E8A-4147-A177-3AD203B41FA5}">
                      <a16:colId xmlns:a16="http://schemas.microsoft.com/office/drawing/2014/main" val="1249628538"/>
                    </a:ext>
                  </a:extLst>
                </a:gridCol>
                <a:gridCol w="358357">
                  <a:extLst>
                    <a:ext uri="{9D8B030D-6E8A-4147-A177-3AD203B41FA5}">
                      <a16:colId xmlns:a16="http://schemas.microsoft.com/office/drawing/2014/main" val="2072490697"/>
                    </a:ext>
                  </a:extLst>
                </a:gridCol>
                <a:gridCol w="358357">
                  <a:extLst>
                    <a:ext uri="{9D8B030D-6E8A-4147-A177-3AD203B41FA5}">
                      <a16:colId xmlns:a16="http://schemas.microsoft.com/office/drawing/2014/main" val="705142664"/>
                    </a:ext>
                  </a:extLst>
                </a:gridCol>
                <a:gridCol w="358357">
                  <a:extLst>
                    <a:ext uri="{9D8B030D-6E8A-4147-A177-3AD203B41FA5}">
                      <a16:colId xmlns:a16="http://schemas.microsoft.com/office/drawing/2014/main" val="2203752783"/>
                    </a:ext>
                  </a:extLst>
                </a:gridCol>
                <a:gridCol w="358357">
                  <a:extLst>
                    <a:ext uri="{9D8B030D-6E8A-4147-A177-3AD203B41FA5}">
                      <a16:colId xmlns:a16="http://schemas.microsoft.com/office/drawing/2014/main" val="1011987389"/>
                    </a:ext>
                  </a:extLst>
                </a:gridCol>
                <a:gridCol w="358357">
                  <a:extLst>
                    <a:ext uri="{9D8B030D-6E8A-4147-A177-3AD203B41FA5}">
                      <a16:colId xmlns:a16="http://schemas.microsoft.com/office/drawing/2014/main" val="1277422327"/>
                    </a:ext>
                  </a:extLst>
                </a:gridCol>
                <a:gridCol w="358357">
                  <a:extLst>
                    <a:ext uri="{9D8B030D-6E8A-4147-A177-3AD203B41FA5}">
                      <a16:colId xmlns:a16="http://schemas.microsoft.com/office/drawing/2014/main" val="571524357"/>
                    </a:ext>
                  </a:extLst>
                </a:gridCol>
                <a:gridCol w="358357">
                  <a:extLst>
                    <a:ext uri="{9D8B030D-6E8A-4147-A177-3AD203B41FA5}">
                      <a16:colId xmlns:a16="http://schemas.microsoft.com/office/drawing/2014/main" val="1315609727"/>
                    </a:ext>
                  </a:extLst>
                </a:gridCol>
                <a:gridCol w="358357">
                  <a:extLst>
                    <a:ext uri="{9D8B030D-6E8A-4147-A177-3AD203B41FA5}">
                      <a16:colId xmlns:a16="http://schemas.microsoft.com/office/drawing/2014/main" val="3072182240"/>
                    </a:ext>
                  </a:extLst>
                </a:gridCol>
                <a:gridCol w="358357">
                  <a:extLst>
                    <a:ext uri="{9D8B030D-6E8A-4147-A177-3AD203B41FA5}">
                      <a16:colId xmlns:a16="http://schemas.microsoft.com/office/drawing/2014/main" val="606787351"/>
                    </a:ext>
                  </a:extLst>
                </a:gridCol>
                <a:gridCol w="358357">
                  <a:extLst>
                    <a:ext uri="{9D8B030D-6E8A-4147-A177-3AD203B41FA5}">
                      <a16:colId xmlns:a16="http://schemas.microsoft.com/office/drawing/2014/main" val="1882017199"/>
                    </a:ext>
                  </a:extLst>
                </a:gridCol>
                <a:gridCol w="358357">
                  <a:extLst>
                    <a:ext uri="{9D8B030D-6E8A-4147-A177-3AD203B41FA5}">
                      <a16:colId xmlns:a16="http://schemas.microsoft.com/office/drawing/2014/main" val="4090422433"/>
                    </a:ext>
                  </a:extLst>
                </a:gridCol>
                <a:gridCol w="358357">
                  <a:extLst>
                    <a:ext uri="{9D8B030D-6E8A-4147-A177-3AD203B41FA5}">
                      <a16:colId xmlns:a16="http://schemas.microsoft.com/office/drawing/2014/main" val="472052352"/>
                    </a:ext>
                  </a:extLst>
                </a:gridCol>
                <a:gridCol w="358357">
                  <a:extLst>
                    <a:ext uri="{9D8B030D-6E8A-4147-A177-3AD203B41FA5}">
                      <a16:colId xmlns:a16="http://schemas.microsoft.com/office/drawing/2014/main" val="2499915401"/>
                    </a:ext>
                  </a:extLst>
                </a:gridCol>
                <a:gridCol w="358357">
                  <a:extLst>
                    <a:ext uri="{9D8B030D-6E8A-4147-A177-3AD203B41FA5}">
                      <a16:colId xmlns:a16="http://schemas.microsoft.com/office/drawing/2014/main" val="2945536159"/>
                    </a:ext>
                  </a:extLst>
                </a:gridCol>
                <a:gridCol w="358357">
                  <a:extLst>
                    <a:ext uri="{9D8B030D-6E8A-4147-A177-3AD203B41FA5}">
                      <a16:colId xmlns:a16="http://schemas.microsoft.com/office/drawing/2014/main" val="1637080228"/>
                    </a:ext>
                  </a:extLst>
                </a:gridCol>
                <a:gridCol w="358357">
                  <a:extLst>
                    <a:ext uri="{9D8B030D-6E8A-4147-A177-3AD203B41FA5}">
                      <a16:colId xmlns:a16="http://schemas.microsoft.com/office/drawing/2014/main" val="1064984213"/>
                    </a:ext>
                  </a:extLst>
                </a:gridCol>
                <a:gridCol w="358357">
                  <a:extLst>
                    <a:ext uri="{9D8B030D-6E8A-4147-A177-3AD203B41FA5}">
                      <a16:colId xmlns:a16="http://schemas.microsoft.com/office/drawing/2014/main" val="4258251637"/>
                    </a:ext>
                  </a:extLst>
                </a:gridCol>
                <a:gridCol w="358357">
                  <a:extLst>
                    <a:ext uri="{9D8B030D-6E8A-4147-A177-3AD203B41FA5}">
                      <a16:colId xmlns:a16="http://schemas.microsoft.com/office/drawing/2014/main" val="1111123066"/>
                    </a:ext>
                  </a:extLst>
                </a:gridCol>
                <a:gridCol w="358357">
                  <a:extLst>
                    <a:ext uri="{9D8B030D-6E8A-4147-A177-3AD203B41FA5}">
                      <a16:colId xmlns:a16="http://schemas.microsoft.com/office/drawing/2014/main" val="617465808"/>
                    </a:ext>
                  </a:extLst>
                </a:gridCol>
                <a:gridCol w="358357">
                  <a:extLst>
                    <a:ext uri="{9D8B030D-6E8A-4147-A177-3AD203B41FA5}">
                      <a16:colId xmlns:a16="http://schemas.microsoft.com/office/drawing/2014/main" val="2991194605"/>
                    </a:ext>
                  </a:extLst>
                </a:gridCol>
                <a:gridCol w="358357">
                  <a:extLst>
                    <a:ext uri="{9D8B030D-6E8A-4147-A177-3AD203B41FA5}">
                      <a16:colId xmlns:a16="http://schemas.microsoft.com/office/drawing/2014/main" val="1778989722"/>
                    </a:ext>
                  </a:extLst>
                </a:gridCol>
              </a:tblGrid>
              <a:tr h="38364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5</a:t>
                      </a:r>
                      <a:endParaRPr lang="ko-Kore-KR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6</a:t>
                      </a:r>
                      <a:endParaRPr lang="ko-Kore-KR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7</a:t>
                      </a:r>
                      <a:endParaRPr lang="ko-Kore-KR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8</a:t>
                      </a:r>
                      <a:endParaRPr lang="ko-Kore-KR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9</a:t>
                      </a:r>
                      <a:endParaRPr lang="ko-Kore-KR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10</a:t>
                      </a:r>
                      <a:endParaRPr lang="ko-Kore-KR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11</a:t>
                      </a:r>
                      <a:endParaRPr lang="ko-Kore-KR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12</a:t>
                      </a:r>
                      <a:endParaRPr lang="ko-Kore-KR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13</a:t>
                      </a:r>
                      <a:endParaRPr lang="ko-Kore-KR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14</a:t>
                      </a:r>
                      <a:endParaRPr lang="ko-Kore-KR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15</a:t>
                      </a:r>
                      <a:endParaRPr lang="ko-Kore-KR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ore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ore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ore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ore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ore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ore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ore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ore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ko-Kore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ko-Kore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ko-Kore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ko-Kore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bg1"/>
                          </a:solidFill>
                        </a:rPr>
                        <a:t>12</a:t>
                      </a:r>
                      <a:endParaRPr lang="ko-Kore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bg1"/>
                          </a:solidFill>
                        </a:rPr>
                        <a:t>13</a:t>
                      </a:r>
                      <a:endParaRPr lang="ko-Kore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bg1"/>
                          </a:solidFill>
                        </a:rPr>
                        <a:t>14</a:t>
                      </a:r>
                      <a:endParaRPr lang="ko-Kore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bg1"/>
                          </a:solidFill>
                        </a:rPr>
                        <a:t>15</a:t>
                      </a:r>
                      <a:endParaRPr lang="ko-Kore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 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4222733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2141FFB-2BFB-F155-D267-D52CC258A8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642177"/>
              </p:ext>
            </p:extLst>
          </p:nvPr>
        </p:nvGraphicFramePr>
        <p:xfrm>
          <a:off x="302858" y="6061447"/>
          <a:ext cx="11468800" cy="3836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8400">
                  <a:extLst>
                    <a:ext uri="{9D8B030D-6E8A-4147-A177-3AD203B41FA5}">
                      <a16:colId xmlns:a16="http://schemas.microsoft.com/office/drawing/2014/main" val="2689602469"/>
                    </a:ext>
                  </a:extLst>
                </a:gridCol>
                <a:gridCol w="358400">
                  <a:extLst>
                    <a:ext uri="{9D8B030D-6E8A-4147-A177-3AD203B41FA5}">
                      <a16:colId xmlns:a16="http://schemas.microsoft.com/office/drawing/2014/main" val="3820626256"/>
                    </a:ext>
                  </a:extLst>
                </a:gridCol>
                <a:gridCol w="358400">
                  <a:extLst>
                    <a:ext uri="{9D8B030D-6E8A-4147-A177-3AD203B41FA5}">
                      <a16:colId xmlns:a16="http://schemas.microsoft.com/office/drawing/2014/main" val="826293192"/>
                    </a:ext>
                  </a:extLst>
                </a:gridCol>
                <a:gridCol w="358400">
                  <a:extLst>
                    <a:ext uri="{9D8B030D-6E8A-4147-A177-3AD203B41FA5}">
                      <a16:colId xmlns:a16="http://schemas.microsoft.com/office/drawing/2014/main" val="1328051173"/>
                    </a:ext>
                  </a:extLst>
                </a:gridCol>
                <a:gridCol w="358400">
                  <a:extLst>
                    <a:ext uri="{9D8B030D-6E8A-4147-A177-3AD203B41FA5}">
                      <a16:colId xmlns:a16="http://schemas.microsoft.com/office/drawing/2014/main" val="3534627007"/>
                    </a:ext>
                  </a:extLst>
                </a:gridCol>
                <a:gridCol w="358400">
                  <a:extLst>
                    <a:ext uri="{9D8B030D-6E8A-4147-A177-3AD203B41FA5}">
                      <a16:colId xmlns:a16="http://schemas.microsoft.com/office/drawing/2014/main" val="3736839368"/>
                    </a:ext>
                  </a:extLst>
                </a:gridCol>
                <a:gridCol w="358400">
                  <a:extLst>
                    <a:ext uri="{9D8B030D-6E8A-4147-A177-3AD203B41FA5}">
                      <a16:colId xmlns:a16="http://schemas.microsoft.com/office/drawing/2014/main" val="2552710707"/>
                    </a:ext>
                  </a:extLst>
                </a:gridCol>
                <a:gridCol w="358400">
                  <a:extLst>
                    <a:ext uri="{9D8B030D-6E8A-4147-A177-3AD203B41FA5}">
                      <a16:colId xmlns:a16="http://schemas.microsoft.com/office/drawing/2014/main" val="4213108211"/>
                    </a:ext>
                  </a:extLst>
                </a:gridCol>
                <a:gridCol w="358400">
                  <a:extLst>
                    <a:ext uri="{9D8B030D-6E8A-4147-A177-3AD203B41FA5}">
                      <a16:colId xmlns:a16="http://schemas.microsoft.com/office/drawing/2014/main" val="1849628309"/>
                    </a:ext>
                  </a:extLst>
                </a:gridCol>
                <a:gridCol w="358400">
                  <a:extLst>
                    <a:ext uri="{9D8B030D-6E8A-4147-A177-3AD203B41FA5}">
                      <a16:colId xmlns:a16="http://schemas.microsoft.com/office/drawing/2014/main" val="3048615422"/>
                    </a:ext>
                  </a:extLst>
                </a:gridCol>
                <a:gridCol w="358400">
                  <a:extLst>
                    <a:ext uri="{9D8B030D-6E8A-4147-A177-3AD203B41FA5}">
                      <a16:colId xmlns:a16="http://schemas.microsoft.com/office/drawing/2014/main" val="1249628538"/>
                    </a:ext>
                  </a:extLst>
                </a:gridCol>
                <a:gridCol w="358400">
                  <a:extLst>
                    <a:ext uri="{9D8B030D-6E8A-4147-A177-3AD203B41FA5}">
                      <a16:colId xmlns:a16="http://schemas.microsoft.com/office/drawing/2014/main" val="2072490697"/>
                    </a:ext>
                  </a:extLst>
                </a:gridCol>
                <a:gridCol w="358400">
                  <a:extLst>
                    <a:ext uri="{9D8B030D-6E8A-4147-A177-3AD203B41FA5}">
                      <a16:colId xmlns:a16="http://schemas.microsoft.com/office/drawing/2014/main" val="705142664"/>
                    </a:ext>
                  </a:extLst>
                </a:gridCol>
                <a:gridCol w="358400">
                  <a:extLst>
                    <a:ext uri="{9D8B030D-6E8A-4147-A177-3AD203B41FA5}">
                      <a16:colId xmlns:a16="http://schemas.microsoft.com/office/drawing/2014/main" val="2203752783"/>
                    </a:ext>
                  </a:extLst>
                </a:gridCol>
                <a:gridCol w="358400">
                  <a:extLst>
                    <a:ext uri="{9D8B030D-6E8A-4147-A177-3AD203B41FA5}">
                      <a16:colId xmlns:a16="http://schemas.microsoft.com/office/drawing/2014/main" val="1011987389"/>
                    </a:ext>
                  </a:extLst>
                </a:gridCol>
                <a:gridCol w="358400">
                  <a:extLst>
                    <a:ext uri="{9D8B030D-6E8A-4147-A177-3AD203B41FA5}">
                      <a16:colId xmlns:a16="http://schemas.microsoft.com/office/drawing/2014/main" val="1277422327"/>
                    </a:ext>
                  </a:extLst>
                </a:gridCol>
                <a:gridCol w="358400">
                  <a:extLst>
                    <a:ext uri="{9D8B030D-6E8A-4147-A177-3AD203B41FA5}">
                      <a16:colId xmlns:a16="http://schemas.microsoft.com/office/drawing/2014/main" val="571524357"/>
                    </a:ext>
                  </a:extLst>
                </a:gridCol>
                <a:gridCol w="358400">
                  <a:extLst>
                    <a:ext uri="{9D8B030D-6E8A-4147-A177-3AD203B41FA5}">
                      <a16:colId xmlns:a16="http://schemas.microsoft.com/office/drawing/2014/main" val="1315609727"/>
                    </a:ext>
                  </a:extLst>
                </a:gridCol>
                <a:gridCol w="358400">
                  <a:extLst>
                    <a:ext uri="{9D8B030D-6E8A-4147-A177-3AD203B41FA5}">
                      <a16:colId xmlns:a16="http://schemas.microsoft.com/office/drawing/2014/main" val="3072182240"/>
                    </a:ext>
                  </a:extLst>
                </a:gridCol>
                <a:gridCol w="358400">
                  <a:extLst>
                    <a:ext uri="{9D8B030D-6E8A-4147-A177-3AD203B41FA5}">
                      <a16:colId xmlns:a16="http://schemas.microsoft.com/office/drawing/2014/main" val="606787351"/>
                    </a:ext>
                  </a:extLst>
                </a:gridCol>
                <a:gridCol w="358400">
                  <a:extLst>
                    <a:ext uri="{9D8B030D-6E8A-4147-A177-3AD203B41FA5}">
                      <a16:colId xmlns:a16="http://schemas.microsoft.com/office/drawing/2014/main" val="1882017199"/>
                    </a:ext>
                  </a:extLst>
                </a:gridCol>
                <a:gridCol w="358400">
                  <a:extLst>
                    <a:ext uri="{9D8B030D-6E8A-4147-A177-3AD203B41FA5}">
                      <a16:colId xmlns:a16="http://schemas.microsoft.com/office/drawing/2014/main" val="4090422433"/>
                    </a:ext>
                  </a:extLst>
                </a:gridCol>
                <a:gridCol w="358400">
                  <a:extLst>
                    <a:ext uri="{9D8B030D-6E8A-4147-A177-3AD203B41FA5}">
                      <a16:colId xmlns:a16="http://schemas.microsoft.com/office/drawing/2014/main" val="472052352"/>
                    </a:ext>
                  </a:extLst>
                </a:gridCol>
                <a:gridCol w="358400">
                  <a:extLst>
                    <a:ext uri="{9D8B030D-6E8A-4147-A177-3AD203B41FA5}">
                      <a16:colId xmlns:a16="http://schemas.microsoft.com/office/drawing/2014/main" val="2499915401"/>
                    </a:ext>
                  </a:extLst>
                </a:gridCol>
                <a:gridCol w="358400">
                  <a:extLst>
                    <a:ext uri="{9D8B030D-6E8A-4147-A177-3AD203B41FA5}">
                      <a16:colId xmlns:a16="http://schemas.microsoft.com/office/drawing/2014/main" val="2945536159"/>
                    </a:ext>
                  </a:extLst>
                </a:gridCol>
                <a:gridCol w="358400">
                  <a:extLst>
                    <a:ext uri="{9D8B030D-6E8A-4147-A177-3AD203B41FA5}">
                      <a16:colId xmlns:a16="http://schemas.microsoft.com/office/drawing/2014/main" val="1637080228"/>
                    </a:ext>
                  </a:extLst>
                </a:gridCol>
                <a:gridCol w="358400">
                  <a:extLst>
                    <a:ext uri="{9D8B030D-6E8A-4147-A177-3AD203B41FA5}">
                      <a16:colId xmlns:a16="http://schemas.microsoft.com/office/drawing/2014/main" val="1064984213"/>
                    </a:ext>
                  </a:extLst>
                </a:gridCol>
                <a:gridCol w="358400">
                  <a:extLst>
                    <a:ext uri="{9D8B030D-6E8A-4147-A177-3AD203B41FA5}">
                      <a16:colId xmlns:a16="http://schemas.microsoft.com/office/drawing/2014/main" val="4258251637"/>
                    </a:ext>
                  </a:extLst>
                </a:gridCol>
                <a:gridCol w="358400">
                  <a:extLst>
                    <a:ext uri="{9D8B030D-6E8A-4147-A177-3AD203B41FA5}">
                      <a16:colId xmlns:a16="http://schemas.microsoft.com/office/drawing/2014/main" val="1111123066"/>
                    </a:ext>
                  </a:extLst>
                </a:gridCol>
                <a:gridCol w="358400">
                  <a:extLst>
                    <a:ext uri="{9D8B030D-6E8A-4147-A177-3AD203B41FA5}">
                      <a16:colId xmlns:a16="http://schemas.microsoft.com/office/drawing/2014/main" val="617465808"/>
                    </a:ext>
                  </a:extLst>
                </a:gridCol>
                <a:gridCol w="358400">
                  <a:extLst>
                    <a:ext uri="{9D8B030D-6E8A-4147-A177-3AD203B41FA5}">
                      <a16:colId xmlns:a16="http://schemas.microsoft.com/office/drawing/2014/main" val="2991194605"/>
                    </a:ext>
                  </a:extLst>
                </a:gridCol>
                <a:gridCol w="358400">
                  <a:extLst>
                    <a:ext uri="{9D8B030D-6E8A-4147-A177-3AD203B41FA5}">
                      <a16:colId xmlns:a16="http://schemas.microsoft.com/office/drawing/2014/main" val="1778989722"/>
                    </a:ext>
                  </a:extLst>
                </a:gridCol>
              </a:tblGrid>
              <a:tr h="38364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5</a:t>
                      </a:r>
                      <a:endParaRPr lang="ko-Kore-KR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6</a:t>
                      </a:r>
                      <a:endParaRPr lang="ko-Kore-KR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7</a:t>
                      </a:r>
                      <a:endParaRPr lang="ko-Kore-KR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8</a:t>
                      </a:r>
                      <a:endParaRPr lang="ko-Kore-KR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9</a:t>
                      </a:r>
                      <a:endParaRPr lang="ko-Kore-KR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10</a:t>
                      </a:r>
                      <a:endParaRPr lang="ko-Kore-KR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11</a:t>
                      </a:r>
                      <a:endParaRPr lang="ko-Kore-KR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12</a:t>
                      </a:r>
                      <a:endParaRPr lang="ko-Kore-KR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13</a:t>
                      </a:r>
                      <a:endParaRPr lang="ko-Kore-KR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14</a:t>
                      </a:r>
                      <a:endParaRPr lang="ko-Kore-KR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15</a:t>
                      </a:r>
                      <a:endParaRPr lang="ko-Kore-KR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16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17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18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19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20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ore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ore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ore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ko-Kore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ko-Kore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ko-Kore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ko-Kore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bg1"/>
                          </a:solidFill>
                        </a:rPr>
                        <a:t>12</a:t>
                      </a:r>
                      <a:endParaRPr lang="ko-Kore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bg1"/>
                          </a:solidFill>
                        </a:rPr>
                        <a:t>13</a:t>
                      </a:r>
                      <a:endParaRPr lang="ko-Kore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bg1"/>
                          </a:solidFill>
                        </a:rPr>
                        <a:t>14</a:t>
                      </a:r>
                      <a:endParaRPr lang="ko-Kore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bg1"/>
                          </a:solidFill>
                        </a:rPr>
                        <a:t>15</a:t>
                      </a:r>
                      <a:endParaRPr lang="ko-Kore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bg1"/>
                          </a:solidFill>
                        </a:rPr>
                        <a:t>16</a:t>
                      </a:r>
                      <a:endParaRPr lang="ko-Kore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bg1"/>
                          </a:solidFill>
                        </a:rPr>
                        <a:t>17</a:t>
                      </a:r>
                      <a:endParaRPr lang="ko-Kore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bg1"/>
                          </a:solidFill>
                        </a:rPr>
                        <a:t>18</a:t>
                      </a:r>
                      <a:endParaRPr lang="ko-Kore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bg1"/>
                          </a:solidFill>
                        </a:rPr>
                        <a:t>19</a:t>
                      </a:r>
                      <a:endParaRPr lang="ko-Kore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bg1"/>
                          </a:solidFill>
                        </a:rPr>
                        <a:t>20</a:t>
                      </a:r>
                      <a:endParaRPr lang="ko-Kore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422273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802848B-8381-1BB9-7ADB-74C0C0DFA330}"/>
              </a:ext>
            </a:extLst>
          </p:cNvPr>
          <p:cNvSpPr txBox="1"/>
          <p:nvPr/>
        </p:nvSpPr>
        <p:spPr>
          <a:xfrm>
            <a:off x="127891" y="3383106"/>
            <a:ext cx="21678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/>
              <a:t>Shift left </a:t>
            </a:r>
            <a:r>
              <a:rPr kumimoji="1" lang="en-US" altLang="ko-KR" sz="1400" dirty="0"/>
              <a:t>5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[&lt;&lt;5]</a:t>
            </a:r>
            <a:endParaRPr kumimoji="1" lang="ko-Kore-KR" altLang="en-US" sz="1400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373B702-0CAC-9E11-0BB4-0969B9E0BE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0681538"/>
              </p:ext>
            </p:extLst>
          </p:nvPr>
        </p:nvGraphicFramePr>
        <p:xfrm>
          <a:off x="300502" y="576896"/>
          <a:ext cx="11466272" cy="3836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8321">
                  <a:extLst>
                    <a:ext uri="{9D8B030D-6E8A-4147-A177-3AD203B41FA5}">
                      <a16:colId xmlns:a16="http://schemas.microsoft.com/office/drawing/2014/main" val="2689602469"/>
                    </a:ext>
                  </a:extLst>
                </a:gridCol>
                <a:gridCol w="358321">
                  <a:extLst>
                    <a:ext uri="{9D8B030D-6E8A-4147-A177-3AD203B41FA5}">
                      <a16:colId xmlns:a16="http://schemas.microsoft.com/office/drawing/2014/main" val="3820626256"/>
                    </a:ext>
                  </a:extLst>
                </a:gridCol>
                <a:gridCol w="358321">
                  <a:extLst>
                    <a:ext uri="{9D8B030D-6E8A-4147-A177-3AD203B41FA5}">
                      <a16:colId xmlns:a16="http://schemas.microsoft.com/office/drawing/2014/main" val="826293192"/>
                    </a:ext>
                  </a:extLst>
                </a:gridCol>
                <a:gridCol w="358321">
                  <a:extLst>
                    <a:ext uri="{9D8B030D-6E8A-4147-A177-3AD203B41FA5}">
                      <a16:colId xmlns:a16="http://schemas.microsoft.com/office/drawing/2014/main" val="1328051173"/>
                    </a:ext>
                  </a:extLst>
                </a:gridCol>
                <a:gridCol w="358321">
                  <a:extLst>
                    <a:ext uri="{9D8B030D-6E8A-4147-A177-3AD203B41FA5}">
                      <a16:colId xmlns:a16="http://schemas.microsoft.com/office/drawing/2014/main" val="3534627007"/>
                    </a:ext>
                  </a:extLst>
                </a:gridCol>
                <a:gridCol w="358321">
                  <a:extLst>
                    <a:ext uri="{9D8B030D-6E8A-4147-A177-3AD203B41FA5}">
                      <a16:colId xmlns:a16="http://schemas.microsoft.com/office/drawing/2014/main" val="3736839368"/>
                    </a:ext>
                  </a:extLst>
                </a:gridCol>
                <a:gridCol w="358321">
                  <a:extLst>
                    <a:ext uri="{9D8B030D-6E8A-4147-A177-3AD203B41FA5}">
                      <a16:colId xmlns:a16="http://schemas.microsoft.com/office/drawing/2014/main" val="2552710707"/>
                    </a:ext>
                  </a:extLst>
                </a:gridCol>
                <a:gridCol w="358321">
                  <a:extLst>
                    <a:ext uri="{9D8B030D-6E8A-4147-A177-3AD203B41FA5}">
                      <a16:colId xmlns:a16="http://schemas.microsoft.com/office/drawing/2014/main" val="4213108211"/>
                    </a:ext>
                  </a:extLst>
                </a:gridCol>
                <a:gridCol w="358321">
                  <a:extLst>
                    <a:ext uri="{9D8B030D-6E8A-4147-A177-3AD203B41FA5}">
                      <a16:colId xmlns:a16="http://schemas.microsoft.com/office/drawing/2014/main" val="1849628309"/>
                    </a:ext>
                  </a:extLst>
                </a:gridCol>
                <a:gridCol w="358321">
                  <a:extLst>
                    <a:ext uri="{9D8B030D-6E8A-4147-A177-3AD203B41FA5}">
                      <a16:colId xmlns:a16="http://schemas.microsoft.com/office/drawing/2014/main" val="3048615422"/>
                    </a:ext>
                  </a:extLst>
                </a:gridCol>
                <a:gridCol w="358321">
                  <a:extLst>
                    <a:ext uri="{9D8B030D-6E8A-4147-A177-3AD203B41FA5}">
                      <a16:colId xmlns:a16="http://schemas.microsoft.com/office/drawing/2014/main" val="1249628538"/>
                    </a:ext>
                  </a:extLst>
                </a:gridCol>
                <a:gridCol w="358321">
                  <a:extLst>
                    <a:ext uri="{9D8B030D-6E8A-4147-A177-3AD203B41FA5}">
                      <a16:colId xmlns:a16="http://schemas.microsoft.com/office/drawing/2014/main" val="2072490697"/>
                    </a:ext>
                  </a:extLst>
                </a:gridCol>
                <a:gridCol w="358321">
                  <a:extLst>
                    <a:ext uri="{9D8B030D-6E8A-4147-A177-3AD203B41FA5}">
                      <a16:colId xmlns:a16="http://schemas.microsoft.com/office/drawing/2014/main" val="705142664"/>
                    </a:ext>
                  </a:extLst>
                </a:gridCol>
                <a:gridCol w="358321">
                  <a:extLst>
                    <a:ext uri="{9D8B030D-6E8A-4147-A177-3AD203B41FA5}">
                      <a16:colId xmlns:a16="http://schemas.microsoft.com/office/drawing/2014/main" val="2203752783"/>
                    </a:ext>
                  </a:extLst>
                </a:gridCol>
                <a:gridCol w="358321">
                  <a:extLst>
                    <a:ext uri="{9D8B030D-6E8A-4147-A177-3AD203B41FA5}">
                      <a16:colId xmlns:a16="http://schemas.microsoft.com/office/drawing/2014/main" val="1011987389"/>
                    </a:ext>
                  </a:extLst>
                </a:gridCol>
                <a:gridCol w="358321">
                  <a:extLst>
                    <a:ext uri="{9D8B030D-6E8A-4147-A177-3AD203B41FA5}">
                      <a16:colId xmlns:a16="http://schemas.microsoft.com/office/drawing/2014/main" val="1277422327"/>
                    </a:ext>
                  </a:extLst>
                </a:gridCol>
                <a:gridCol w="358321">
                  <a:extLst>
                    <a:ext uri="{9D8B030D-6E8A-4147-A177-3AD203B41FA5}">
                      <a16:colId xmlns:a16="http://schemas.microsoft.com/office/drawing/2014/main" val="571524357"/>
                    </a:ext>
                  </a:extLst>
                </a:gridCol>
                <a:gridCol w="358321">
                  <a:extLst>
                    <a:ext uri="{9D8B030D-6E8A-4147-A177-3AD203B41FA5}">
                      <a16:colId xmlns:a16="http://schemas.microsoft.com/office/drawing/2014/main" val="1315609727"/>
                    </a:ext>
                  </a:extLst>
                </a:gridCol>
                <a:gridCol w="358321">
                  <a:extLst>
                    <a:ext uri="{9D8B030D-6E8A-4147-A177-3AD203B41FA5}">
                      <a16:colId xmlns:a16="http://schemas.microsoft.com/office/drawing/2014/main" val="3072182240"/>
                    </a:ext>
                  </a:extLst>
                </a:gridCol>
                <a:gridCol w="358321">
                  <a:extLst>
                    <a:ext uri="{9D8B030D-6E8A-4147-A177-3AD203B41FA5}">
                      <a16:colId xmlns:a16="http://schemas.microsoft.com/office/drawing/2014/main" val="606787351"/>
                    </a:ext>
                  </a:extLst>
                </a:gridCol>
                <a:gridCol w="358321">
                  <a:extLst>
                    <a:ext uri="{9D8B030D-6E8A-4147-A177-3AD203B41FA5}">
                      <a16:colId xmlns:a16="http://schemas.microsoft.com/office/drawing/2014/main" val="1882017199"/>
                    </a:ext>
                  </a:extLst>
                </a:gridCol>
                <a:gridCol w="358321">
                  <a:extLst>
                    <a:ext uri="{9D8B030D-6E8A-4147-A177-3AD203B41FA5}">
                      <a16:colId xmlns:a16="http://schemas.microsoft.com/office/drawing/2014/main" val="4090422433"/>
                    </a:ext>
                  </a:extLst>
                </a:gridCol>
                <a:gridCol w="358321">
                  <a:extLst>
                    <a:ext uri="{9D8B030D-6E8A-4147-A177-3AD203B41FA5}">
                      <a16:colId xmlns:a16="http://schemas.microsoft.com/office/drawing/2014/main" val="472052352"/>
                    </a:ext>
                  </a:extLst>
                </a:gridCol>
                <a:gridCol w="358321">
                  <a:extLst>
                    <a:ext uri="{9D8B030D-6E8A-4147-A177-3AD203B41FA5}">
                      <a16:colId xmlns:a16="http://schemas.microsoft.com/office/drawing/2014/main" val="2499915401"/>
                    </a:ext>
                  </a:extLst>
                </a:gridCol>
                <a:gridCol w="358321">
                  <a:extLst>
                    <a:ext uri="{9D8B030D-6E8A-4147-A177-3AD203B41FA5}">
                      <a16:colId xmlns:a16="http://schemas.microsoft.com/office/drawing/2014/main" val="2945536159"/>
                    </a:ext>
                  </a:extLst>
                </a:gridCol>
                <a:gridCol w="358321">
                  <a:extLst>
                    <a:ext uri="{9D8B030D-6E8A-4147-A177-3AD203B41FA5}">
                      <a16:colId xmlns:a16="http://schemas.microsoft.com/office/drawing/2014/main" val="1637080228"/>
                    </a:ext>
                  </a:extLst>
                </a:gridCol>
                <a:gridCol w="358321">
                  <a:extLst>
                    <a:ext uri="{9D8B030D-6E8A-4147-A177-3AD203B41FA5}">
                      <a16:colId xmlns:a16="http://schemas.microsoft.com/office/drawing/2014/main" val="1064984213"/>
                    </a:ext>
                  </a:extLst>
                </a:gridCol>
                <a:gridCol w="358321">
                  <a:extLst>
                    <a:ext uri="{9D8B030D-6E8A-4147-A177-3AD203B41FA5}">
                      <a16:colId xmlns:a16="http://schemas.microsoft.com/office/drawing/2014/main" val="4258251637"/>
                    </a:ext>
                  </a:extLst>
                </a:gridCol>
                <a:gridCol w="358321">
                  <a:extLst>
                    <a:ext uri="{9D8B030D-6E8A-4147-A177-3AD203B41FA5}">
                      <a16:colId xmlns:a16="http://schemas.microsoft.com/office/drawing/2014/main" val="1111123066"/>
                    </a:ext>
                  </a:extLst>
                </a:gridCol>
                <a:gridCol w="358321">
                  <a:extLst>
                    <a:ext uri="{9D8B030D-6E8A-4147-A177-3AD203B41FA5}">
                      <a16:colId xmlns:a16="http://schemas.microsoft.com/office/drawing/2014/main" val="617465808"/>
                    </a:ext>
                  </a:extLst>
                </a:gridCol>
                <a:gridCol w="358321">
                  <a:extLst>
                    <a:ext uri="{9D8B030D-6E8A-4147-A177-3AD203B41FA5}">
                      <a16:colId xmlns:a16="http://schemas.microsoft.com/office/drawing/2014/main" val="2991194605"/>
                    </a:ext>
                  </a:extLst>
                </a:gridCol>
                <a:gridCol w="358321">
                  <a:extLst>
                    <a:ext uri="{9D8B030D-6E8A-4147-A177-3AD203B41FA5}">
                      <a16:colId xmlns:a16="http://schemas.microsoft.com/office/drawing/2014/main" val="1778989722"/>
                    </a:ext>
                  </a:extLst>
                </a:gridCol>
              </a:tblGrid>
              <a:tr h="38364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16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17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18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19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20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21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22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23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24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25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26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27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28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29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30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31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bg1"/>
                          </a:solidFill>
                        </a:rPr>
                        <a:t>16</a:t>
                      </a:r>
                      <a:endParaRPr lang="ko-Kore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bg1"/>
                          </a:solidFill>
                        </a:rPr>
                        <a:t>17</a:t>
                      </a:r>
                      <a:endParaRPr lang="ko-Kore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bg1"/>
                          </a:solidFill>
                        </a:rPr>
                        <a:t>18</a:t>
                      </a:r>
                      <a:endParaRPr lang="ko-Kore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bg1"/>
                          </a:solidFill>
                        </a:rPr>
                        <a:t>19</a:t>
                      </a:r>
                      <a:endParaRPr lang="ko-Kore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bg1"/>
                          </a:solidFill>
                        </a:rPr>
                        <a:t>20</a:t>
                      </a:r>
                      <a:endParaRPr lang="ko-Kore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bg1"/>
                          </a:solidFill>
                        </a:rPr>
                        <a:t>21</a:t>
                      </a:r>
                      <a:endParaRPr lang="ko-Kore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bg1"/>
                          </a:solidFill>
                        </a:rPr>
                        <a:t>22</a:t>
                      </a:r>
                      <a:endParaRPr lang="ko-Kore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bg1"/>
                          </a:solidFill>
                        </a:rPr>
                        <a:t>23</a:t>
                      </a:r>
                      <a:endParaRPr lang="ko-Kore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bg1"/>
                          </a:solidFill>
                        </a:rPr>
                        <a:t>24</a:t>
                      </a:r>
                      <a:endParaRPr lang="ko-Kore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bg1"/>
                          </a:solidFill>
                        </a:rPr>
                        <a:t>25</a:t>
                      </a:r>
                      <a:endParaRPr lang="ko-Kore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bg1"/>
                          </a:solidFill>
                        </a:rPr>
                        <a:t>26</a:t>
                      </a:r>
                      <a:endParaRPr lang="ko-Kore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bg1"/>
                          </a:solidFill>
                        </a:rPr>
                        <a:t>27</a:t>
                      </a:r>
                      <a:endParaRPr lang="ko-Kore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bg1"/>
                          </a:solidFill>
                        </a:rPr>
                        <a:t>28</a:t>
                      </a:r>
                      <a:endParaRPr lang="ko-Kore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bg1"/>
                          </a:solidFill>
                        </a:rPr>
                        <a:t>29</a:t>
                      </a:r>
                      <a:endParaRPr lang="ko-Kore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bg1"/>
                          </a:solidFill>
                        </a:rPr>
                        <a:t>30</a:t>
                      </a:r>
                      <a:endParaRPr lang="ko-Kore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bg1"/>
                          </a:solidFill>
                        </a:rPr>
                        <a:t>31</a:t>
                      </a:r>
                      <a:endParaRPr lang="ko-Kore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4222733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0A6ADA1E-C3B8-06D7-896F-14BDBE06C0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2369694"/>
              </p:ext>
            </p:extLst>
          </p:nvPr>
        </p:nvGraphicFramePr>
        <p:xfrm>
          <a:off x="303040" y="4100980"/>
          <a:ext cx="11467424" cy="3836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8357">
                  <a:extLst>
                    <a:ext uri="{9D8B030D-6E8A-4147-A177-3AD203B41FA5}">
                      <a16:colId xmlns:a16="http://schemas.microsoft.com/office/drawing/2014/main" val="2689602469"/>
                    </a:ext>
                  </a:extLst>
                </a:gridCol>
                <a:gridCol w="358357">
                  <a:extLst>
                    <a:ext uri="{9D8B030D-6E8A-4147-A177-3AD203B41FA5}">
                      <a16:colId xmlns:a16="http://schemas.microsoft.com/office/drawing/2014/main" val="3820626256"/>
                    </a:ext>
                  </a:extLst>
                </a:gridCol>
                <a:gridCol w="358357">
                  <a:extLst>
                    <a:ext uri="{9D8B030D-6E8A-4147-A177-3AD203B41FA5}">
                      <a16:colId xmlns:a16="http://schemas.microsoft.com/office/drawing/2014/main" val="826293192"/>
                    </a:ext>
                  </a:extLst>
                </a:gridCol>
                <a:gridCol w="358357">
                  <a:extLst>
                    <a:ext uri="{9D8B030D-6E8A-4147-A177-3AD203B41FA5}">
                      <a16:colId xmlns:a16="http://schemas.microsoft.com/office/drawing/2014/main" val="1328051173"/>
                    </a:ext>
                  </a:extLst>
                </a:gridCol>
                <a:gridCol w="358357">
                  <a:extLst>
                    <a:ext uri="{9D8B030D-6E8A-4147-A177-3AD203B41FA5}">
                      <a16:colId xmlns:a16="http://schemas.microsoft.com/office/drawing/2014/main" val="3534627007"/>
                    </a:ext>
                  </a:extLst>
                </a:gridCol>
                <a:gridCol w="358357">
                  <a:extLst>
                    <a:ext uri="{9D8B030D-6E8A-4147-A177-3AD203B41FA5}">
                      <a16:colId xmlns:a16="http://schemas.microsoft.com/office/drawing/2014/main" val="3736839368"/>
                    </a:ext>
                  </a:extLst>
                </a:gridCol>
                <a:gridCol w="358357">
                  <a:extLst>
                    <a:ext uri="{9D8B030D-6E8A-4147-A177-3AD203B41FA5}">
                      <a16:colId xmlns:a16="http://schemas.microsoft.com/office/drawing/2014/main" val="2552710707"/>
                    </a:ext>
                  </a:extLst>
                </a:gridCol>
                <a:gridCol w="358357">
                  <a:extLst>
                    <a:ext uri="{9D8B030D-6E8A-4147-A177-3AD203B41FA5}">
                      <a16:colId xmlns:a16="http://schemas.microsoft.com/office/drawing/2014/main" val="4213108211"/>
                    </a:ext>
                  </a:extLst>
                </a:gridCol>
                <a:gridCol w="358357">
                  <a:extLst>
                    <a:ext uri="{9D8B030D-6E8A-4147-A177-3AD203B41FA5}">
                      <a16:colId xmlns:a16="http://schemas.microsoft.com/office/drawing/2014/main" val="1849628309"/>
                    </a:ext>
                  </a:extLst>
                </a:gridCol>
                <a:gridCol w="358357">
                  <a:extLst>
                    <a:ext uri="{9D8B030D-6E8A-4147-A177-3AD203B41FA5}">
                      <a16:colId xmlns:a16="http://schemas.microsoft.com/office/drawing/2014/main" val="3048615422"/>
                    </a:ext>
                  </a:extLst>
                </a:gridCol>
                <a:gridCol w="358357">
                  <a:extLst>
                    <a:ext uri="{9D8B030D-6E8A-4147-A177-3AD203B41FA5}">
                      <a16:colId xmlns:a16="http://schemas.microsoft.com/office/drawing/2014/main" val="1249628538"/>
                    </a:ext>
                  </a:extLst>
                </a:gridCol>
                <a:gridCol w="358357">
                  <a:extLst>
                    <a:ext uri="{9D8B030D-6E8A-4147-A177-3AD203B41FA5}">
                      <a16:colId xmlns:a16="http://schemas.microsoft.com/office/drawing/2014/main" val="2072490697"/>
                    </a:ext>
                  </a:extLst>
                </a:gridCol>
                <a:gridCol w="358357">
                  <a:extLst>
                    <a:ext uri="{9D8B030D-6E8A-4147-A177-3AD203B41FA5}">
                      <a16:colId xmlns:a16="http://schemas.microsoft.com/office/drawing/2014/main" val="705142664"/>
                    </a:ext>
                  </a:extLst>
                </a:gridCol>
                <a:gridCol w="358357">
                  <a:extLst>
                    <a:ext uri="{9D8B030D-6E8A-4147-A177-3AD203B41FA5}">
                      <a16:colId xmlns:a16="http://schemas.microsoft.com/office/drawing/2014/main" val="2203752783"/>
                    </a:ext>
                  </a:extLst>
                </a:gridCol>
                <a:gridCol w="358357">
                  <a:extLst>
                    <a:ext uri="{9D8B030D-6E8A-4147-A177-3AD203B41FA5}">
                      <a16:colId xmlns:a16="http://schemas.microsoft.com/office/drawing/2014/main" val="1011987389"/>
                    </a:ext>
                  </a:extLst>
                </a:gridCol>
                <a:gridCol w="358357">
                  <a:extLst>
                    <a:ext uri="{9D8B030D-6E8A-4147-A177-3AD203B41FA5}">
                      <a16:colId xmlns:a16="http://schemas.microsoft.com/office/drawing/2014/main" val="1277422327"/>
                    </a:ext>
                  </a:extLst>
                </a:gridCol>
                <a:gridCol w="358357">
                  <a:extLst>
                    <a:ext uri="{9D8B030D-6E8A-4147-A177-3AD203B41FA5}">
                      <a16:colId xmlns:a16="http://schemas.microsoft.com/office/drawing/2014/main" val="571524357"/>
                    </a:ext>
                  </a:extLst>
                </a:gridCol>
                <a:gridCol w="358357">
                  <a:extLst>
                    <a:ext uri="{9D8B030D-6E8A-4147-A177-3AD203B41FA5}">
                      <a16:colId xmlns:a16="http://schemas.microsoft.com/office/drawing/2014/main" val="1315609727"/>
                    </a:ext>
                  </a:extLst>
                </a:gridCol>
                <a:gridCol w="358357">
                  <a:extLst>
                    <a:ext uri="{9D8B030D-6E8A-4147-A177-3AD203B41FA5}">
                      <a16:colId xmlns:a16="http://schemas.microsoft.com/office/drawing/2014/main" val="3072182240"/>
                    </a:ext>
                  </a:extLst>
                </a:gridCol>
                <a:gridCol w="358357">
                  <a:extLst>
                    <a:ext uri="{9D8B030D-6E8A-4147-A177-3AD203B41FA5}">
                      <a16:colId xmlns:a16="http://schemas.microsoft.com/office/drawing/2014/main" val="606787351"/>
                    </a:ext>
                  </a:extLst>
                </a:gridCol>
                <a:gridCol w="358357">
                  <a:extLst>
                    <a:ext uri="{9D8B030D-6E8A-4147-A177-3AD203B41FA5}">
                      <a16:colId xmlns:a16="http://schemas.microsoft.com/office/drawing/2014/main" val="1882017199"/>
                    </a:ext>
                  </a:extLst>
                </a:gridCol>
                <a:gridCol w="358357">
                  <a:extLst>
                    <a:ext uri="{9D8B030D-6E8A-4147-A177-3AD203B41FA5}">
                      <a16:colId xmlns:a16="http://schemas.microsoft.com/office/drawing/2014/main" val="4090422433"/>
                    </a:ext>
                  </a:extLst>
                </a:gridCol>
                <a:gridCol w="358357">
                  <a:extLst>
                    <a:ext uri="{9D8B030D-6E8A-4147-A177-3AD203B41FA5}">
                      <a16:colId xmlns:a16="http://schemas.microsoft.com/office/drawing/2014/main" val="472052352"/>
                    </a:ext>
                  </a:extLst>
                </a:gridCol>
                <a:gridCol w="358357">
                  <a:extLst>
                    <a:ext uri="{9D8B030D-6E8A-4147-A177-3AD203B41FA5}">
                      <a16:colId xmlns:a16="http://schemas.microsoft.com/office/drawing/2014/main" val="2499915401"/>
                    </a:ext>
                  </a:extLst>
                </a:gridCol>
                <a:gridCol w="358357">
                  <a:extLst>
                    <a:ext uri="{9D8B030D-6E8A-4147-A177-3AD203B41FA5}">
                      <a16:colId xmlns:a16="http://schemas.microsoft.com/office/drawing/2014/main" val="2945536159"/>
                    </a:ext>
                  </a:extLst>
                </a:gridCol>
                <a:gridCol w="358357">
                  <a:extLst>
                    <a:ext uri="{9D8B030D-6E8A-4147-A177-3AD203B41FA5}">
                      <a16:colId xmlns:a16="http://schemas.microsoft.com/office/drawing/2014/main" val="1637080228"/>
                    </a:ext>
                  </a:extLst>
                </a:gridCol>
                <a:gridCol w="358357">
                  <a:extLst>
                    <a:ext uri="{9D8B030D-6E8A-4147-A177-3AD203B41FA5}">
                      <a16:colId xmlns:a16="http://schemas.microsoft.com/office/drawing/2014/main" val="1064984213"/>
                    </a:ext>
                  </a:extLst>
                </a:gridCol>
                <a:gridCol w="358357">
                  <a:extLst>
                    <a:ext uri="{9D8B030D-6E8A-4147-A177-3AD203B41FA5}">
                      <a16:colId xmlns:a16="http://schemas.microsoft.com/office/drawing/2014/main" val="4258251637"/>
                    </a:ext>
                  </a:extLst>
                </a:gridCol>
                <a:gridCol w="358357">
                  <a:extLst>
                    <a:ext uri="{9D8B030D-6E8A-4147-A177-3AD203B41FA5}">
                      <a16:colId xmlns:a16="http://schemas.microsoft.com/office/drawing/2014/main" val="1111123066"/>
                    </a:ext>
                  </a:extLst>
                </a:gridCol>
                <a:gridCol w="358357">
                  <a:extLst>
                    <a:ext uri="{9D8B030D-6E8A-4147-A177-3AD203B41FA5}">
                      <a16:colId xmlns:a16="http://schemas.microsoft.com/office/drawing/2014/main" val="617465808"/>
                    </a:ext>
                  </a:extLst>
                </a:gridCol>
                <a:gridCol w="358357">
                  <a:extLst>
                    <a:ext uri="{9D8B030D-6E8A-4147-A177-3AD203B41FA5}">
                      <a16:colId xmlns:a16="http://schemas.microsoft.com/office/drawing/2014/main" val="2991194605"/>
                    </a:ext>
                  </a:extLst>
                </a:gridCol>
                <a:gridCol w="358357">
                  <a:extLst>
                    <a:ext uri="{9D8B030D-6E8A-4147-A177-3AD203B41FA5}">
                      <a16:colId xmlns:a16="http://schemas.microsoft.com/office/drawing/2014/main" val="1778989722"/>
                    </a:ext>
                  </a:extLst>
                </a:gridCol>
              </a:tblGrid>
              <a:tr h="38364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21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22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23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24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25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26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27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28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29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30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31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bg1"/>
                          </a:solidFill>
                        </a:rPr>
                        <a:t>16</a:t>
                      </a:r>
                      <a:endParaRPr lang="ko-Kore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bg1"/>
                          </a:solidFill>
                        </a:rPr>
                        <a:t>17</a:t>
                      </a:r>
                      <a:endParaRPr lang="ko-Kore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bg1"/>
                          </a:solidFill>
                        </a:rPr>
                        <a:t>18</a:t>
                      </a:r>
                      <a:endParaRPr lang="ko-Kore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bg1"/>
                          </a:solidFill>
                        </a:rPr>
                        <a:t>19</a:t>
                      </a:r>
                      <a:endParaRPr lang="ko-Kore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bg1"/>
                          </a:solidFill>
                        </a:rPr>
                        <a:t>20</a:t>
                      </a:r>
                      <a:endParaRPr lang="ko-Kore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bg1"/>
                          </a:solidFill>
                        </a:rPr>
                        <a:t>21</a:t>
                      </a:r>
                      <a:endParaRPr lang="ko-Kore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bg1"/>
                          </a:solidFill>
                        </a:rPr>
                        <a:t>22</a:t>
                      </a:r>
                      <a:endParaRPr lang="ko-Kore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bg1"/>
                          </a:solidFill>
                        </a:rPr>
                        <a:t>23</a:t>
                      </a:r>
                      <a:endParaRPr lang="ko-Kore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bg1"/>
                          </a:solidFill>
                        </a:rPr>
                        <a:t>24</a:t>
                      </a:r>
                      <a:endParaRPr lang="ko-Kore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bg1"/>
                          </a:solidFill>
                        </a:rPr>
                        <a:t>25</a:t>
                      </a:r>
                      <a:endParaRPr lang="ko-Kore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bg1"/>
                          </a:solidFill>
                        </a:rPr>
                        <a:t>26</a:t>
                      </a:r>
                      <a:endParaRPr lang="ko-Kore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bg1"/>
                          </a:solidFill>
                        </a:rPr>
                        <a:t>27</a:t>
                      </a:r>
                      <a:endParaRPr lang="ko-Kore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bg1"/>
                          </a:solidFill>
                        </a:rPr>
                        <a:t>28</a:t>
                      </a:r>
                      <a:endParaRPr lang="ko-Kore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bg1"/>
                          </a:solidFill>
                        </a:rPr>
                        <a:t>29</a:t>
                      </a:r>
                      <a:endParaRPr lang="ko-Kore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bg1"/>
                          </a:solidFill>
                        </a:rPr>
                        <a:t>30</a:t>
                      </a:r>
                      <a:endParaRPr lang="ko-Kore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bg1"/>
                          </a:solidFill>
                        </a:rPr>
                        <a:t>31</a:t>
                      </a:r>
                      <a:endParaRPr lang="ko-Kore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4222733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0BBEFCDB-A29A-2FA0-7E02-9B19DE3789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8864489"/>
              </p:ext>
            </p:extLst>
          </p:nvPr>
        </p:nvGraphicFramePr>
        <p:xfrm>
          <a:off x="301664" y="6455378"/>
          <a:ext cx="11468800" cy="3836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8400">
                  <a:extLst>
                    <a:ext uri="{9D8B030D-6E8A-4147-A177-3AD203B41FA5}">
                      <a16:colId xmlns:a16="http://schemas.microsoft.com/office/drawing/2014/main" val="2689602469"/>
                    </a:ext>
                  </a:extLst>
                </a:gridCol>
                <a:gridCol w="358400">
                  <a:extLst>
                    <a:ext uri="{9D8B030D-6E8A-4147-A177-3AD203B41FA5}">
                      <a16:colId xmlns:a16="http://schemas.microsoft.com/office/drawing/2014/main" val="3820626256"/>
                    </a:ext>
                  </a:extLst>
                </a:gridCol>
                <a:gridCol w="358400">
                  <a:extLst>
                    <a:ext uri="{9D8B030D-6E8A-4147-A177-3AD203B41FA5}">
                      <a16:colId xmlns:a16="http://schemas.microsoft.com/office/drawing/2014/main" val="826293192"/>
                    </a:ext>
                  </a:extLst>
                </a:gridCol>
                <a:gridCol w="358400">
                  <a:extLst>
                    <a:ext uri="{9D8B030D-6E8A-4147-A177-3AD203B41FA5}">
                      <a16:colId xmlns:a16="http://schemas.microsoft.com/office/drawing/2014/main" val="1328051173"/>
                    </a:ext>
                  </a:extLst>
                </a:gridCol>
                <a:gridCol w="358400">
                  <a:extLst>
                    <a:ext uri="{9D8B030D-6E8A-4147-A177-3AD203B41FA5}">
                      <a16:colId xmlns:a16="http://schemas.microsoft.com/office/drawing/2014/main" val="3534627007"/>
                    </a:ext>
                  </a:extLst>
                </a:gridCol>
                <a:gridCol w="358400">
                  <a:extLst>
                    <a:ext uri="{9D8B030D-6E8A-4147-A177-3AD203B41FA5}">
                      <a16:colId xmlns:a16="http://schemas.microsoft.com/office/drawing/2014/main" val="3736839368"/>
                    </a:ext>
                  </a:extLst>
                </a:gridCol>
                <a:gridCol w="358400">
                  <a:extLst>
                    <a:ext uri="{9D8B030D-6E8A-4147-A177-3AD203B41FA5}">
                      <a16:colId xmlns:a16="http://schemas.microsoft.com/office/drawing/2014/main" val="2552710707"/>
                    </a:ext>
                  </a:extLst>
                </a:gridCol>
                <a:gridCol w="358400">
                  <a:extLst>
                    <a:ext uri="{9D8B030D-6E8A-4147-A177-3AD203B41FA5}">
                      <a16:colId xmlns:a16="http://schemas.microsoft.com/office/drawing/2014/main" val="4213108211"/>
                    </a:ext>
                  </a:extLst>
                </a:gridCol>
                <a:gridCol w="358400">
                  <a:extLst>
                    <a:ext uri="{9D8B030D-6E8A-4147-A177-3AD203B41FA5}">
                      <a16:colId xmlns:a16="http://schemas.microsoft.com/office/drawing/2014/main" val="1849628309"/>
                    </a:ext>
                  </a:extLst>
                </a:gridCol>
                <a:gridCol w="358400">
                  <a:extLst>
                    <a:ext uri="{9D8B030D-6E8A-4147-A177-3AD203B41FA5}">
                      <a16:colId xmlns:a16="http://schemas.microsoft.com/office/drawing/2014/main" val="3048615422"/>
                    </a:ext>
                  </a:extLst>
                </a:gridCol>
                <a:gridCol w="358400">
                  <a:extLst>
                    <a:ext uri="{9D8B030D-6E8A-4147-A177-3AD203B41FA5}">
                      <a16:colId xmlns:a16="http://schemas.microsoft.com/office/drawing/2014/main" val="1249628538"/>
                    </a:ext>
                  </a:extLst>
                </a:gridCol>
                <a:gridCol w="358400">
                  <a:extLst>
                    <a:ext uri="{9D8B030D-6E8A-4147-A177-3AD203B41FA5}">
                      <a16:colId xmlns:a16="http://schemas.microsoft.com/office/drawing/2014/main" val="2072490697"/>
                    </a:ext>
                  </a:extLst>
                </a:gridCol>
                <a:gridCol w="358400">
                  <a:extLst>
                    <a:ext uri="{9D8B030D-6E8A-4147-A177-3AD203B41FA5}">
                      <a16:colId xmlns:a16="http://schemas.microsoft.com/office/drawing/2014/main" val="705142664"/>
                    </a:ext>
                  </a:extLst>
                </a:gridCol>
                <a:gridCol w="358400">
                  <a:extLst>
                    <a:ext uri="{9D8B030D-6E8A-4147-A177-3AD203B41FA5}">
                      <a16:colId xmlns:a16="http://schemas.microsoft.com/office/drawing/2014/main" val="2203752783"/>
                    </a:ext>
                  </a:extLst>
                </a:gridCol>
                <a:gridCol w="358400">
                  <a:extLst>
                    <a:ext uri="{9D8B030D-6E8A-4147-A177-3AD203B41FA5}">
                      <a16:colId xmlns:a16="http://schemas.microsoft.com/office/drawing/2014/main" val="1011987389"/>
                    </a:ext>
                  </a:extLst>
                </a:gridCol>
                <a:gridCol w="358400">
                  <a:extLst>
                    <a:ext uri="{9D8B030D-6E8A-4147-A177-3AD203B41FA5}">
                      <a16:colId xmlns:a16="http://schemas.microsoft.com/office/drawing/2014/main" val="1277422327"/>
                    </a:ext>
                  </a:extLst>
                </a:gridCol>
                <a:gridCol w="358400">
                  <a:extLst>
                    <a:ext uri="{9D8B030D-6E8A-4147-A177-3AD203B41FA5}">
                      <a16:colId xmlns:a16="http://schemas.microsoft.com/office/drawing/2014/main" val="571524357"/>
                    </a:ext>
                  </a:extLst>
                </a:gridCol>
                <a:gridCol w="358400">
                  <a:extLst>
                    <a:ext uri="{9D8B030D-6E8A-4147-A177-3AD203B41FA5}">
                      <a16:colId xmlns:a16="http://schemas.microsoft.com/office/drawing/2014/main" val="1315609727"/>
                    </a:ext>
                  </a:extLst>
                </a:gridCol>
                <a:gridCol w="358400">
                  <a:extLst>
                    <a:ext uri="{9D8B030D-6E8A-4147-A177-3AD203B41FA5}">
                      <a16:colId xmlns:a16="http://schemas.microsoft.com/office/drawing/2014/main" val="3072182240"/>
                    </a:ext>
                  </a:extLst>
                </a:gridCol>
                <a:gridCol w="358400">
                  <a:extLst>
                    <a:ext uri="{9D8B030D-6E8A-4147-A177-3AD203B41FA5}">
                      <a16:colId xmlns:a16="http://schemas.microsoft.com/office/drawing/2014/main" val="606787351"/>
                    </a:ext>
                  </a:extLst>
                </a:gridCol>
                <a:gridCol w="358400">
                  <a:extLst>
                    <a:ext uri="{9D8B030D-6E8A-4147-A177-3AD203B41FA5}">
                      <a16:colId xmlns:a16="http://schemas.microsoft.com/office/drawing/2014/main" val="1882017199"/>
                    </a:ext>
                  </a:extLst>
                </a:gridCol>
                <a:gridCol w="358400">
                  <a:extLst>
                    <a:ext uri="{9D8B030D-6E8A-4147-A177-3AD203B41FA5}">
                      <a16:colId xmlns:a16="http://schemas.microsoft.com/office/drawing/2014/main" val="4090422433"/>
                    </a:ext>
                  </a:extLst>
                </a:gridCol>
                <a:gridCol w="358400">
                  <a:extLst>
                    <a:ext uri="{9D8B030D-6E8A-4147-A177-3AD203B41FA5}">
                      <a16:colId xmlns:a16="http://schemas.microsoft.com/office/drawing/2014/main" val="472052352"/>
                    </a:ext>
                  </a:extLst>
                </a:gridCol>
                <a:gridCol w="358400">
                  <a:extLst>
                    <a:ext uri="{9D8B030D-6E8A-4147-A177-3AD203B41FA5}">
                      <a16:colId xmlns:a16="http://schemas.microsoft.com/office/drawing/2014/main" val="2499915401"/>
                    </a:ext>
                  </a:extLst>
                </a:gridCol>
                <a:gridCol w="358400">
                  <a:extLst>
                    <a:ext uri="{9D8B030D-6E8A-4147-A177-3AD203B41FA5}">
                      <a16:colId xmlns:a16="http://schemas.microsoft.com/office/drawing/2014/main" val="2945536159"/>
                    </a:ext>
                  </a:extLst>
                </a:gridCol>
                <a:gridCol w="358400">
                  <a:extLst>
                    <a:ext uri="{9D8B030D-6E8A-4147-A177-3AD203B41FA5}">
                      <a16:colId xmlns:a16="http://schemas.microsoft.com/office/drawing/2014/main" val="1637080228"/>
                    </a:ext>
                  </a:extLst>
                </a:gridCol>
                <a:gridCol w="358400">
                  <a:extLst>
                    <a:ext uri="{9D8B030D-6E8A-4147-A177-3AD203B41FA5}">
                      <a16:colId xmlns:a16="http://schemas.microsoft.com/office/drawing/2014/main" val="1064984213"/>
                    </a:ext>
                  </a:extLst>
                </a:gridCol>
                <a:gridCol w="358400">
                  <a:extLst>
                    <a:ext uri="{9D8B030D-6E8A-4147-A177-3AD203B41FA5}">
                      <a16:colId xmlns:a16="http://schemas.microsoft.com/office/drawing/2014/main" val="4258251637"/>
                    </a:ext>
                  </a:extLst>
                </a:gridCol>
                <a:gridCol w="358400">
                  <a:extLst>
                    <a:ext uri="{9D8B030D-6E8A-4147-A177-3AD203B41FA5}">
                      <a16:colId xmlns:a16="http://schemas.microsoft.com/office/drawing/2014/main" val="1111123066"/>
                    </a:ext>
                  </a:extLst>
                </a:gridCol>
                <a:gridCol w="358400">
                  <a:extLst>
                    <a:ext uri="{9D8B030D-6E8A-4147-A177-3AD203B41FA5}">
                      <a16:colId xmlns:a16="http://schemas.microsoft.com/office/drawing/2014/main" val="617465808"/>
                    </a:ext>
                  </a:extLst>
                </a:gridCol>
                <a:gridCol w="358400">
                  <a:extLst>
                    <a:ext uri="{9D8B030D-6E8A-4147-A177-3AD203B41FA5}">
                      <a16:colId xmlns:a16="http://schemas.microsoft.com/office/drawing/2014/main" val="2991194605"/>
                    </a:ext>
                  </a:extLst>
                </a:gridCol>
                <a:gridCol w="358400">
                  <a:extLst>
                    <a:ext uri="{9D8B030D-6E8A-4147-A177-3AD203B41FA5}">
                      <a16:colId xmlns:a16="http://schemas.microsoft.com/office/drawing/2014/main" val="1778989722"/>
                    </a:ext>
                  </a:extLst>
                </a:gridCol>
              </a:tblGrid>
              <a:tr h="38364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21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22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23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24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25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26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27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28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29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30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31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0</a:t>
                      </a:r>
                      <a:endParaRPr lang="ko-Kore-KR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</a:t>
                      </a:r>
                      <a:endParaRPr lang="ko-Kore-KR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</a:t>
                      </a:r>
                      <a:endParaRPr lang="ko-Kore-KR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3</a:t>
                      </a:r>
                      <a:endParaRPr lang="ko-Kore-KR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4</a:t>
                      </a:r>
                      <a:endParaRPr lang="ko-Kore-KR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bg1"/>
                          </a:solidFill>
                        </a:rPr>
                        <a:t>21</a:t>
                      </a:r>
                      <a:endParaRPr lang="ko-Kore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bg1"/>
                          </a:solidFill>
                        </a:rPr>
                        <a:t>22</a:t>
                      </a:r>
                      <a:endParaRPr lang="ko-Kore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bg1"/>
                          </a:solidFill>
                        </a:rPr>
                        <a:t>23</a:t>
                      </a:r>
                      <a:endParaRPr lang="ko-Kore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bg1"/>
                          </a:solidFill>
                        </a:rPr>
                        <a:t>24</a:t>
                      </a:r>
                      <a:endParaRPr lang="ko-Kore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bg1"/>
                          </a:solidFill>
                        </a:rPr>
                        <a:t>25</a:t>
                      </a:r>
                      <a:endParaRPr lang="ko-Kore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bg1"/>
                          </a:solidFill>
                        </a:rPr>
                        <a:t>26</a:t>
                      </a:r>
                      <a:endParaRPr lang="ko-Kore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bg1"/>
                          </a:solidFill>
                        </a:rPr>
                        <a:t>27</a:t>
                      </a:r>
                      <a:endParaRPr lang="ko-Kore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bg1"/>
                          </a:solidFill>
                        </a:rPr>
                        <a:t>28</a:t>
                      </a:r>
                      <a:endParaRPr lang="ko-Kore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bg1"/>
                          </a:solidFill>
                        </a:rPr>
                        <a:t>29</a:t>
                      </a:r>
                      <a:endParaRPr lang="ko-Kore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bg1"/>
                          </a:solidFill>
                        </a:rPr>
                        <a:t>30</a:t>
                      </a:r>
                      <a:endParaRPr lang="ko-Kore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bg1"/>
                          </a:solidFill>
                        </a:rPr>
                        <a:t>31</a:t>
                      </a:r>
                      <a:endParaRPr lang="ko-Kore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ore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ore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ore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ore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ore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4222733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C899EF77-A245-54A4-DB00-F2926556D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7328490"/>
              </p:ext>
            </p:extLst>
          </p:nvPr>
        </p:nvGraphicFramePr>
        <p:xfrm>
          <a:off x="309066" y="1403617"/>
          <a:ext cx="11468800" cy="3836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8400">
                  <a:extLst>
                    <a:ext uri="{9D8B030D-6E8A-4147-A177-3AD203B41FA5}">
                      <a16:colId xmlns:a16="http://schemas.microsoft.com/office/drawing/2014/main" val="2689602469"/>
                    </a:ext>
                  </a:extLst>
                </a:gridCol>
                <a:gridCol w="358400">
                  <a:extLst>
                    <a:ext uri="{9D8B030D-6E8A-4147-A177-3AD203B41FA5}">
                      <a16:colId xmlns:a16="http://schemas.microsoft.com/office/drawing/2014/main" val="3820626256"/>
                    </a:ext>
                  </a:extLst>
                </a:gridCol>
                <a:gridCol w="358400">
                  <a:extLst>
                    <a:ext uri="{9D8B030D-6E8A-4147-A177-3AD203B41FA5}">
                      <a16:colId xmlns:a16="http://schemas.microsoft.com/office/drawing/2014/main" val="826293192"/>
                    </a:ext>
                  </a:extLst>
                </a:gridCol>
                <a:gridCol w="358400">
                  <a:extLst>
                    <a:ext uri="{9D8B030D-6E8A-4147-A177-3AD203B41FA5}">
                      <a16:colId xmlns:a16="http://schemas.microsoft.com/office/drawing/2014/main" val="1328051173"/>
                    </a:ext>
                  </a:extLst>
                </a:gridCol>
                <a:gridCol w="358400">
                  <a:extLst>
                    <a:ext uri="{9D8B030D-6E8A-4147-A177-3AD203B41FA5}">
                      <a16:colId xmlns:a16="http://schemas.microsoft.com/office/drawing/2014/main" val="3534627007"/>
                    </a:ext>
                  </a:extLst>
                </a:gridCol>
                <a:gridCol w="358400">
                  <a:extLst>
                    <a:ext uri="{9D8B030D-6E8A-4147-A177-3AD203B41FA5}">
                      <a16:colId xmlns:a16="http://schemas.microsoft.com/office/drawing/2014/main" val="3736839368"/>
                    </a:ext>
                  </a:extLst>
                </a:gridCol>
                <a:gridCol w="358400">
                  <a:extLst>
                    <a:ext uri="{9D8B030D-6E8A-4147-A177-3AD203B41FA5}">
                      <a16:colId xmlns:a16="http://schemas.microsoft.com/office/drawing/2014/main" val="2552710707"/>
                    </a:ext>
                  </a:extLst>
                </a:gridCol>
                <a:gridCol w="358400">
                  <a:extLst>
                    <a:ext uri="{9D8B030D-6E8A-4147-A177-3AD203B41FA5}">
                      <a16:colId xmlns:a16="http://schemas.microsoft.com/office/drawing/2014/main" val="4213108211"/>
                    </a:ext>
                  </a:extLst>
                </a:gridCol>
                <a:gridCol w="358400">
                  <a:extLst>
                    <a:ext uri="{9D8B030D-6E8A-4147-A177-3AD203B41FA5}">
                      <a16:colId xmlns:a16="http://schemas.microsoft.com/office/drawing/2014/main" val="1849628309"/>
                    </a:ext>
                  </a:extLst>
                </a:gridCol>
                <a:gridCol w="358400">
                  <a:extLst>
                    <a:ext uri="{9D8B030D-6E8A-4147-A177-3AD203B41FA5}">
                      <a16:colId xmlns:a16="http://schemas.microsoft.com/office/drawing/2014/main" val="3048615422"/>
                    </a:ext>
                  </a:extLst>
                </a:gridCol>
                <a:gridCol w="358400">
                  <a:extLst>
                    <a:ext uri="{9D8B030D-6E8A-4147-A177-3AD203B41FA5}">
                      <a16:colId xmlns:a16="http://schemas.microsoft.com/office/drawing/2014/main" val="1249628538"/>
                    </a:ext>
                  </a:extLst>
                </a:gridCol>
                <a:gridCol w="358400">
                  <a:extLst>
                    <a:ext uri="{9D8B030D-6E8A-4147-A177-3AD203B41FA5}">
                      <a16:colId xmlns:a16="http://schemas.microsoft.com/office/drawing/2014/main" val="2072490697"/>
                    </a:ext>
                  </a:extLst>
                </a:gridCol>
                <a:gridCol w="358400">
                  <a:extLst>
                    <a:ext uri="{9D8B030D-6E8A-4147-A177-3AD203B41FA5}">
                      <a16:colId xmlns:a16="http://schemas.microsoft.com/office/drawing/2014/main" val="705142664"/>
                    </a:ext>
                  </a:extLst>
                </a:gridCol>
                <a:gridCol w="358400">
                  <a:extLst>
                    <a:ext uri="{9D8B030D-6E8A-4147-A177-3AD203B41FA5}">
                      <a16:colId xmlns:a16="http://schemas.microsoft.com/office/drawing/2014/main" val="2203752783"/>
                    </a:ext>
                  </a:extLst>
                </a:gridCol>
                <a:gridCol w="358400">
                  <a:extLst>
                    <a:ext uri="{9D8B030D-6E8A-4147-A177-3AD203B41FA5}">
                      <a16:colId xmlns:a16="http://schemas.microsoft.com/office/drawing/2014/main" val="1011987389"/>
                    </a:ext>
                  </a:extLst>
                </a:gridCol>
                <a:gridCol w="358400">
                  <a:extLst>
                    <a:ext uri="{9D8B030D-6E8A-4147-A177-3AD203B41FA5}">
                      <a16:colId xmlns:a16="http://schemas.microsoft.com/office/drawing/2014/main" val="1277422327"/>
                    </a:ext>
                  </a:extLst>
                </a:gridCol>
                <a:gridCol w="358400">
                  <a:extLst>
                    <a:ext uri="{9D8B030D-6E8A-4147-A177-3AD203B41FA5}">
                      <a16:colId xmlns:a16="http://schemas.microsoft.com/office/drawing/2014/main" val="571524357"/>
                    </a:ext>
                  </a:extLst>
                </a:gridCol>
                <a:gridCol w="358400">
                  <a:extLst>
                    <a:ext uri="{9D8B030D-6E8A-4147-A177-3AD203B41FA5}">
                      <a16:colId xmlns:a16="http://schemas.microsoft.com/office/drawing/2014/main" val="1315609727"/>
                    </a:ext>
                  </a:extLst>
                </a:gridCol>
                <a:gridCol w="358400">
                  <a:extLst>
                    <a:ext uri="{9D8B030D-6E8A-4147-A177-3AD203B41FA5}">
                      <a16:colId xmlns:a16="http://schemas.microsoft.com/office/drawing/2014/main" val="3072182240"/>
                    </a:ext>
                  </a:extLst>
                </a:gridCol>
                <a:gridCol w="358400">
                  <a:extLst>
                    <a:ext uri="{9D8B030D-6E8A-4147-A177-3AD203B41FA5}">
                      <a16:colId xmlns:a16="http://schemas.microsoft.com/office/drawing/2014/main" val="606787351"/>
                    </a:ext>
                  </a:extLst>
                </a:gridCol>
                <a:gridCol w="358400">
                  <a:extLst>
                    <a:ext uri="{9D8B030D-6E8A-4147-A177-3AD203B41FA5}">
                      <a16:colId xmlns:a16="http://schemas.microsoft.com/office/drawing/2014/main" val="1882017199"/>
                    </a:ext>
                  </a:extLst>
                </a:gridCol>
                <a:gridCol w="358400">
                  <a:extLst>
                    <a:ext uri="{9D8B030D-6E8A-4147-A177-3AD203B41FA5}">
                      <a16:colId xmlns:a16="http://schemas.microsoft.com/office/drawing/2014/main" val="4090422433"/>
                    </a:ext>
                  </a:extLst>
                </a:gridCol>
                <a:gridCol w="358400">
                  <a:extLst>
                    <a:ext uri="{9D8B030D-6E8A-4147-A177-3AD203B41FA5}">
                      <a16:colId xmlns:a16="http://schemas.microsoft.com/office/drawing/2014/main" val="472052352"/>
                    </a:ext>
                  </a:extLst>
                </a:gridCol>
                <a:gridCol w="358400">
                  <a:extLst>
                    <a:ext uri="{9D8B030D-6E8A-4147-A177-3AD203B41FA5}">
                      <a16:colId xmlns:a16="http://schemas.microsoft.com/office/drawing/2014/main" val="2499915401"/>
                    </a:ext>
                  </a:extLst>
                </a:gridCol>
                <a:gridCol w="358400">
                  <a:extLst>
                    <a:ext uri="{9D8B030D-6E8A-4147-A177-3AD203B41FA5}">
                      <a16:colId xmlns:a16="http://schemas.microsoft.com/office/drawing/2014/main" val="2945536159"/>
                    </a:ext>
                  </a:extLst>
                </a:gridCol>
                <a:gridCol w="358400">
                  <a:extLst>
                    <a:ext uri="{9D8B030D-6E8A-4147-A177-3AD203B41FA5}">
                      <a16:colId xmlns:a16="http://schemas.microsoft.com/office/drawing/2014/main" val="1637080228"/>
                    </a:ext>
                  </a:extLst>
                </a:gridCol>
                <a:gridCol w="358400">
                  <a:extLst>
                    <a:ext uri="{9D8B030D-6E8A-4147-A177-3AD203B41FA5}">
                      <a16:colId xmlns:a16="http://schemas.microsoft.com/office/drawing/2014/main" val="1064984213"/>
                    </a:ext>
                  </a:extLst>
                </a:gridCol>
                <a:gridCol w="358400">
                  <a:extLst>
                    <a:ext uri="{9D8B030D-6E8A-4147-A177-3AD203B41FA5}">
                      <a16:colId xmlns:a16="http://schemas.microsoft.com/office/drawing/2014/main" val="4258251637"/>
                    </a:ext>
                  </a:extLst>
                </a:gridCol>
                <a:gridCol w="358400">
                  <a:extLst>
                    <a:ext uri="{9D8B030D-6E8A-4147-A177-3AD203B41FA5}">
                      <a16:colId xmlns:a16="http://schemas.microsoft.com/office/drawing/2014/main" val="1111123066"/>
                    </a:ext>
                  </a:extLst>
                </a:gridCol>
                <a:gridCol w="358400">
                  <a:extLst>
                    <a:ext uri="{9D8B030D-6E8A-4147-A177-3AD203B41FA5}">
                      <a16:colId xmlns:a16="http://schemas.microsoft.com/office/drawing/2014/main" val="617465808"/>
                    </a:ext>
                  </a:extLst>
                </a:gridCol>
                <a:gridCol w="358400">
                  <a:extLst>
                    <a:ext uri="{9D8B030D-6E8A-4147-A177-3AD203B41FA5}">
                      <a16:colId xmlns:a16="http://schemas.microsoft.com/office/drawing/2014/main" val="2991194605"/>
                    </a:ext>
                  </a:extLst>
                </a:gridCol>
                <a:gridCol w="358400">
                  <a:extLst>
                    <a:ext uri="{9D8B030D-6E8A-4147-A177-3AD203B41FA5}">
                      <a16:colId xmlns:a16="http://schemas.microsoft.com/office/drawing/2014/main" val="1778989722"/>
                    </a:ext>
                  </a:extLst>
                </a:gridCol>
              </a:tblGrid>
              <a:tr h="38364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0</a:t>
                      </a:r>
                      <a:endParaRPr lang="ko-Kore-KR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</a:t>
                      </a:r>
                      <a:endParaRPr lang="ko-Kore-KR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</a:t>
                      </a:r>
                      <a:endParaRPr lang="ko-Kore-KR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3</a:t>
                      </a:r>
                      <a:endParaRPr lang="ko-Kore-KR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4</a:t>
                      </a:r>
                      <a:endParaRPr lang="ko-Kore-KR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ore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ore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ore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ore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ore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4222733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2C167F12-CCA2-5243-50D8-58E28AD3C9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372899"/>
              </p:ext>
            </p:extLst>
          </p:nvPr>
        </p:nvGraphicFramePr>
        <p:xfrm>
          <a:off x="314122" y="1783542"/>
          <a:ext cx="11466272" cy="3836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8321">
                  <a:extLst>
                    <a:ext uri="{9D8B030D-6E8A-4147-A177-3AD203B41FA5}">
                      <a16:colId xmlns:a16="http://schemas.microsoft.com/office/drawing/2014/main" val="2689602469"/>
                    </a:ext>
                  </a:extLst>
                </a:gridCol>
                <a:gridCol w="358321">
                  <a:extLst>
                    <a:ext uri="{9D8B030D-6E8A-4147-A177-3AD203B41FA5}">
                      <a16:colId xmlns:a16="http://schemas.microsoft.com/office/drawing/2014/main" val="3820626256"/>
                    </a:ext>
                  </a:extLst>
                </a:gridCol>
                <a:gridCol w="358321">
                  <a:extLst>
                    <a:ext uri="{9D8B030D-6E8A-4147-A177-3AD203B41FA5}">
                      <a16:colId xmlns:a16="http://schemas.microsoft.com/office/drawing/2014/main" val="826293192"/>
                    </a:ext>
                  </a:extLst>
                </a:gridCol>
                <a:gridCol w="358321">
                  <a:extLst>
                    <a:ext uri="{9D8B030D-6E8A-4147-A177-3AD203B41FA5}">
                      <a16:colId xmlns:a16="http://schemas.microsoft.com/office/drawing/2014/main" val="1328051173"/>
                    </a:ext>
                  </a:extLst>
                </a:gridCol>
                <a:gridCol w="358321">
                  <a:extLst>
                    <a:ext uri="{9D8B030D-6E8A-4147-A177-3AD203B41FA5}">
                      <a16:colId xmlns:a16="http://schemas.microsoft.com/office/drawing/2014/main" val="3534627007"/>
                    </a:ext>
                  </a:extLst>
                </a:gridCol>
                <a:gridCol w="358321">
                  <a:extLst>
                    <a:ext uri="{9D8B030D-6E8A-4147-A177-3AD203B41FA5}">
                      <a16:colId xmlns:a16="http://schemas.microsoft.com/office/drawing/2014/main" val="3736839368"/>
                    </a:ext>
                  </a:extLst>
                </a:gridCol>
                <a:gridCol w="358321">
                  <a:extLst>
                    <a:ext uri="{9D8B030D-6E8A-4147-A177-3AD203B41FA5}">
                      <a16:colId xmlns:a16="http://schemas.microsoft.com/office/drawing/2014/main" val="2552710707"/>
                    </a:ext>
                  </a:extLst>
                </a:gridCol>
                <a:gridCol w="358321">
                  <a:extLst>
                    <a:ext uri="{9D8B030D-6E8A-4147-A177-3AD203B41FA5}">
                      <a16:colId xmlns:a16="http://schemas.microsoft.com/office/drawing/2014/main" val="4213108211"/>
                    </a:ext>
                  </a:extLst>
                </a:gridCol>
                <a:gridCol w="358321">
                  <a:extLst>
                    <a:ext uri="{9D8B030D-6E8A-4147-A177-3AD203B41FA5}">
                      <a16:colId xmlns:a16="http://schemas.microsoft.com/office/drawing/2014/main" val="1849628309"/>
                    </a:ext>
                  </a:extLst>
                </a:gridCol>
                <a:gridCol w="358321">
                  <a:extLst>
                    <a:ext uri="{9D8B030D-6E8A-4147-A177-3AD203B41FA5}">
                      <a16:colId xmlns:a16="http://schemas.microsoft.com/office/drawing/2014/main" val="3048615422"/>
                    </a:ext>
                  </a:extLst>
                </a:gridCol>
                <a:gridCol w="358321">
                  <a:extLst>
                    <a:ext uri="{9D8B030D-6E8A-4147-A177-3AD203B41FA5}">
                      <a16:colId xmlns:a16="http://schemas.microsoft.com/office/drawing/2014/main" val="1249628538"/>
                    </a:ext>
                  </a:extLst>
                </a:gridCol>
                <a:gridCol w="358321">
                  <a:extLst>
                    <a:ext uri="{9D8B030D-6E8A-4147-A177-3AD203B41FA5}">
                      <a16:colId xmlns:a16="http://schemas.microsoft.com/office/drawing/2014/main" val="2072490697"/>
                    </a:ext>
                  </a:extLst>
                </a:gridCol>
                <a:gridCol w="358321">
                  <a:extLst>
                    <a:ext uri="{9D8B030D-6E8A-4147-A177-3AD203B41FA5}">
                      <a16:colId xmlns:a16="http://schemas.microsoft.com/office/drawing/2014/main" val="705142664"/>
                    </a:ext>
                  </a:extLst>
                </a:gridCol>
                <a:gridCol w="358321">
                  <a:extLst>
                    <a:ext uri="{9D8B030D-6E8A-4147-A177-3AD203B41FA5}">
                      <a16:colId xmlns:a16="http://schemas.microsoft.com/office/drawing/2014/main" val="2203752783"/>
                    </a:ext>
                  </a:extLst>
                </a:gridCol>
                <a:gridCol w="358321">
                  <a:extLst>
                    <a:ext uri="{9D8B030D-6E8A-4147-A177-3AD203B41FA5}">
                      <a16:colId xmlns:a16="http://schemas.microsoft.com/office/drawing/2014/main" val="1011987389"/>
                    </a:ext>
                  </a:extLst>
                </a:gridCol>
                <a:gridCol w="358321">
                  <a:extLst>
                    <a:ext uri="{9D8B030D-6E8A-4147-A177-3AD203B41FA5}">
                      <a16:colId xmlns:a16="http://schemas.microsoft.com/office/drawing/2014/main" val="1277422327"/>
                    </a:ext>
                  </a:extLst>
                </a:gridCol>
                <a:gridCol w="358321">
                  <a:extLst>
                    <a:ext uri="{9D8B030D-6E8A-4147-A177-3AD203B41FA5}">
                      <a16:colId xmlns:a16="http://schemas.microsoft.com/office/drawing/2014/main" val="571524357"/>
                    </a:ext>
                  </a:extLst>
                </a:gridCol>
                <a:gridCol w="358321">
                  <a:extLst>
                    <a:ext uri="{9D8B030D-6E8A-4147-A177-3AD203B41FA5}">
                      <a16:colId xmlns:a16="http://schemas.microsoft.com/office/drawing/2014/main" val="1315609727"/>
                    </a:ext>
                  </a:extLst>
                </a:gridCol>
                <a:gridCol w="358321">
                  <a:extLst>
                    <a:ext uri="{9D8B030D-6E8A-4147-A177-3AD203B41FA5}">
                      <a16:colId xmlns:a16="http://schemas.microsoft.com/office/drawing/2014/main" val="3072182240"/>
                    </a:ext>
                  </a:extLst>
                </a:gridCol>
                <a:gridCol w="358321">
                  <a:extLst>
                    <a:ext uri="{9D8B030D-6E8A-4147-A177-3AD203B41FA5}">
                      <a16:colId xmlns:a16="http://schemas.microsoft.com/office/drawing/2014/main" val="606787351"/>
                    </a:ext>
                  </a:extLst>
                </a:gridCol>
                <a:gridCol w="358321">
                  <a:extLst>
                    <a:ext uri="{9D8B030D-6E8A-4147-A177-3AD203B41FA5}">
                      <a16:colId xmlns:a16="http://schemas.microsoft.com/office/drawing/2014/main" val="1882017199"/>
                    </a:ext>
                  </a:extLst>
                </a:gridCol>
                <a:gridCol w="358321">
                  <a:extLst>
                    <a:ext uri="{9D8B030D-6E8A-4147-A177-3AD203B41FA5}">
                      <a16:colId xmlns:a16="http://schemas.microsoft.com/office/drawing/2014/main" val="4090422433"/>
                    </a:ext>
                  </a:extLst>
                </a:gridCol>
                <a:gridCol w="358321">
                  <a:extLst>
                    <a:ext uri="{9D8B030D-6E8A-4147-A177-3AD203B41FA5}">
                      <a16:colId xmlns:a16="http://schemas.microsoft.com/office/drawing/2014/main" val="472052352"/>
                    </a:ext>
                  </a:extLst>
                </a:gridCol>
                <a:gridCol w="358321">
                  <a:extLst>
                    <a:ext uri="{9D8B030D-6E8A-4147-A177-3AD203B41FA5}">
                      <a16:colId xmlns:a16="http://schemas.microsoft.com/office/drawing/2014/main" val="2499915401"/>
                    </a:ext>
                  </a:extLst>
                </a:gridCol>
                <a:gridCol w="358321">
                  <a:extLst>
                    <a:ext uri="{9D8B030D-6E8A-4147-A177-3AD203B41FA5}">
                      <a16:colId xmlns:a16="http://schemas.microsoft.com/office/drawing/2014/main" val="2945536159"/>
                    </a:ext>
                  </a:extLst>
                </a:gridCol>
                <a:gridCol w="358321">
                  <a:extLst>
                    <a:ext uri="{9D8B030D-6E8A-4147-A177-3AD203B41FA5}">
                      <a16:colId xmlns:a16="http://schemas.microsoft.com/office/drawing/2014/main" val="1637080228"/>
                    </a:ext>
                  </a:extLst>
                </a:gridCol>
                <a:gridCol w="358321">
                  <a:extLst>
                    <a:ext uri="{9D8B030D-6E8A-4147-A177-3AD203B41FA5}">
                      <a16:colId xmlns:a16="http://schemas.microsoft.com/office/drawing/2014/main" val="1064984213"/>
                    </a:ext>
                  </a:extLst>
                </a:gridCol>
                <a:gridCol w="358321">
                  <a:extLst>
                    <a:ext uri="{9D8B030D-6E8A-4147-A177-3AD203B41FA5}">
                      <a16:colId xmlns:a16="http://schemas.microsoft.com/office/drawing/2014/main" val="4258251637"/>
                    </a:ext>
                  </a:extLst>
                </a:gridCol>
                <a:gridCol w="358321">
                  <a:extLst>
                    <a:ext uri="{9D8B030D-6E8A-4147-A177-3AD203B41FA5}">
                      <a16:colId xmlns:a16="http://schemas.microsoft.com/office/drawing/2014/main" val="1111123066"/>
                    </a:ext>
                  </a:extLst>
                </a:gridCol>
                <a:gridCol w="358321">
                  <a:extLst>
                    <a:ext uri="{9D8B030D-6E8A-4147-A177-3AD203B41FA5}">
                      <a16:colId xmlns:a16="http://schemas.microsoft.com/office/drawing/2014/main" val="617465808"/>
                    </a:ext>
                  </a:extLst>
                </a:gridCol>
                <a:gridCol w="358321">
                  <a:extLst>
                    <a:ext uri="{9D8B030D-6E8A-4147-A177-3AD203B41FA5}">
                      <a16:colId xmlns:a16="http://schemas.microsoft.com/office/drawing/2014/main" val="2991194605"/>
                    </a:ext>
                  </a:extLst>
                </a:gridCol>
                <a:gridCol w="358321">
                  <a:extLst>
                    <a:ext uri="{9D8B030D-6E8A-4147-A177-3AD203B41FA5}">
                      <a16:colId xmlns:a16="http://schemas.microsoft.com/office/drawing/2014/main" val="1778989722"/>
                    </a:ext>
                  </a:extLst>
                </a:gridCol>
              </a:tblGrid>
              <a:tr h="38364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16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17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18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19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20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bg1"/>
                          </a:solidFill>
                        </a:rPr>
                        <a:t>16</a:t>
                      </a:r>
                      <a:endParaRPr lang="ko-Kore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bg1"/>
                          </a:solidFill>
                        </a:rPr>
                        <a:t>17</a:t>
                      </a:r>
                      <a:endParaRPr lang="ko-Kore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bg1"/>
                          </a:solidFill>
                        </a:rPr>
                        <a:t>18</a:t>
                      </a:r>
                      <a:endParaRPr lang="ko-Kore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bg1"/>
                          </a:solidFill>
                        </a:rPr>
                        <a:t>19</a:t>
                      </a:r>
                      <a:endParaRPr lang="ko-Kore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bg1"/>
                          </a:solidFill>
                        </a:rPr>
                        <a:t>20</a:t>
                      </a:r>
                      <a:endParaRPr lang="ko-Kore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4222733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AC6CAD23-5C7D-9B46-1968-05558B829B4E}"/>
              </a:ext>
            </a:extLst>
          </p:cNvPr>
          <p:cNvSpPr txBox="1"/>
          <p:nvPr/>
        </p:nvSpPr>
        <p:spPr>
          <a:xfrm>
            <a:off x="119336" y="1081561"/>
            <a:ext cx="21678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/>
              <a:t>AND </a:t>
            </a:r>
            <a:r>
              <a:rPr lang="en" altLang="ko-Kore-KR" sz="1400" dirty="0"/>
              <a:t>0xF800F800</a:t>
            </a: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B2E5DD92-7D6E-BE0D-5DF9-370728282E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3814561"/>
              </p:ext>
            </p:extLst>
          </p:nvPr>
        </p:nvGraphicFramePr>
        <p:xfrm>
          <a:off x="300512" y="4863456"/>
          <a:ext cx="11468800" cy="3836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8400">
                  <a:extLst>
                    <a:ext uri="{9D8B030D-6E8A-4147-A177-3AD203B41FA5}">
                      <a16:colId xmlns:a16="http://schemas.microsoft.com/office/drawing/2014/main" val="2689602469"/>
                    </a:ext>
                  </a:extLst>
                </a:gridCol>
                <a:gridCol w="358400">
                  <a:extLst>
                    <a:ext uri="{9D8B030D-6E8A-4147-A177-3AD203B41FA5}">
                      <a16:colId xmlns:a16="http://schemas.microsoft.com/office/drawing/2014/main" val="3820626256"/>
                    </a:ext>
                  </a:extLst>
                </a:gridCol>
                <a:gridCol w="358400">
                  <a:extLst>
                    <a:ext uri="{9D8B030D-6E8A-4147-A177-3AD203B41FA5}">
                      <a16:colId xmlns:a16="http://schemas.microsoft.com/office/drawing/2014/main" val="826293192"/>
                    </a:ext>
                  </a:extLst>
                </a:gridCol>
                <a:gridCol w="358400">
                  <a:extLst>
                    <a:ext uri="{9D8B030D-6E8A-4147-A177-3AD203B41FA5}">
                      <a16:colId xmlns:a16="http://schemas.microsoft.com/office/drawing/2014/main" val="1328051173"/>
                    </a:ext>
                  </a:extLst>
                </a:gridCol>
                <a:gridCol w="358400">
                  <a:extLst>
                    <a:ext uri="{9D8B030D-6E8A-4147-A177-3AD203B41FA5}">
                      <a16:colId xmlns:a16="http://schemas.microsoft.com/office/drawing/2014/main" val="3534627007"/>
                    </a:ext>
                  </a:extLst>
                </a:gridCol>
                <a:gridCol w="358400">
                  <a:extLst>
                    <a:ext uri="{9D8B030D-6E8A-4147-A177-3AD203B41FA5}">
                      <a16:colId xmlns:a16="http://schemas.microsoft.com/office/drawing/2014/main" val="3736839368"/>
                    </a:ext>
                  </a:extLst>
                </a:gridCol>
                <a:gridCol w="358400">
                  <a:extLst>
                    <a:ext uri="{9D8B030D-6E8A-4147-A177-3AD203B41FA5}">
                      <a16:colId xmlns:a16="http://schemas.microsoft.com/office/drawing/2014/main" val="2552710707"/>
                    </a:ext>
                  </a:extLst>
                </a:gridCol>
                <a:gridCol w="358400">
                  <a:extLst>
                    <a:ext uri="{9D8B030D-6E8A-4147-A177-3AD203B41FA5}">
                      <a16:colId xmlns:a16="http://schemas.microsoft.com/office/drawing/2014/main" val="4213108211"/>
                    </a:ext>
                  </a:extLst>
                </a:gridCol>
                <a:gridCol w="358400">
                  <a:extLst>
                    <a:ext uri="{9D8B030D-6E8A-4147-A177-3AD203B41FA5}">
                      <a16:colId xmlns:a16="http://schemas.microsoft.com/office/drawing/2014/main" val="1849628309"/>
                    </a:ext>
                  </a:extLst>
                </a:gridCol>
                <a:gridCol w="358400">
                  <a:extLst>
                    <a:ext uri="{9D8B030D-6E8A-4147-A177-3AD203B41FA5}">
                      <a16:colId xmlns:a16="http://schemas.microsoft.com/office/drawing/2014/main" val="3048615422"/>
                    </a:ext>
                  </a:extLst>
                </a:gridCol>
                <a:gridCol w="358400">
                  <a:extLst>
                    <a:ext uri="{9D8B030D-6E8A-4147-A177-3AD203B41FA5}">
                      <a16:colId xmlns:a16="http://schemas.microsoft.com/office/drawing/2014/main" val="1249628538"/>
                    </a:ext>
                  </a:extLst>
                </a:gridCol>
                <a:gridCol w="358400">
                  <a:extLst>
                    <a:ext uri="{9D8B030D-6E8A-4147-A177-3AD203B41FA5}">
                      <a16:colId xmlns:a16="http://schemas.microsoft.com/office/drawing/2014/main" val="2072490697"/>
                    </a:ext>
                  </a:extLst>
                </a:gridCol>
                <a:gridCol w="358400">
                  <a:extLst>
                    <a:ext uri="{9D8B030D-6E8A-4147-A177-3AD203B41FA5}">
                      <a16:colId xmlns:a16="http://schemas.microsoft.com/office/drawing/2014/main" val="705142664"/>
                    </a:ext>
                  </a:extLst>
                </a:gridCol>
                <a:gridCol w="358400">
                  <a:extLst>
                    <a:ext uri="{9D8B030D-6E8A-4147-A177-3AD203B41FA5}">
                      <a16:colId xmlns:a16="http://schemas.microsoft.com/office/drawing/2014/main" val="2203752783"/>
                    </a:ext>
                  </a:extLst>
                </a:gridCol>
                <a:gridCol w="358400">
                  <a:extLst>
                    <a:ext uri="{9D8B030D-6E8A-4147-A177-3AD203B41FA5}">
                      <a16:colId xmlns:a16="http://schemas.microsoft.com/office/drawing/2014/main" val="1011987389"/>
                    </a:ext>
                  </a:extLst>
                </a:gridCol>
                <a:gridCol w="358400">
                  <a:extLst>
                    <a:ext uri="{9D8B030D-6E8A-4147-A177-3AD203B41FA5}">
                      <a16:colId xmlns:a16="http://schemas.microsoft.com/office/drawing/2014/main" val="1277422327"/>
                    </a:ext>
                  </a:extLst>
                </a:gridCol>
                <a:gridCol w="358400">
                  <a:extLst>
                    <a:ext uri="{9D8B030D-6E8A-4147-A177-3AD203B41FA5}">
                      <a16:colId xmlns:a16="http://schemas.microsoft.com/office/drawing/2014/main" val="571524357"/>
                    </a:ext>
                  </a:extLst>
                </a:gridCol>
                <a:gridCol w="358400">
                  <a:extLst>
                    <a:ext uri="{9D8B030D-6E8A-4147-A177-3AD203B41FA5}">
                      <a16:colId xmlns:a16="http://schemas.microsoft.com/office/drawing/2014/main" val="1315609727"/>
                    </a:ext>
                  </a:extLst>
                </a:gridCol>
                <a:gridCol w="358400">
                  <a:extLst>
                    <a:ext uri="{9D8B030D-6E8A-4147-A177-3AD203B41FA5}">
                      <a16:colId xmlns:a16="http://schemas.microsoft.com/office/drawing/2014/main" val="3072182240"/>
                    </a:ext>
                  </a:extLst>
                </a:gridCol>
                <a:gridCol w="358400">
                  <a:extLst>
                    <a:ext uri="{9D8B030D-6E8A-4147-A177-3AD203B41FA5}">
                      <a16:colId xmlns:a16="http://schemas.microsoft.com/office/drawing/2014/main" val="606787351"/>
                    </a:ext>
                  </a:extLst>
                </a:gridCol>
                <a:gridCol w="358400">
                  <a:extLst>
                    <a:ext uri="{9D8B030D-6E8A-4147-A177-3AD203B41FA5}">
                      <a16:colId xmlns:a16="http://schemas.microsoft.com/office/drawing/2014/main" val="1882017199"/>
                    </a:ext>
                  </a:extLst>
                </a:gridCol>
                <a:gridCol w="358400">
                  <a:extLst>
                    <a:ext uri="{9D8B030D-6E8A-4147-A177-3AD203B41FA5}">
                      <a16:colId xmlns:a16="http://schemas.microsoft.com/office/drawing/2014/main" val="4090422433"/>
                    </a:ext>
                  </a:extLst>
                </a:gridCol>
                <a:gridCol w="358400">
                  <a:extLst>
                    <a:ext uri="{9D8B030D-6E8A-4147-A177-3AD203B41FA5}">
                      <a16:colId xmlns:a16="http://schemas.microsoft.com/office/drawing/2014/main" val="472052352"/>
                    </a:ext>
                  </a:extLst>
                </a:gridCol>
                <a:gridCol w="358400">
                  <a:extLst>
                    <a:ext uri="{9D8B030D-6E8A-4147-A177-3AD203B41FA5}">
                      <a16:colId xmlns:a16="http://schemas.microsoft.com/office/drawing/2014/main" val="2499915401"/>
                    </a:ext>
                  </a:extLst>
                </a:gridCol>
                <a:gridCol w="358400">
                  <a:extLst>
                    <a:ext uri="{9D8B030D-6E8A-4147-A177-3AD203B41FA5}">
                      <a16:colId xmlns:a16="http://schemas.microsoft.com/office/drawing/2014/main" val="2945536159"/>
                    </a:ext>
                  </a:extLst>
                </a:gridCol>
                <a:gridCol w="358400">
                  <a:extLst>
                    <a:ext uri="{9D8B030D-6E8A-4147-A177-3AD203B41FA5}">
                      <a16:colId xmlns:a16="http://schemas.microsoft.com/office/drawing/2014/main" val="1637080228"/>
                    </a:ext>
                  </a:extLst>
                </a:gridCol>
                <a:gridCol w="358400">
                  <a:extLst>
                    <a:ext uri="{9D8B030D-6E8A-4147-A177-3AD203B41FA5}">
                      <a16:colId xmlns:a16="http://schemas.microsoft.com/office/drawing/2014/main" val="1064984213"/>
                    </a:ext>
                  </a:extLst>
                </a:gridCol>
                <a:gridCol w="358400">
                  <a:extLst>
                    <a:ext uri="{9D8B030D-6E8A-4147-A177-3AD203B41FA5}">
                      <a16:colId xmlns:a16="http://schemas.microsoft.com/office/drawing/2014/main" val="4258251637"/>
                    </a:ext>
                  </a:extLst>
                </a:gridCol>
                <a:gridCol w="358400">
                  <a:extLst>
                    <a:ext uri="{9D8B030D-6E8A-4147-A177-3AD203B41FA5}">
                      <a16:colId xmlns:a16="http://schemas.microsoft.com/office/drawing/2014/main" val="1111123066"/>
                    </a:ext>
                  </a:extLst>
                </a:gridCol>
                <a:gridCol w="358400">
                  <a:extLst>
                    <a:ext uri="{9D8B030D-6E8A-4147-A177-3AD203B41FA5}">
                      <a16:colId xmlns:a16="http://schemas.microsoft.com/office/drawing/2014/main" val="617465808"/>
                    </a:ext>
                  </a:extLst>
                </a:gridCol>
                <a:gridCol w="358400">
                  <a:extLst>
                    <a:ext uri="{9D8B030D-6E8A-4147-A177-3AD203B41FA5}">
                      <a16:colId xmlns:a16="http://schemas.microsoft.com/office/drawing/2014/main" val="2991194605"/>
                    </a:ext>
                  </a:extLst>
                </a:gridCol>
                <a:gridCol w="358400">
                  <a:extLst>
                    <a:ext uri="{9D8B030D-6E8A-4147-A177-3AD203B41FA5}">
                      <a16:colId xmlns:a16="http://schemas.microsoft.com/office/drawing/2014/main" val="1778989722"/>
                    </a:ext>
                  </a:extLst>
                </a:gridCol>
              </a:tblGrid>
              <a:tr h="383649">
                <a:tc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ore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ore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ore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ore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ore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ore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ore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ore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ko-Kore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ko-Kore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ko-Kore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ko-Kore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bg1"/>
                          </a:solidFill>
                        </a:rPr>
                        <a:t>12</a:t>
                      </a:r>
                      <a:endParaRPr lang="ko-Kore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bg1"/>
                          </a:solidFill>
                        </a:rPr>
                        <a:t>13</a:t>
                      </a:r>
                      <a:endParaRPr lang="ko-Kore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bg1"/>
                          </a:solidFill>
                        </a:rPr>
                        <a:t>14</a:t>
                      </a:r>
                      <a:endParaRPr lang="ko-Kore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bg1"/>
                          </a:solidFill>
                        </a:rPr>
                        <a:t>15</a:t>
                      </a:r>
                      <a:endParaRPr lang="ko-Kore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4222733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ADB30DF9-09F2-4C9C-773F-90B71C4291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3569959"/>
              </p:ext>
            </p:extLst>
          </p:nvPr>
        </p:nvGraphicFramePr>
        <p:xfrm>
          <a:off x="300512" y="5249643"/>
          <a:ext cx="11466272" cy="3836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8321">
                  <a:extLst>
                    <a:ext uri="{9D8B030D-6E8A-4147-A177-3AD203B41FA5}">
                      <a16:colId xmlns:a16="http://schemas.microsoft.com/office/drawing/2014/main" val="2689602469"/>
                    </a:ext>
                  </a:extLst>
                </a:gridCol>
                <a:gridCol w="358321">
                  <a:extLst>
                    <a:ext uri="{9D8B030D-6E8A-4147-A177-3AD203B41FA5}">
                      <a16:colId xmlns:a16="http://schemas.microsoft.com/office/drawing/2014/main" val="3820626256"/>
                    </a:ext>
                  </a:extLst>
                </a:gridCol>
                <a:gridCol w="358321">
                  <a:extLst>
                    <a:ext uri="{9D8B030D-6E8A-4147-A177-3AD203B41FA5}">
                      <a16:colId xmlns:a16="http://schemas.microsoft.com/office/drawing/2014/main" val="826293192"/>
                    </a:ext>
                  </a:extLst>
                </a:gridCol>
                <a:gridCol w="358321">
                  <a:extLst>
                    <a:ext uri="{9D8B030D-6E8A-4147-A177-3AD203B41FA5}">
                      <a16:colId xmlns:a16="http://schemas.microsoft.com/office/drawing/2014/main" val="1328051173"/>
                    </a:ext>
                  </a:extLst>
                </a:gridCol>
                <a:gridCol w="358321">
                  <a:extLst>
                    <a:ext uri="{9D8B030D-6E8A-4147-A177-3AD203B41FA5}">
                      <a16:colId xmlns:a16="http://schemas.microsoft.com/office/drawing/2014/main" val="3534627007"/>
                    </a:ext>
                  </a:extLst>
                </a:gridCol>
                <a:gridCol w="358321">
                  <a:extLst>
                    <a:ext uri="{9D8B030D-6E8A-4147-A177-3AD203B41FA5}">
                      <a16:colId xmlns:a16="http://schemas.microsoft.com/office/drawing/2014/main" val="3736839368"/>
                    </a:ext>
                  </a:extLst>
                </a:gridCol>
                <a:gridCol w="358321">
                  <a:extLst>
                    <a:ext uri="{9D8B030D-6E8A-4147-A177-3AD203B41FA5}">
                      <a16:colId xmlns:a16="http://schemas.microsoft.com/office/drawing/2014/main" val="2552710707"/>
                    </a:ext>
                  </a:extLst>
                </a:gridCol>
                <a:gridCol w="358321">
                  <a:extLst>
                    <a:ext uri="{9D8B030D-6E8A-4147-A177-3AD203B41FA5}">
                      <a16:colId xmlns:a16="http://schemas.microsoft.com/office/drawing/2014/main" val="4213108211"/>
                    </a:ext>
                  </a:extLst>
                </a:gridCol>
                <a:gridCol w="358321">
                  <a:extLst>
                    <a:ext uri="{9D8B030D-6E8A-4147-A177-3AD203B41FA5}">
                      <a16:colId xmlns:a16="http://schemas.microsoft.com/office/drawing/2014/main" val="1849628309"/>
                    </a:ext>
                  </a:extLst>
                </a:gridCol>
                <a:gridCol w="358321">
                  <a:extLst>
                    <a:ext uri="{9D8B030D-6E8A-4147-A177-3AD203B41FA5}">
                      <a16:colId xmlns:a16="http://schemas.microsoft.com/office/drawing/2014/main" val="3048615422"/>
                    </a:ext>
                  </a:extLst>
                </a:gridCol>
                <a:gridCol w="358321">
                  <a:extLst>
                    <a:ext uri="{9D8B030D-6E8A-4147-A177-3AD203B41FA5}">
                      <a16:colId xmlns:a16="http://schemas.microsoft.com/office/drawing/2014/main" val="1249628538"/>
                    </a:ext>
                  </a:extLst>
                </a:gridCol>
                <a:gridCol w="358321">
                  <a:extLst>
                    <a:ext uri="{9D8B030D-6E8A-4147-A177-3AD203B41FA5}">
                      <a16:colId xmlns:a16="http://schemas.microsoft.com/office/drawing/2014/main" val="2072490697"/>
                    </a:ext>
                  </a:extLst>
                </a:gridCol>
                <a:gridCol w="358321">
                  <a:extLst>
                    <a:ext uri="{9D8B030D-6E8A-4147-A177-3AD203B41FA5}">
                      <a16:colId xmlns:a16="http://schemas.microsoft.com/office/drawing/2014/main" val="705142664"/>
                    </a:ext>
                  </a:extLst>
                </a:gridCol>
                <a:gridCol w="358321">
                  <a:extLst>
                    <a:ext uri="{9D8B030D-6E8A-4147-A177-3AD203B41FA5}">
                      <a16:colId xmlns:a16="http://schemas.microsoft.com/office/drawing/2014/main" val="2203752783"/>
                    </a:ext>
                  </a:extLst>
                </a:gridCol>
                <a:gridCol w="358321">
                  <a:extLst>
                    <a:ext uri="{9D8B030D-6E8A-4147-A177-3AD203B41FA5}">
                      <a16:colId xmlns:a16="http://schemas.microsoft.com/office/drawing/2014/main" val="1011987389"/>
                    </a:ext>
                  </a:extLst>
                </a:gridCol>
                <a:gridCol w="358321">
                  <a:extLst>
                    <a:ext uri="{9D8B030D-6E8A-4147-A177-3AD203B41FA5}">
                      <a16:colId xmlns:a16="http://schemas.microsoft.com/office/drawing/2014/main" val="1277422327"/>
                    </a:ext>
                  </a:extLst>
                </a:gridCol>
                <a:gridCol w="358321">
                  <a:extLst>
                    <a:ext uri="{9D8B030D-6E8A-4147-A177-3AD203B41FA5}">
                      <a16:colId xmlns:a16="http://schemas.microsoft.com/office/drawing/2014/main" val="571524357"/>
                    </a:ext>
                  </a:extLst>
                </a:gridCol>
                <a:gridCol w="358321">
                  <a:extLst>
                    <a:ext uri="{9D8B030D-6E8A-4147-A177-3AD203B41FA5}">
                      <a16:colId xmlns:a16="http://schemas.microsoft.com/office/drawing/2014/main" val="1315609727"/>
                    </a:ext>
                  </a:extLst>
                </a:gridCol>
                <a:gridCol w="358321">
                  <a:extLst>
                    <a:ext uri="{9D8B030D-6E8A-4147-A177-3AD203B41FA5}">
                      <a16:colId xmlns:a16="http://schemas.microsoft.com/office/drawing/2014/main" val="3072182240"/>
                    </a:ext>
                  </a:extLst>
                </a:gridCol>
                <a:gridCol w="358321">
                  <a:extLst>
                    <a:ext uri="{9D8B030D-6E8A-4147-A177-3AD203B41FA5}">
                      <a16:colId xmlns:a16="http://schemas.microsoft.com/office/drawing/2014/main" val="606787351"/>
                    </a:ext>
                  </a:extLst>
                </a:gridCol>
                <a:gridCol w="358321">
                  <a:extLst>
                    <a:ext uri="{9D8B030D-6E8A-4147-A177-3AD203B41FA5}">
                      <a16:colId xmlns:a16="http://schemas.microsoft.com/office/drawing/2014/main" val="1882017199"/>
                    </a:ext>
                  </a:extLst>
                </a:gridCol>
                <a:gridCol w="358321">
                  <a:extLst>
                    <a:ext uri="{9D8B030D-6E8A-4147-A177-3AD203B41FA5}">
                      <a16:colId xmlns:a16="http://schemas.microsoft.com/office/drawing/2014/main" val="4090422433"/>
                    </a:ext>
                  </a:extLst>
                </a:gridCol>
                <a:gridCol w="358321">
                  <a:extLst>
                    <a:ext uri="{9D8B030D-6E8A-4147-A177-3AD203B41FA5}">
                      <a16:colId xmlns:a16="http://schemas.microsoft.com/office/drawing/2014/main" val="472052352"/>
                    </a:ext>
                  </a:extLst>
                </a:gridCol>
                <a:gridCol w="358321">
                  <a:extLst>
                    <a:ext uri="{9D8B030D-6E8A-4147-A177-3AD203B41FA5}">
                      <a16:colId xmlns:a16="http://schemas.microsoft.com/office/drawing/2014/main" val="2499915401"/>
                    </a:ext>
                  </a:extLst>
                </a:gridCol>
                <a:gridCol w="358321">
                  <a:extLst>
                    <a:ext uri="{9D8B030D-6E8A-4147-A177-3AD203B41FA5}">
                      <a16:colId xmlns:a16="http://schemas.microsoft.com/office/drawing/2014/main" val="2945536159"/>
                    </a:ext>
                  </a:extLst>
                </a:gridCol>
                <a:gridCol w="358321">
                  <a:extLst>
                    <a:ext uri="{9D8B030D-6E8A-4147-A177-3AD203B41FA5}">
                      <a16:colId xmlns:a16="http://schemas.microsoft.com/office/drawing/2014/main" val="1637080228"/>
                    </a:ext>
                  </a:extLst>
                </a:gridCol>
                <a:gridCol w="358321">
                  <a:extLst>
                    <a:ext uri="{9D8B030D-6E8A-4147-A177-3AD203B41FA5}">
                      <a16:colId xmlns:a16="http://schemas.microsoft.com/office/drawing/2014/main" val="1064984213"/>
                    </a:ext>
                  </a:extLst>
                </a:gridCol>
                <a:gridCol w="358321">
                  <a:extLst>
                    <a:ext uri="{9D8B030D-6E8A-4147-A177-3AD203B41FA5}">
                      <a16:colId xmlns:a16="http://schemas.microsoft.com/office/drawing/2014/main" val="4258251637"/>
                    </a:ext>
                  </a:extLst>
                </a:gridCol>
                <a:gridCol w="358321">
                  <a:extLst>
                    <a:ext uri="{9D8B030D-6E8A-4147-A177-3AD203B41FA5}">
                      <a16:colId xmlns:a16="http://schemas.microsoft.com/office/drawing/2014/main" val="1111123066"/>
                    </a:ext>
                  </a:extLst>
                </a:gridCol>
                <a:gridCol w="358321">
                  <a:extLst>
                    <a:ext uri="{9D8B030D-6E8A-4147-A177-3AD203B41FA5}">
                      <a16:colId xmlns:a16="http://schemas.microsoft.com/office/drawing/2014/main" val="617465808"/>
                    </a:ext>
                  </a:extLst>
                </a:gridCol>
                <a:gridCol w="358321">
                  <a:extLst>
                    <a:ext uri="{9D8B030D-6E8A-4147-A177-3AD203B41FA5}">
                      <a16:colId xmlns:a16="http://schemas.microsoft.com/office/drawing/2014/main" val="2991194605"/>
                    </a:ext>
                  </a:extLst>
                </a:gridCol>
                <a:gridCol w="358321">
                  <a:extLst>
                    <a:ext uri="{9D8B030D-6E8A-4147-A177-3AD203B41FA5}">
                      <a16:colId xmlns:a16="http://schemas.microsoft.com/office/drawing/2014/main" val="1778989722"/>
                    </a:ext>
                  </a:extLst>
                </a:gridCol>
              </a:tblGrid>
              <a:tr h="383649">
                <a:tc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bg1"/>
                          </a:solidFill>
                        </a:rPr>
                        <a:t>16</a:t>
                      </a:r>
                      <a:endParaRPr lang="ko-Kore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bg1"/>
                          </a:solidFill>
                        </a:rPr>
                        <a:t>17</a:t>
                      </a:r>
                      <a:endParaRPr lang="ko-Kore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bg1"/>
                          </a:solidFill>
                        </a:rPr>
                        <a:t>18</a:t>
                      </a:r>
                      <a:endParaRPr lang="ko-Kore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bg1"/>
                          </a:solidFill>
                        </a:rPr>
                        <a:t>19</a:t>
                      </a:r>
                      <a:endParaRPr lang="ko-Kore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bg1"/>
                          </a:solidFill>
                        </a:rPr>
                        <a:t>20</a:t>
                      </a:r>
                      <a:endParaRPr lang="ko-Kore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4222733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823645EC-5769-C3CC-C82A-0F151EE2878A}"/>
              </a:ext>
            </a:extLst>
          </p:cNvPr>
          <p:cNvSpPr txBox="1"/>
          <p:nvPr/>
        </p:nvSpPr>
        <p:spPr>
          <a:xfrm>
            <a:off x="127891" y="4548363"/>
            <a:ext cx="21678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/>
              <a:t>AND </a:t>
            </a:r>
            <a:r>
              <a:rPr lang="en" altLang="ko-Kore-KR" sz="1400" dirty="0"/>
              <a:t>0xFFE0FFE0</a:t>
            </a: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7831681D-285C-67B4-9B05-A1D4AA2CF9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487736"/>
              </p:ext>
            </p:extLst>
          </p:nvPr>
        </p:nvGraphicFramePr>
        <p:xfrm>
          <a:off x="314122" y="2518826"/>
          <a:ext cx="11468800" cy="3836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8400">
                  <a:extLst>
                    <a:ext uri="{9D8B030D-6E8A-4147-A177-3AD203B41FA5}">
                      <a16:colId xmlns:a16="http://schemas.microsoft.com/office/drawing/2014/main" val="2689602469"/>
                    </a:ext>
                  </a:extLst>
                </a:gridCol>
                <a:gridCol w="358400">
                  <a:extLst>
                    <a:ext uri="{9D8B030D-6E8A-4147-A177-3AD203B41FA5}">
                      <a16:colId xmlns:a16="http://schemas.microsoft.com/office/drawing/2014/main" val="3820626256"/>
                    </a:ext>
                  </a:extLst>
                </a:gridCol>
                <a:gridCol w="358400">
                  <a:extLst>
                    <a:ext uri="{9D8B030D-6E8A-4147-A177-3AD203B41FA5}">
                      <a16:colId xmlns:a16="http://schemas.microsoft.com/office/drawing/2014/main" val="826293192"/>
                    </a:ext>
                  </a:extLst>
                </a:gridCol>
                <a:gridCol w="358400">
                  <a:extLst>
                    <a:ext uri="{9D8B030D-6E8A-4147-A177-3AD203B41FA5}">
                      <a16:colId xmlns:a16="http://schemas.microsoft.com/office/drawing/2014/main" val="1328051173"/>
                    </a:ext>
                  </a:extLst>
                </a:gridCol>
                <a:gridCol w="358400">
                  <a:extLst>
                    <a:ext uri="{9D8B030D-6E8A-4147-A177-3AD203B41FA5}">
                      <a16:colId xmlns:a16="http://schemas.microsoft.com/office/drawing/2014/main" val="3534627007"/>
                    </a:ext>
                  </a:extLst>
                </a:gridCol>
                <a:gridCol w="358400">
                  <a:extLst>
                    <a:ext uri="{9D8B030D-6E8A-4147-A177-3AD203B41FA5}">
                      <a16:colId xmlns:a16="http://schemas.microsoft.com/office/drawing/2014/main" val="3736839368"/>
                    </a:ext>
                  </a:extLst>
                </a:gridCol>
                <a:gridCol w="358400">
                  <a:extLst>
                    <a:ext uri="{9D8B030D-6E8A-4147-A177-3AD203B41FA5}">
                      <a16:colId xmlns:a16="http://schemas.microsoft.com/office/drawing/2014/main" val="2552710707"/>
                    </a:ext>
                  </a:extLst>
                </a:gridCol>
                <a:gridCol w="358400">
                  <a:extLst>
                    <a:ext uri="{9D8B030D-6E8A-4147-A177-3AD203B41FA5}">
                      <a16:colId xmlns:a16="http://schemas.microsoft.com/office/drawing/2014/main" val="4213108211"/>
                    </a:ext>
                  </a:extLst>
                </a:gridCol>
                <a:gridCol w="358400">
                  <a:extLst>
                    <a:ext uri="{9D8B030D-6E8A-4147-A177-3AD203B41FA5}">
                      <a16:colId xmlns:a16="http://schemas.microsoft.com/office/drawing/2014/main" val="1849628309"/>
                    </a:ext>
                  </a:extLst>
                </a:gridCol>
                <a:gridCol w="358400">
                  <a:extLst>
                    <a:ext uri="{9D8B030D-6E8A-4147-A177-3AD203B41FA5}">
                      <a16:colId xmlns:a16="http://schemas.microsoft.com/office/drawing/2014/main" val="3048615422"/>
                    </a:ext>
                  </a:extLst>
                </a:gridCol>
                <a:gridCol w="358400">
                  <a:extLst>
                    <a:ext uri="{9D8B030D-6E8A-4147-A177-3AD203B41FA5}">
                      <a16:colId xmlns:a16="http://schemas.microsoft.com/office/drawing/2014/main" val="1249628538"/>
                    </a:ext>
                  </a:extLst>
                </a:gridCol>
                <a:gridCol w="358400">
                  <a:extLst>
                    <a:ext uri="{9D8B030D-6E8A-4147-A177-3AD203B41FA5}">
                      <a16:colId xmlns:a16="http://schemas.microsoft.com/office/drawing/2014/main" val="2072490697"/>
                    </a:ext>
                  </a:extLst>
                </a:gridCol>
                <a:gridCol w="358400">
                  <a:extLst>
                    <a:ext uri="{9D8B030D-6E8A-4147-A177-3AD203B41FA5}">
                      <a16:colId xmlns:a16="http://schemas.microsoft.com/office/drawing/2014/main" val="705142664"/>
                    </a:ext>
                  </a:extLst>
                </a:gridCol>
                <a:gridCol w="358400">
                  <a:extLst>
                    <a:ext uri="{9D8B030D-6E8A-4147-A177-3AD203B41FA5}">
                      <a16:colId xmlns:a16="http://schemas.microsoft.com/office/drawing/2014/main" val="2203752783"/>
                    </a:ext>
                  </a:extLst>
                </a:gridCol>
                <a:gridCol w="358400">
                  <a:extLst>
                    <a:ext uri="{9D8B030D-6E8A-4147-A177-3AD203B41FA5}">
                      <a16:colId xmlns:a16="http://schemas.microsoft.com/office/drawing/2014/main" val="1011987389"/>
                    </a:ext>
                  </a:extLst>
                </a:gridCol>
                <a:gridCol w="358400">
                  <a:extLst>
                    <a:ext uri="{9D8B030D-6E8A-4147-A177-3AD203B41FA5}">
                      <a16:colId xmlns:a16="http://schemas.microsoft.com/office/drawing/2014/main" val="1277422327"/>
                    </a:ext>
                  </a:extLst>
                </a:gridCol>
                <a:gridCol w="358400">
                  <a:extLst>
                    <a:ext uri="{9D8B030D-6E8A-4147-A177-3AD203B41FA5}">
                      <a16:colId xmlns:a16="http://schemas.microsoft.com/office/drawing/2014/main" val="571524357"/>
                    </a:ext>
                  </a:extLst>
                </a:gridCol>
                <a:gridCol w="358400">
                  <a:extLst>
                    <a:ext uri="{9D8B030D-6E8A-4147-A177-3AD203B41FA5}">
                      <a16:colId xmlns:a16="http://schemas.microsoft.com/office/drawing/2014/main" val="1315609727"/>
                    </a:ext>
                  </a:extLst>
                </a:gridCol>
                <a:gridCol w="358400">
                  <a:extLst>
                    <a:ext uri="{9D8B030D-6E8A-4147-A177-3AD203B41FA5}">
                      <a16:colId xmlns:a16="http://schemas.microsoft.com/office/drawing/2014/main" val="3072182240"/>
                    </a:ext>
                  </a:extLst>
                </a:gridCol>
                <a:gridCol w="358400">
                  <a:extLst>
                    <a:ext uri="{9D8B030D-6E8A-4147-A177-3AD203B41FA5}">
                      <a16:colId xmlns:a16="http://schemas.microsoft.com/office/drawing/2014/main" val="606787351"/>
                    </a:ext>
                  </a:extLst>
                </a:gridCol>
                <a:gridCol w="358400">
                  <a:extLst>
                    <a:ext uri="{9D8B030D-6E8A-4147-A177-3AD203B41FA5}">
                      <a16:colId xmlns:a16="http://schemas.microsoft.com/office/drawing/2014/main" val="1882017199"/>
                    </a:ext>
                  </a:extLst>
                </a:gridCol>
                <a:gridCol w="358400">
                  <a:extLst>
                    <a:ext uri="{9D8B030D-6E8A-4147-A177-3AD203B41FA5}">
                      <a16:colId xmlns:a16="http://schemas.microsoft.com/office/drawing/2014/main" val="4090422433"/>
                    </a:ext>
                  </a:extLst>
                </a:gridCol>
                <a:gridCol w="358400">
                  <a:extLst>
                    <a:ext uri="{9D8B030D-6E8A-4147-A177-3AD203B41FA5}">
                      <a16:colId xmlns:a16="http://schemas.microsoft.com/office/drawing/2014/main" val="472052352"/>
                    </a:ext>
                  </a:extLst>
                </a:gridCol>
                <a:gridCol w="358400">
                  <a:extLst>
                    <a:ext uri="{9D8B030D-6E8A-4147-A177-3AD203B41FA5}">
                      <a16:colId xmlns:a16="http://schemas.microsoft.com/office/drawing/2014/main" val="2499915401"/>
                    </a:ext>
                  </a:extLst>
                </a:gridCol>
                <a:gridCol w="358400">
                  <a:extLst>
                    <a:ext uri="{9D8B030D-6E8A-4147-A177-3AD203B41FA5}">
                      <a16:colId xmlns:a16="http://schemas.microsoft.com/office/drawing/2014/main" val="2945536159"/>
                    </a:ext>
                  </a:extLst>
                </a:gridCol>
                <a:gridCol w="358400">
                  <a:extLst>
                    <a:ext uri="{9D8B030D-6E8A-4147-A177-3AD203B41FA5}">
                      <a16:colId xmlns:a16="http://schemas.microsoft.com/office/drawing/2014/main" val="1637080228"/>
                    </a:ext>
                  </a:extLst>
                </a:gridCol>
                <a:gridCol w="358400">
                  <a:extLst>
                    <a:ext uri="{9D8B030D-6E8A-4147-A177-3AD203B41FA5}">
                      <a16:colId xmlns:a16="http://schemas.microsoft.com/office/drawing/2014/main" val="1064984213"/>
                    </a:ext>
                  </a:extLst>
                </a:gridCol>
                <a:gridCol w="358400">
                  <a:extLst>
                    <a:ext uri="{9D8B030D-6E8A-4147-A177-3AD203B41FA5}">
                      <a16:colId xmlns:a16="http://schemas.microsoft.com/office/drawing/2014/main" val="4258251637"/>
                    </a:ext>
                  </a:extLst>
                </a:gridCol>
                <a:gridCol w="358400">
                  <a:extLst>
                    <a:ext uri="{9D8B030D-6E8A-4147-A177-3AD203B41FA5}">
                      <a16:colId xmlns:a16="http://schemas.microsoft.com/office/drawing/2014/main" val="1111123066"/>
                    </a:ext>
                  </a:extLst>
                </a:gridCol>
                <a:gridCol w="358400">
                  <a:extLst>
                    <a:ext uri="{9D8B030D-6E8A-4147-A177-3AD203B41FA5}">
                      <a16:colId xmlns:a16="http://schemas.microsoft.com/office/drawing/2014/main" val="617465808"/>
                    </a:ext>
                  </a:extLst>
                </a:gridCol>
                <a:gridCol w="358400">
                  <a:extLst>
                    <a:ext uri="{9D8B030D-6E8A-4147-A177-3AD203B41FA5}">
                      <a16:colId xmlns:a16="http://schemas.microsoft.com/office/drawing/2014/main" val="2991194605"/>
                    </a:ext>
                  </a:extLst>
                </a:gridCol>
                <a:gridCol w="358400">
                  <a:extLst>
                    <a:ext uri="{9D8B030D-6E8A-4147-A177-3AD203B41FA5}">
                      <a16:colId xmlns:a16="http://schemas.microsoft.com/office/drawing/2014/main" val="1778989722"/>
                    </a:ext>
                  </a:extLst>
                </a:gridCol>
              </a:tblGrid>
              <a:tr h="383649">
                <a:tc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0</a:t>
                      </a:r>
                      <a:endParaRPr lang="ko-Kore-KR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</a:t>
                      </a:r>
                      <a:endParaRPr lang="ko-Kore-KR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</a:t>
                      </a:r>
                      <a:endParaRPr lang="ko-Kore-KR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3</a:t>
                      </a:r>
                      <a:endParaRPr lang="ko-Kore-KR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4</a:t>
                      </a:r>
                      <a:endParaRPr lang="ko-Kore-KR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ore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ore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ore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ore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ore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4222733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7BBA31B6-D319-B86D-6681-F09FD41E66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844065"/>
              </p:ext>
            </p:extLst>
          </p:nvPr>
        </p:nvGraphicFramePr>
        <p:xfrm>
          <a:off x="319178" y="2898751"/>
          <a:ext cx="11466272" cy="3836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8321">
                  <a:extLst>
                    <a:ext uri="{9D8B030D-6E8A-4147-A177-3AD203B41FA5}">
                      <a16:colId xmlns:a16="http://schemas.microsoft.com/office/drawing/2014/main" val="2689602469"/>
                    </a:ext>
                  </a:extLst>
                </a:gridCol>
                <a:gridCol w="358321">
                  <a:extLst>
                    <a:ext uri="{9D8B030D-6E8A-4147-A177-3AD203B41FA5}">
                      <a16:colId xmlns:a16="http://schemas.microsoft.com/office/drawing/2014/main" val="3820626256"/>
                    </a:ext>
                  </a:extLst>
                </a:gridCol>
                <a:gridCol w="358321">
                  <a:extLst>
                    <a:ext uri="{9D8B030D-6E8A-4147-A177-3AD203B41FA5}">
                      <a16:colId xmlns:a16="http://schemas.microsoft.com/office/drawing/2014/main" val="826293192"/>
                    </a:ext>
                  </a:extLst>
                </a:gridCol>
                <a:gridCol w="358321">
                  <a:extLst>
                    <a:ext uri="{9D8B030D-6E8A-4147-A177-3AD203B41FA5}">
                      <a16:colId xmlns:a16="http://schemas.microsoft.com/office/drawing/2014/main" val="1328051173"/>
                    </a:ext>
                  </a:extLst>
                </a:gridCol>
                <a:gridCol w="358321">
                  <a:extLst>
                    <a:ext uri="{9D8B030D-6E8A-4147-A177-3AD203B41FA5}">
                      <a16:colId xmlns:a16="http://schemas.microsoft.com/office/drawing/2014/main" val="3534627007"/>
                    </a:ext>
                  </a:extLst>
                </a:gridCol>
                <a:gridCol w="358321">
                  <a:extLst>
                    <a:ext uri="{9D8B030D-6E8A-4147-A177-3AD203B41FA5}">
                      <a16:colId xmlns:a16="http://schemas.microsoft.com/office/drawing/2014/main" val="3736839368"/>
                    </a:ext>
                  </a:extLst>
                </a:gridCol>
                <a:gridCol w="358321">
                  <a:extLst>
                    <a:ext uri="{9D8B030D-6E8A-4147-A177-3AD203B41FA5}">
                      <a16:colId xmlns:a16="http://schemas.microsoft.com/office/drawing/2014/main" val="2552710707"/>
                    </a:ext>
                  </a:extLst>
                </a:gridCol>
                <a:gridCol w="358321">
                  <a:extLst>
                    <a:ext uri="{9D8B030D-6E8A-4147-A177-3AD203B41FA5}">
                      <a16:colId xmlns:a16="http://schemas.microsoft.com/office/drawing/2014/main" val="4213108211"/>
                    </a:ext>
                  </a:extLst>
                </a:gridCol>
                <a:gridCol w="358321">
                  <a:extLst>
                    <a:ext uri="{9D8B030D-6E8A-4147-A177-3AD203B41FA5}">
                      <a16:colId xmlns:a16="http://schemas.microsoft.com/office/drawing/2014/main" val="1849628309"/>
                    </a:ext>
                  </a:extLst>
                </a:gridCol>
                <a:gridCol w="358321">
                  <a:extLst>
                    <a:ext uri="{9D8B030D-6E8A-4147-A177-3AD203B41FA5}">
                      <a16:colId xmlns:a16="http://schemas.microsoft.com/office/drawing/2014/main" val="3048615422"/>
                    </a:ext>
                  </a:extLst>
                </a:gridCol>
                <a:gridCol w="358321">
                  <a:extLst>
                    <a:ext uri="{9D8B030D-6E8A-4147-A177-3AD203B41FA5}">
                      <a16:colId xmlns:a16="http://schemas.microsoft.com/office/drawing/2014/main" val="1249628538"/>
                    </a:ext>
                  </a:extLst>
                </a:gridCol>
                <a:gridCol w="358321">
                  <a:extLst>
                    <a:ext uri="{9D8B030D-6E8A-4147-A177-3AD203B41FA5}">
                      <a16:colId xmlns:a16="http://schemas.microsoft.com/office/drawing/2014/main" val="2072490697"/>
                    </a:ext>
                  </a:extLst>
                </a:gridCol>
                <a:gridCol w="358321">
                  <a:extLst>
                    <a:ext uri="{9D8B030D-6E8A-4147-A177-3AD203B41FA5}">
                      <a16:colId xmlns:a16="http://schemas.microsoft.com/office/drawing/2014/main" val="705142664"/>
                    </a:ext>
                  </a:extLst>
                </a:gridCol>
                <a:gridCol w="358321">
                  <a:extLst>
                    <a:ext uri="{9D8B030D-6E8A-4147-A177-3AD203B41FA5}">
                      <a16:colId xmlns:a16="http://schemas.microsoft.com/office/drawing/2014/main" val="2203752783"/>
                    </a:ext>
                  </a:extLst>
                </a:gridCol>
                <a:gridCol w="358321">
                  <a:extLst>
                    <a:ext uri="{9D8B030D-6E8A-4147-A177-3AD203B41FA5}">
                      <a16:colId xmlns:a16="http://schemas.microsoft.com/office/drawing/2014/main" val="1011987389"/>
                    </a:ext>
                  </a:extLst>
                </a:gridCol>
                <a:gridCol w="358321">
                  <a:extLst>
                    <a:ext uri="{9D8B030D-6E8A-4147-A177-3AD203B41FA5}">
                      <a16:colId xmlns:a16="http://schemas.microsoft.com/office/drawing/2014/main" val="1277422327"/>
                    </a:ext>
                  </a:extLst>
                </a:gridCol>
                <a:gridCol w="358321">
                  <a:extLst>
                    <a:ext uri="{9D8B030D-6E8A-4147-A177-3AD203B41FA5}">
                      <a16:colId xmlns:a16="http://schemas.microsoft.com/office/drawing/2014/main" val="571524357"/>
                    </a:ext>
                  </a:extLst>
                </a:gridCol>
                <a:gridCol w="358321">
                  <a:extLst>
                    <a:ext uri="{9D8B030D-6E8A-4147-A177-3AD203B41FA5}">
                      <a16:colId xmlns:a16="http://schemas.microsoft.com/office/drawing/2014/main" val="1315609727"/>
                    </a:ext>
                  </a:extLst>
                </a:gridCol>
                <a:gridCol w="358321">
                  <a:extLst>
                    <a:ext uri="{9D8B030D-6E8A-4147-A177-3AD203B41FA5}">
                      <a16:colId xmlns:a16="http://schemas.microsoft.com/office/drawing/2014/main" val="3072182240"/>
                    </a:ext>
                  </a:extLst>
                </a:gridCol>
                <a:gridCol w="358321">
                  <a:extLst>
                    <a:ext uri="{9D8B030D-6E8A-4147-A177-3AD203B41FA5}">
                      <a16:colId xmlns:a16="http://schemas.microsoft.com/office/drawing/2014/main" val="606787351"/>
                    </a:ext>
                  </a:extLst>
                </a:gridCol>
                <a:gridCol w="358321">
                  <a:extLst>
                    <a:ext uri="{9D8B030D-6E8A-4147-A177-3AD203B41FA5}">
                      <a16:colId xmlns:a16="http://schemas.microsoft.com/office/drawing/2014/main" val="1882017199"/>
                    </a:ext>
                  </a:extLst>
                </a:gridCol>
                <a:gridCol w="358321">
                  <a:extLst>
                    <a:ext uri="{9D8B030D-6E8A-4147-A177-3AD203B41FA5}">
                      <a16:colId xmlns:a16="http://schemas.microsoft.com/office/drawing/2014/main" val="4090422433"/>
                    </a:ext>
                  </a:extLst>
                </a:gridCol>
                <a:gridCol w="358321">
                  <a:extLst>
                    <a:ext uri="{9D8B030D-6E8A-4147-A177-3AD203B41FA5}">
                      <a16:colId xmlns:a16="http://schemas.microsoft.com/office/drawing/2014/main" val="472052352"/>
                    </a:ext>
                  </a:extLst>
                </a:gridCol>
                <a:gridCol w="358321">
                  <a:extLst>
                    <a:ext uri="{9D8B030D-6E8A-4147-A177-3AD203B41FA5}">
                      <a16:colId xmlns:a16="http://schemas.microsoft.com/office/drawing/2014/main" val="2499915401"/>
                    </a:ext>
                  </a:extLst>
                </a:gridCol>
                <a:gridCol w="358321">
                  <a:extLst>
                    <a:ext uri="{9D8B030D-6E8A-4147-A177-3AD203B41FA5}">
                      <a16:colId xmlns:a16="http://schemas.microsoft.com/office/drawing/2014/main" val="2945536159"/>
                    </a:ext>
                  </a:extLst>
                </a:gridCol>
                <a:gridCol w="358321">
                  <a:extLst>
                    <a:ext uri="{9D8B030D-6E8A-4147-A177-3AD203B41FA5}">
                      <a16:colId xmlns:a16="http://schemas.microsoft.com/office/drawing/2014/main" val="1637080228"/>
                    </a:ext>
                  </a:extLst>
                </a:gridCol>
                <a:gridCol w="358321">
                  <a:extLst>
                    <a:ext uri="{9D8B030D-6E8A-4147-A177-3AD203B41FA5}">
                      <a16:colId xmlns:a16="http://schemas.microsoft.com/office/drawing/2014/main" val="1064984213"/>
                    </a:ext>
                  </a:extLst>
                </a:gridCol>
                <a:gridCol w="358321">
                  <a:extLst>
                    <a:ext uri="{9D8B030D-6E8A-4147-A177-3AD203B41FA5}">
                      <a16:colId xmlns:a16="http://schemas.microsoft.com/office/drawing/2014/main" val="4258251637"/>
                    </a:ext>
                  </a:extLst>
                </a:gridCol>
                <a:gridCol w="358321">
                  <a:extLst>
                    <a:ext uri="{9D8B030D-6E8A-4147-A177-3AD203B41FA5}">
                      <a16:colId xmlns:a16="http://schemas.microsoft.com/office/drawing/2014/main" val="1111123066"/>
                    </a:ext>
                  </a:extLst>
                </a:gridCol>
                <a:gridCol w="358321">
                  <a:extLst>
                    <a:ext uri="{9D8B030D-6E8A-4147-A177-3AD203B41FA5}">
                      <a16:colId xmlns:a16="http://schemas.microsoft.com/office/drawing/2014/main" val="617465808"/>
                    </a:ext>
                  </a:extLst>
                </a:gridCol>
                <a:gridCol w="358321">
                  <a:extLst>
                    <a:ext uri="{9D8B030D-6E8A-4147-A177-3AD203B41FA5}">
                      <a16:colId xmlns:a16="http://schemas.microsoft.com/office/drawing/2014/main" val="2991194605"/>
                    </a:ext>
                  </a:extLst>
                </a:gridCol>
                <a:gridCol w="358321">
                  <a:extLst>
                    <a:ext uri="{9D8B030D-6E8A-4147-A177-3AD203B41FA5}">
                      <a16:colId xmlns:a16="http://schemas.microsoft.com/office/drawing/2014/main" val="1778989722"/>
                    </a:ext>
                  </a:extLst>
                </a:gridCol>
              </a:tblGrid>
              <a:tr h="383649">
                <a:tc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16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17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18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19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20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bg1"/>
                          </a:solidFill>
                        </a:rPr>
                        <a:t>16</a:t>
                      </a:r>
                      <a:endParaRPr lang="ko-Kore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bg1"/>
                          </a:solidFill>
                        </a:rPr>
                        <a:t>17</a:t>
                      </a:r>
                      <a:endParaRPr lang="ko-Kore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bg1"/>
                          </a:solidFill>
                        </a:rPr>
                        <a:t>18</a:t>
                      </a:r>
                      <a:endParaRPr lang="ko-Kore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bg1"/>
                          </a:solidFill>
                        </a:rPr>
                        <a:t>19</a:t>
                      </a:r>
                      <a:endParaRPr lang="ko-Kore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>
                          <a:solidFill>
                            <a:schemeClr val="bg1"/>
                          </a:solidFill>
                        </a:rPr>
                        <a:t>20</a:t>
                      </a:r>
                      <a:endParaRPr lang="ko-Kore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4222733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975D90D5-78DD-3420-870E-6009833FF665}"/>
              </a:ext>
            </a:extLst>
          </p:cNvPr>
          <p:cNvSpPr txBox="1"/>
          <p:nvPr/>
        </p:nvSpPr>
        <p:spPr>
          <a:xfrm>
            <a:off x="127890" y="2225194"/>
            <a:ext cx="21678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ore-KR" sz="1400" dirty="0"/>
              <a:t>Shift right 11[&gt;&gt;16]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3D7C0CA-8A1B-28EB-EF0C-EEDAB59E9F9D}"/>
              </a:ext>
            </a:extLst>
          </p:cNvPr>
          <p:cNvSpPr txBox="1"/>
          <p:nvPr/>
        </p:nvSpPr>
        <p:spPr>
          <a:xfrm>
            <a:off x="119336" y="5736557"/>
            <a:ext cx="21678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/>
              <a:t>Rotation left </a:t>
            </a:r>
            <a:r>
              <a:rPr kumimoji="1" lang="en-US" altLang="ko-KR" sz="1400" dirty="0"/>
              <a:t>5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[&lt;&lt;5]</a:t>
            </a:r>
            <a:endParaRPr kumimoji="1"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13298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F6D67B-6FB1-A569-A989-362581F57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평문</a:t>
            </a:r>
            <a:r>
              <a:rPr kumimoji="1" lang="ko-KR" altLang="en-US" dirty="0"/>
              <a:t> </a:t>
            </a:r>
            <a:r>
              <a:rPr kumimoji="1" lang="en-US" altLang="ko-KR" dirty="0"/>
              <a:t>2</a:t>
            </a:r>
            <a:r>
              <a:rPr kumimoji="1" lang="ko-KR" altLang="en-US" dirty="0"/>
              <a:t>개 병렬 </a:t>
            </a:r>
            <a:r>
              <a:rPr kumimoji="1" lang="en-US" altLang="ko-KR" dirty="0"/>
              <a:t>64/128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DF22E3-4DE1-E6CB-08A3-2C10201E8E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5B5820C-4BDD-6A35-7F27-F04EAB9CB3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5484" y="207747"/>
            <a:ext cx="2780967" cy="6381328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9791B2B3-3F61-F51A-28D6-B027E876DBF9}"/>
              </a:ext>
            </a:extLst>
          </p:cNvPr>
          <p:cNvGrpSpPr/>
          <p:nvPr/>
        </p:nvGrpSpPr>
        <p:grpSpPr>
          <a:xfrm>
            <a:off x="623392" y="1613157"/>
            <a:ext cx="4882453" cy="4762041"/>
            <a:chOff x="2997857" y="0"/>
            <a:chExt cx="6009145" cy="690368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410D7AEE-684F-9B25-73C3-A45224C1705C}"/>
                    </a:ext>
                  </a:extLst>
                </p:cNvPr>
                <p:cNvSpPr txBox="1"/>
                <p:nvPr/>
              </p:nvSpPr>
              <p:spPr>
                <a:xfrm>
                  <a:off x="4088526" y="0"/>
                  <a:ext cx="863818" cy="49081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ore-K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sz="16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kumimoji="1" lang="en-US" altLang="ko-Kore-KR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kumimoji="1" lang="ko-Kore-KR" altLang="en-US" sz="1600" dirty="0"/>
                </a:p>
              </p:txBody>
            </p:sp>
          </mc:Choice>
          <mc:Fallback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410D7AEE-684F-9B25-73C3-A45224C170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8526" y="0"/>
                  <a:ext cx="863818" cy="490812"/>
                </a:xfrm>
                <a:prstGeom prst="rect">
                  <a:avLst/>
                </a:prstGeom>
                <a:blipFill>
                  <a:blip r:embed="rId3"/>
                  <a:stretch>
                    <a:fillRect b="-370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A10C4C21-A307-688C-C776-62FD9763BDDB}"/>
                    </a:ext>
                  </a:extLst>
                </p:cNvPr>
                <p:cNvSpPr txBox="1"/>
                <p:nvPr/>
              </p:nvSpPr>
              <p:spPr>
                <a:xfrm>
                  <a:off x="6912870" y="0"/>
                  <a:ext cx="863818" cy="49081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ore-K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sz="16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kumimoji="1" lang="en-US" altLang="ko-Kore-KR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kumimoji="1" lang="ko-Kore-KR" altLang="en-US" sz="1600" dirty="0"/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A10C4C21-A307-688C-C776-62FD9763BD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2870" y="0"/>
                  <a:ext cx="863818" cy="490812"/>
                </a:xfrm>
                <a:prstGeom prst="rect">
                  <a:avLst/>
                </a:prstGeom>
                <a:blipFill>
                  <a:blip r:embed="rId4"/>
                  <a:stretch>
                    <a:fillRect b="-370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523003F2-492A-9731-A580-4B9831FC9464}"/>
                    </a:ext>
                  </a:extLst>
                </p:cNvPr>
                <p:cNvSpPr txBox="1"/>
                <p:nvPr/>
              </p:nvSpPr>
              <p:spPr>
                <a:xfrm>
                  <a:off x="4088526" y="3154242"/>
                  <a:ext cx="863818" cy="49081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ore-K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sz="16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kumimoji="1" lang="en-US" altLang="ko-Kore-KR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1" lang="en-US" altLang="ko-KR" sz="16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kumimoji="1" lang="ko-Kore-KR" altLang="en-US" sz="1600" dirty="0"/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523003F2-492A-9731-A580-4B9831FC94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8526" y="3154242"/>
                  <a:ext cx="863818" cy="490812"/>
                </a:xfrm>
                <a:prstGeom prst="rect">
                  <a:avLst/>
                </a:prstGeom>
                <a:blipFill>
                  <a:blip r:embed="rId5"/>
                  <a:stretch>
                    <a:fillRect b="-370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17A737B8-94E0-E09B-1721-18E1BC1601CA}"/>
                    </a:ext>
                  </a:extLst>
                </p:cNvPr>
                <p:cNvSpPr txBox="1"/>
                <p:nvPr/>
              </p:nvSpPr>
              <p:spPr>
                <a:xfrm>
                  <a:off x="6912870" y="3154242"/>
                  <a:ext cx="863818" cy="49081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ore-K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sz="16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kumimoji="1" lang="en-US" altLang="ko-Kore-KR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1" lang="en-US" altLang="ko-KR" sz="16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kumimoji="1" lang="ko-Kore-KR" altLang="en-US" sz="1600" dirty="0"/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17A737B8-94E0-E09B-1721-18E1BC1601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2870" y="3154242"/>
                  <a:ext cx="863818" cy="490812"/>
                </a:xfrm>
                <a:prstGeom prst="rect">
                  <a:avLst/>
                </a:prstGeom>
                <a:blipFill>
                  <a:blip r:embed="rId6"/>
                  <a:stretch>
                    <a:fillRect b="-370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81420980-C20F-EB4E-94B5-FA008C3741F1}"/>
                    </a:ext>
                  </a:extLst>
                </p:cNvPr>
                <p:cNvSpPr txBox="1"/>
                <p:nvPr/>
              </p:nvSpPr>
              <p:spPr>
                <a:xfrm>
                  <a:off x="5068789" y="777826"/>
                  <a:ext cx="863818" cy="49081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ore-K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sz="1600" b="0" i="1" smtClean="0">
                                <a:latin typeface="Cambria Math" panose="02040503050406030204" pitchFamily="18" charset="0"/>
                              </a:rPr>
                              <m:t>𝑅𝑂𝐿</m:t>
                            </m:r>
                          </m:e>
                          <m:sub>
                            <m:r>
                              <a:rPr kumimoji="1" lang="en-US" altLang="ko-Kore-KR" sz="16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kumimoji="1" lang="ko-Kore-KR" altLang="en-US" sz="1600" dirty="0"/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81420980-C20F-EB4E-94B5-FA008C3741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8789" y="777826"/>
                  <a:ext cx="863818" cy="49081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D92E9B9E-8596-455D-5365-47012D417615}"/>
                    </a:ext>
                  </a:extLst>
                </p:cNvPr>
                <p:cNvSpPr txBox="1"/>
                <p:nvPr/>
              </p:nvSpPr>
              <p:spPr>
                <a:xfrm>
                  <a:off x="5068789" y="1568399"/>
                  <a:ext cx="863818" cy="49081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ore-K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sz="1600" b="0" i="1" smtClean="0">
                                <a:latin typeface="Cambria Math" panose="02040503050406030204" pitchFamily="18" charset="0"/>
                              </a:rPr>
                              <m:t>𝑅𝑂𝐿</m:t>
                            </m:r>
                          </m:e>
                          <m:sub>
                            <m:r>
                              <a:rPr kumimoji="1" lang="en-US" altLang="ko-Kore-K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ko-Kore-KR" altLang="en-US" sz="1600" dirty="0"/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D92E9B9E-8596-455D-5365-47012D4176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8789" y="1568399"/>
                  <a:ext cx="863818" cy="49081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5A44F1E6-7935-82C2-F738-2DE5CE8BE8B9}"/>
                    </a:ext>
                  </a:extLst>
                </p:cNvPr>
                <p:cNvSpPr txBox="1"/>
                <p:nvPr/>
              </p:nvSpPr>
              <p:spPr>
                <a:xfrm>
                  <a:off x="6912340" y="526753"/>
                  <a:ext cx="863818" cy="40157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ko-Kore-KR" altLang="en-US" sz="1200" i="1" smtClean="0">
                            <a:latin typeface="Cambria Math" panose="02040503050406030204" pitchFamily="18" charset="0"/>
                          </a:rPr>
                          <m:t>⊕</m:t>
                        </m:r>
                      </m:oMath>
                    </m:oMathPara>
                  </a14:m>
                  <a:endParaRPr kumimoji="1" lang="ko-Kore-KR" altLang="en-US" sz="1400" dirty="0"/>
                </a:p>
              </p:txBody>
            </p:sp>
          </mc:Choice>
          <mc:Fallback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5A44F1E6-7935-82C2-F738-2DE5CE8BE8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2340" y="526753"/>
                  <a:ext cx="863818" cy="401574"/>
                </a:xfrm>
                <a:prstGeom prst="rect">
                  <a:avLst/>
                </a:prstGeom>
                <a:blipFill>
                  <a:blip r:embed="rId9"/>
                  <a:stretch>
                    <a:fillRect b="-4348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2FC39A29-23E1-5BA5-06F4-BF3F9658AA50}"/>
                </a:ext>
              </a:extLst>
            </p:cNvPr>
            <p:cNvCxnSpPr>
              <a:stCxn id="7" idx="2"/>
            </p:cNvCxnSpPr>
            <p:nvPr/>
          </p:nvCxnSpPr>
          <p:spPr>
            <a:xfrm flipH="1">
              <a:off x="7344778" y="490812"/>
              <a:ext cx="1" cy="12949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FC899CC7-52A7-93DE-89EC-2B3E6F02B2AA}"/>
                </a:ext>
              </a:extLst>
            </p:cNvPr>
            <p:cNvCxnSpPr>
              <a:cxnSpLocks/>
            </p:cNvCxnSpPr>
            <p:nvPr/>
          </p:nvCxnSpPr>
          <p:spPr>
            <a:xfrm>
              <a:off x="7341603" y="792385"/>
              <a:ext cx="0" cy="86191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17AEDB34-633E-7267-6CA3-161936F24CFD}"/>
                    </a:ext>
                  </a:extLst>
                </p:cNvPr>
                <p:cNvSpPr txBox="1"/>
                <p:nvPr/>
              </p:nvSpPr>
              <p:spPr>
                <a:xfrm>
                  <a:off x="6912340" y="2052303"/>
                  <a:ext cx="863818" cy="40157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ko-Kore-KR" altLang="en-US" sz="1200" i="1" smtClean="0">
                            <a:latin typeface="Cambria Math" panose="02040503050406030204" pitchFamily="18" charset="0"/>
                          </a:rPr>
                          <m:t>⊕</m:t>
                        </m:r>
                      </m:oMath>
                    </m:oMathPara>
                  </a14:m>
                  <a:endParaRPr kumimoji="1" lang="ko-Kore-KR" altLang="en-US" sz="1400" dirty="0"/>
                </a:p>
              </p:txBody>
            </p:sp>
          </mc:Choice>
          <mc:Fallback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17AEDB34-633E-7267-6CA3-161936F24C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2340" y="2052303"/>
                  <a:ext cx="863818" cy="401574"/>
                </a:xfrm>
                <a:prstGeom prst="rect">
                  <a:avLst/>
                </a:prstGeom>
                <a:blipFill>
                  <a:blip r:embed="rId9"/>
                  <a:stretch>
                    <a:fillRect b="-4348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C0422B5F-9A9A-AA09-7A26-FF7C6C7552E5}"/>
                </a:ext>
              </a:extLst>
            </p:cNvPr>
            <p:cNvCxnSpPr>
              <a:cxnSpLocks/>
              <a:stCxn id="6" idx="2"/>
              <a:endCxn id="8" idx="0"/>
            </p:cNvCxnSpPr>
            <p:nvPr/>
          </p:nvCxnSpPr>
          <p:spPr>
            <a:xfrm>
              <a:off x="4520436" y="490812"/>
              <a:ext cx="0" cy="266343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176C8839-C4CF-59F3-0B1A-80C097E8D056}"/>
                </a:ext>
              </a:extLst>
            </p:cNvPr>
            <p:cNvCxnSpPr>
              <a:cxnSpLocks/>
              <a:endCxn id="10" idx="1"/>
            </p:cNvCxnSpPr>
            <p:nvPr/>
          </p:nvCxnSpPr>
          <p:spPr>
            <a:xfrm>
              <a:off x="4521494" y="1016521"/>
              <a:ext cx="547295" cy="671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DB27BC61-C085-A915-974E-21C9161A4620}"/>
                </a:ext>
              </a:extLst>
            </p:cNvPr>
            <p:cNvCxnSpPr>
              <a:cxnSpLocks/>
              <a:endCxn id="11" idx="1"/>
            </p:cNvCxnSpPr>
            <p:nvPr/>
          </p:nvCxnSpPr>
          <p:spPr>
            <a:xfrm>
              <a:off x="4579147" y="1799232"/>
              <a:ext cx="489642" cy="1457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08F6A76D-AEAF-510D-14CF-74D83285793D}"/>
                </a:ext>
              </a:extLst>
            </p:cNvPr>
            <p:cNvCxnSpPr>
              <a:cxnSpLocks/>
            </p:cNvCxnSpPr>
            <p:nvPr/>
          </p:nvCxnSpPr>
          <p:spPr>
            <a:xfrm>
              <a:off x="7339485" y="2344749"/>
              <a:ext cx="5294" cy="884649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F10BC93E-B71D-34BE-973F-815E698CC8D4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 flipV="1">
              <a:off x="5932606" y="1765458"/>
              <a:ext cx="1335484" cy="4834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4708CFA6-C549-2FCE-800F-7D7931345AB6}"/>
                    </a:ext>
                  </a:extLst>
                </p:cNvPr>
                <p:cNvSpPr txBox="1"/>
                <p:nvPr/>
              </p:nvSpPr>
              <p:spPr>
                <a:xfrm>
                  <a:off x="6909695" y="1569495"/>
                  <a:ext cx="863818" cy="40157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ko-Kore-KR" altLang="en-US" sz="1200" i="1" smtClean="0">
                            <a:latin typeface="Cambria Math" panose="02040503050406030204" pitchFamily="18" charset="0"/>
                          </a:rPr>
                          <m:t>⊕</m:t>
                        </m:r>
                      </m:oMath>
                    </m:oMathPara>
                  </a14:m>
                  <a:endParaRPr kumimoji="1" lang="ko-Kore-KR" altLang="en-US" sz="1400" dirty="0"/>
                </a:p>
              </p:txBody>
            </p:sp>
          </mc:Choice>
          <mc:Fallback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4708CFA6-C549-2FCE-800F-7D7931345A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9695" y="1569495"/>
                  <a:ext cx="863818" cy="401574"/>
                </a:xfrm>
                <a:prstGeom prst="rect">
                  <a:avLst/>
                </a:prstGeom>
                <a:blipFill>
                  <a:blip r:embed="rId10"/>
                  <a:stretch>
                    <a:fillRect b="-4348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FAF6AE9F-0184-6125-376F-CE0D4EA25170}"/>
                    </a:ext>
                  </a:extLst>
                </p:cNvPr>
                <p:cNvSpPr txBox="1"/>
                <p:nvPr/>
              </p:nvSpPr>
              <p:spPr>
                <a:xfrm>
                  <a:off x="8143184" y="1983938"/>
                  <a:ext cx="863818" cy="49081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ore-K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kumimoji="1" lang="en-US" altLang="ko-Kore-KR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kumimoji="1" lang="ko-Kore-KR" altLang="en-US" sz="1600" dirty="0"/>
                </a:p>
              </p:txBody>
            </p:sp>
          </mc:Choice>
          <mc:Fallback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FAF6AE9F-0184-6125-376F-CE0D4EA251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43184" y="1983938"/>
                  <a:ext cx="863818" cy="490812"/>
                </a:xfrm>
                <a:prstGeom prst="rect">
                  <a:avLst/>
                </a:prstGeom>
                <a:blipFill>
                  <a:blip r:embed="rId11"/>
                  <a:stretch>
                    <a:fillRect b="-357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1BCD89FD-F857-7DF9-8265-6A0AE7D41875}"/>
                    </a:ext>
                  </a:extLst>
                </p:cNvPr>
                <p:cNvSpPr txBox="1"/>
                <p:nvPr/>
              </p:nvSpPr>
              <p:spPr>
                <a:xfrm>
                  <a:off x="6265574" y="520377"/>
                  <a:ext cx="309723" cy="49081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1600" b="0" i="1" smtClean="0">
                            <a:latin typeface="Cambria Math" panose="02040503050406030204" pitchFamily="18" charset="0"/>
                          </a:rPr>
                          <m:t>&amp;</m:t>
                        </m:r>
                      </m:oMath>
                    </m:oMathPara>
                  </a14:m>
                  <a:endParaRPr kumimoji="1" lang="ko-Kore-KR" altLang="en-US" sz="1400" dirty="0"/>
                </a:p>
              </p:txBody>
            </p:sp>
          </mc:Choice>
          <mc:Fallback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1BCD89FD-F857-7DF9-8265-6A0AE7D418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5574" y="520377"/>
                  <a:ext cx="309723" cy="490812"/>
                </a:xfrm>
                <a:prstGeom prst="rect">
                  <a:avLst/>
                </a:prstGeom>
                <a:blipFill>
                  <a:blip r:embed="rId12"/>
                  <a:stretch>
                    <a:fillRect r="-25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D5695F2B-AED2-4512-EFB8-FDE7AD9ECE96}"/>
                </a:ext>
              </a:extLst>
            </p:cNvPr>
            <p:cNvCxnSpPr>
              <a:cxnSpLocks/>
            </p:cNvCxnSpPr>
            <p:nvPr/>
          </p:nvCxnSpPr>
          <p:spPr>
            <a:xfrm>
              <a:off x="4519377" y="549636"/>
              <a:ext cx="1412701" cy="0"/>
            </a:xfrm>
            <a:prstGeom prst="straightConnector1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455ED6F7-3FD0-CC23-538D-25CCAEAAA030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 flipV="1">
              <a:off x="5932606" y="767096"/>
              <a:ext cx="428734" cy="25613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A72D0366-ACDE-A89E-5772-E31CD45AB3E7}"/>
                </a:ext>
              </a:extLst>
            </p:cNvPr>
            <p:cNvCxnSpPr>
              <a:cxnSpLocks/>
            </p:cNvCxnSpPr>
            <p:nvPr/>
          </p:nvCxnSpPr>
          <p:spPr>
            <a:xfrm>
              <a:off x="5932078" y="549636"/>
              <a:ext cx="433809" cy="12550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0932CD29-951B-52F4-A7AF-232347A122E6}"/>
                </a:ext>
              </a:extLst>
            </p:cNvPr>
            <p:cNvCxnSpPr>
              <a:cxnSpLocks/>
            </p:cNvCxnSpPr>
            <p:nvPr/>
          </p:nvCxnSpPr>
          <p:spPr>
            <a:xfrm>
              <a:off x="6526759" y="711360"/>
              <a:ext cx="741331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3D24FA76-1BCA-872C-713A-307FB3794E70}"/>
                </a:ext>
              </a:extLst>
            </p:cNvPr>
            <p:cNvCxnSpPr>
              <a:cxnSpLocks/>
            </p:cNvCxnSpPr>
            <p:nvPr/>
          </p:nvCxnSpPr>
          <p:spPr>
            <a:xfrm>
              <a:off x="7439641" y="2245547"/>
              <a:ext cx="667742" cy="0"/>
            </a:xfrm>
            <a:prstGeom prst="straightConnector1">
              <a:avLst/>
            </a:prstGeom>
            <a:ln w="28575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22E0587A-6FF8-E85C-4977-333E952121CF}"/>
                    </a:ext>
                  </a:extLst>
                </p:cNvPr>
                <p:cNvSpPr txBox="1"/>
                <p:nvPr/>
              </p:nvSpPr>
              <p:spPr>
                <a:xfrm>
                  <a:off x="4087468" y="3731097"/>
                  <a:ext cx="863818" cy="40157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ko-Kore-KR" altLang="en-US" sz="1200" i="1" smtClean="0">
                            <a:latin typeface="Cambria Math" panose="02040503050406030204" pitchFamily="18" charset="0"/>
                          </a:rPr>
                          <m:t>⊕</m:t>
                        </m:r>
                      </m:oMath>
                    </m:oMathPara>
                  </a14:m>
                  <a:endParaRPr kumimoji="1" lang="ko-Kore-KR" altLang="en-US" sz="1400" dirty="0"/>
                </a:p>
              </p:txBody>
            </p:sp>
          </mc:Choice>
          <mc:Fallback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22E0587A-6FF8-E85C-4977-333E952121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7468" y="3731097"/>
                  <a:ext cx="863818" cy="401574"/>
                </a:xfrm>
                <a:prstGeom prst="rect">
                  <a:avLst/>
                </a:prstGeom>
                <a:blipFill>
                  <a:blip r:embed="rId13"/>
                  <a:stretch>
                    <a:fillRect b="-4348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88D23350-D48D-355D-2C32-A1A6C3F189CA}"/>
                </a:ext>
              </a:extLst>
            </p:cNvPr>
            <p:cNvCxnSpPr/>
            <p:nvPr/>
          </p:nvCxnSpPr>
          <p:spPr>
            <a:xfrm flipH="1">
              <a:off x="4519906" y="3573678"/>
              <a:ext cx="1" cy="25097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C09D2ECD-2941-8886-3C3C-C058B35F52DE}"/>
                </a:ext>
              </a:extLst>
            </p:cNvPr>
            <p:cNvCxnSpPr>
              <a:cxnSpLocks/>
            </p:cNvCxnSpPr>
            <p:nvPr/>
          </p:nvCxnSpPr>
          <p:spPr>
            <a:xfrm>
              <a:off x="4516731" y="3996731"/>
              <a:ext cx="0" cy="86191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5F2A6318-A6C3-F4A2-851D-3B11767CD217}"/>
                    </a:ext>
                  </a:extLst>
                </p:cNvPr>
                <p:cNvSpPr txBox="1"/>
                <p:nvPr/>
              </p:nvSpPr>
              <p:spPr>
                <a:xfrm>
                  <a:off x="4087468" y="5256649"/>
                  <a:ext cx="863818" cy="40157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ko-Kore-KR" altLang="en-US" sz="1200" i="1" smtClean="0">
                            <a:latin typeface="Cambria Math" panose="02040503050406030204" pitchFamily="18" charset="0"/>
                          </a:rPr>
                          <m:t>⊕</m:t>
                        </m:r>
                      </m:oMath>
                    </m:oMathPara>
                  </a14:m>
                  <a:endParaRPr kumimoji="1" lang="ko-Kore-KR" altLang="en-US" sz="1400" dirty="0"/>
                </a:p>
              </p:txBody>
            </p:sp>
          </mc:Choice>
          <mc:Fallback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5F2A6318-A6C3-F4A2-851D-3B11767CD2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7468" y="5256649"/>
                  <a:ext cx="863818" cy="401574"/>
                </a:xfrm>
                <a:prstGeom prst="rect">
                  <a:avLst/>
                </a:prstGeom>
                <a:blipFill>
                  <a:blip r:embed="rId13"/>
                  <a:stretch>
                    <a:fillRect b="-4348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0313ADB2-1B96-B10F-00FD-E7047D74A333}"/>
                </a:ext>
              </a:extLst>
            </p:cNvPr>
            <p:cNvCxnSpPr>
              <a:cxnSpLocks/>
            </p:cNvCxnSpPr>
            <p:nvPr/>
          </p:nvCxnSpPr>
          <p:spPr>
            <a:xfrm>
              <a:off x="4514613" y="5536569"/>
              <a:ext cx="5294" cy="884649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3B27E488-8661-2A60-0243-11AB244ECEE2}"/>
                </a:ext>
              </a:extLst>
            </p:cNvPr>
            <p:cNvCxnSpPr>
              <a:cxnSpLocks/>
            </p:cNvCxnSpPr>
            <p:nvPr/>
          </p:nvCxnSpPr>
          <p:spPr>
            <a:xfrm>
              <a:off x="4514613" y="5066957"/>
              <a:ext cx="0" cy="33530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8DA665E0-7EE9-E2C5-8076-A143A8345DD8}"/>
                    </a:ext>
                  </a:extLst>
                </p:cNvPr>
                <p:cNvSpPr txBox="1"/>
                <p:nvPr/>
              </p:nvSpPr>
              <p:spPr>
                <a:xfrm>
                  <a:off x="4084823" y="4773840"/>
                  <a:ext cx="863818" cy="40157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ko-Kore-KR" altLang="en-US" sz="1200" i="1" smtClean="0">
                            <a:latin typeface="Cambria Math" panose="02040503050406030204" pitchFamily="18" charset="0"/>
                          </a:rPr>
                          <m:t>⊕</m:t>
                        </m:r>
                      </m:oMath>
                    </m:oMathPara>
                  </a14:m>
                  <a:endParaRPr kumimoji="1" lang="ko-Kore-KR" altLang="en-US" sz="1400" dirty="0"/>
                </a:p>
              </p:txBody>
            </p:sp>
          </mc:Choice>
          <mc:Fallback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8DA665E0-7EE9-E2C5-8076-A143A8345D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4823" y="4773840"/>
                  <a:ext cx="863818" cy="401574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94AF353D-EEA5-C257-5239-A3A09560079A}"/>
                    </a:ext>
                  </a:extLst>
                </p:cNvPr>
                <p:cNvSpPr txBox="1"/>
                <p:nvPr/>
              </p:nvSpPr>
              <p:spPr>
                <a:xfrm>
                  <a:off x="4082704" y="6412868"/>
                  <a:ext cx="863818" cy="49081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ore-K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sz="16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kumimoji="1" lang="en-US" altLang="ko-Kore-KR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1" lang="en-US" altLang="ko-KR" sz="1600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</m:sSub>
                      </m:oMath>
                    </m:oMathPara>
                  </a14:m>
                  <a:endParaRPr kumimoji="1" lang="ko-Kore-KR" altLang="en-US" sz="1600" dirty="0"/>
                </a:p>
              </p:txBody>
            </p:sp>
          </mc:Choice>
          <mc:Fallback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94AF353D-EEA5-C257-5239-A3A0956007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2704" y="6412868"/>
                  <a:ext cx="863818" cy="49081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DDFE85EE-9E66-0D81-8127-0B268FD1A24B}"/>
                    </a:ext>
                  </a:extLst>
                </p:cNvPr>
                <p:cNvSpPr txBox="1"/>
                <p:nvPr/>
              </p:nvSpPr>
              <p:spPr>
                <a:xfrm>
                  <a:off x="2997857" y="5179705"/>
                  <a:ext cx="863818" cy="49081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ore-K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kumimoji="1" lang="en-US" altLang="ko-Kore-KR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1" lang="en-US" altLang="ko-KR" sz="16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kumimoji="1" lang="ko-Kore-KR" altLang="en-US" sz="1600" dirty="0"/>
                </a:p>
              </p:txBody>
            </p:sp>
          </mc:Choice>
          <mc:Fallback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DDFE85EE-9E66-0D81-8127-0B268FD1A2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7857" y="5179705"/>
                  <a:ext cx="863818" cy="490812"/>
                </a:xfrm>
                <a:prstGeom prst="rect">
                  <a:avLst/>
                </a:prstGeom>
                <a:blipFill>
                  <a:blip r:embed="rId16"/>
                  <a:stretch>
                    <a:fillRect b="-370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00220506-DFA0-98D9-C5B3-4A2CB921A796}"/>
                </a:ext>
              </a:extLst>
            </p:cNvPr>
            <p:cNvCxnSpPr>
              <a:cxnSpLocks/>
            </p:cNvCxnSpPr>
            <p:nvPr/>
          </p:nvCxnSpPr>
          <p:spPr>
            <a:xfrm>
              <a:off x="3748833" y="5466988"/>
              <a:ext cx="66774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4DE018B0-9A64-9FCB-9E28-DFFC533CE867}"/>
                </a:ext>
              </a:extLst>
            </p:cNvPr>
            <p:cNvCxnSpPr>
              <a:cxnSpLocks/>
            </p:cNvCxnSpPr>
            <p:nvPr/>
          </p:nvCxnSpPr>
          <p:spPr>
            <a:xfrm>
              <a:off x="7339485" y="3600526"/>
              <a:ext cx="0" cy="2835014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51178AF8-6F03-704D-0663-5C779CE15026}"/>
                    </a:ext>
                  </a:extLst>
                </p:cNvPr>
                <p:cNvSpPr txBox="1"/>
                <p:nvPr/>
              </p:nvSpPr>
              <p:spPr>
                <a:xfrm>
                  <a:off x="6897424" y="6408692"/>
                  <a:ext cx="863818" cy="49081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ore-K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sz="16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kumimoji="1" lang="en-US" altLang="ko-Kore-KR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1" lang="en-US" altLang="ko-KR" sz="1600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</m:sSub>
                      </m:oMath>
                    </m:oMathPara>
                  </a14:m>
                  <a:endParaRPr kumimoji="1" lang="ko-Kore-KR" altLang="en-US" sz="1600" dirty="0"/>
                </a:p>
              </p:txBody>
            </p:sp>
          </mc:Choice>
          <mc:Fallback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51178AF8-6F03-704D-0663-5C779CE150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7424" y="6408692"/>
                  <a:ext cx="863818" cy="490812"/>
                </a:xfrm>
                <a:prstGeom prst="rect">
                  <a:avLst/>
                </a:prstGeom>
                <a:blipFill>
                  <a:blip r:embed="rId17"/>
                  <a:stretch>
                    <a:fillRect b="-370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5206CD51-F0BC-42C6-C42C-891B24DA1935}"/>
                    </a:ext>
                  </a:extLst>
                </p:cNvPr>
                <p:cNvSpPr txBox="1"/>
                <p:nvPr/>
              </p:nvSpPr>
              <p:spPr>
                <a:xfrm>
                  <a:off x="5928108" y="4858648"/>
                  <a:ext cx="863818" cy="49081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ore-K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sz="1600" b="0" i="1" smtClean="0">
                                <a:latin typeface="Cambria Math" panose="02040503050406030204" pitchFamily="18" charset="0"/>
                              </a:rPr>
                              <m:t>𝑅𝑂𝐿</m:t>
                            </m:r>
                          </m:e>
                          <m:sub>
                            <m:r>
                              <a:rPr kumimoji="1" lang="en-US" altLang="ko-Kore-K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ko-Kore-KR" altLang="en-US" sz="1600" dirty="0"/>
                </a:p>
              </p:txBody>
            </p:sp>
          </mc:Choice>
          <mc:Fallback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5206CD51-F0BC-42C6-C42C-891B24DA19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8108" y="4858648"/>
                  <a:ext cx="863818" cy="49081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863A36B0-7767-0267-D4A7-01CA9D5D1518}"/>
                </a:ext>
              </a:extLst>
            </p:cNvPr>
            <p:cNvCxnSpPr>
              <a:cxnSpLocks/>
            </p:cNvCxnSpPr>
            <p:nvPr/>
          </p:nvCxnSpPr>
          <p:spPr>
            <a:xfrm>
              <a:off x="7343104" y="1853830"/>
              <a:ext cx="0" cy="33530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E2FFD2FC-BC60-E4BC-7DE7-E6793C591490}"/>
                    </a:ext>
                  </a:extLst>
                </p:cNvPr>
                <p:cNvSpPr txBox="1"/>
                <p:nvPr/>
              </p:nvSpPr>
              <p:spPr>
                <a:xfrm>
                  <a:off x="5929431" y="4101847"/>
                  <a:ext cx="863818" cy="49081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ore-K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sz="1600" b="0" i="1" smtClean="0">
                                <a:latin typeface="Cambria Math" panose="02040503050406030204" pitchFamily="18" charset="0"/>
                              </a:rPr>
                              <m:t>𝑅𝑂𝐿</m:t>
                            </m:r>
                          </m:e>
                          <m:sub>
                            <m:r>
                              <a:rPr kumimoji="1" lang="en-US" altLang="ko-Kore-KR" sz="16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kumimoji="1" lang="ko-Kore-KR" altLang="en-US" sz="1600" dirty="0"/>
                </a:p>
              </p:txBody>
            </p:sp>
          </mc:Choice>
          <mc:Fallback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E2FFD2FC-BC60-E4BC-7DE7-E6793C5914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9431" y="4101847"/>
                  <a:ext cx="863818" cy="49081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DE66C87D-D97E-180E-0928-1055CA638380}"/>
                    </a:ext>
                  </a:extLst>
                </p:cNvPr>
                <p:cNvSpPr txBox="1"/>
                <p:nvPr/>
              </p:nvSpPr>
              <p:spPr>
                <a:xfrm>
                  <a:off x="5189244" y="3742897"/>
                  <a:ext cx="309723" cy="49081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1600" b="0" i="1" smtClean="0">
                            <a:latin typeface="Cambria Math" panose="02040503050406030204" pitchFamily="18" charset="0"/>
                          </a:rPr>
                          <m:t>&amp;</m:t>
                        </m:r>
                      </m:oMath>
                    </m:oMathPara>
                  </a14:m>
                  <a:endParaRPr kumimoji="1" lang="ko-Kore-KR" altLang="en-US" sz="1600" dirty="0"/>
                </a:p>
              </p:txBody>
            </p:sp>
          </mc:Choice>
          <mc:Fallback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DE66C87D-D97E-180E-0928-1055CA6383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9244" y="3742897"/>
                  <a:ext cx="309723" cy="490812"/>
                </a:xfrm>
                <a:prstGeom prst="rect">
                  <a:avLst/>
                </a:prstGeom>
                <a:blipFill>
                  <a:blip r:embed="rId20"/>
                  <a:stretch>
                    <a:fillRect r="-19048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F5E79B69-74D3-FCC8-0A4E-49F7A4E380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9147" y="3932679"/>
              <a:ext cx="61009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16031DFA-2AB4-16BE-C21B-EF7D11528D1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79147" y="4981714"/>
              <a:ext cx="1348961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99D53B4E-1978-EC4B-073B-018644ABB05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91439" y="4332680"/>
              <a:ext cx="549856" cy="1342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7C679E3C-03C9-DD11-D38B-E5F9C7B513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91925" y="4977007"/>
              <a:ext cx="547560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C7BB9CBE-02DD-77A5-5D77-8B68729C60B1}"/>
                </a:ext>
              </a:extLst>
            </p:cNvPr>
            <p:cNvCxnSpPr/>
            <p:nvPr/>
          </p:nvCxnSpPr>
          <p:spPr>
            <a:xfrm flipH="1">
              <a:off x="5928108" y="3761592"/>
              <a:ext cx="1411377" cy="10274"/>
            </a:xfrm>
            <a:prstGeom prst="straightConnector1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A06AD693-A2D6-C07D-F82E-49FD431094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88946" y="3771866"/>
              <a:ext cx="452082" cy="13334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73C9875F-8734-7E28-C9CF-C4F2A73BAEE0}"/>
                </a:ext>
              </a:extLst>
            </p:cNvPr>
            <p:cNvCxnSpPr>
              <a:stCxn id="43" idx="1"/>
            </p:cNvCxnSpPr>
            <p:nvPr/>
          </p:nvCxnSpPr>
          <p:spPr>
            <a:xfrm flipH="1" flipV="1">
              <a:off x="5495274" y="4100429"/>
              <a:ext cx="434157" cy="24682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52" name="그림 51">
            <a:extLst>
              <a:ext uri="{FF2B5EF4-FFF2-40B4-BE49-F238E27FC236}">
                <a16:creationId xmlns:a16="http://schemas.microsoft.com/office/drawing/2014/main" id="{7EAE70C8-D1E2-6AF9-9373-5C89A39004B1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090542" y="3439817"/>
            <a:ext cx="2171700" cy="85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629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591494-9D49-4C74-C6FD-D24C7D441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성능 평가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34851F-C4D4-9468-A83D-F604F4C224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144D35B6-24CF-D3EA-899D-E00ED3A5CD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275550"/>
              </p:ext>
            </p:extLst>
          </p:nvPr>
        </p:nvGraphicFramePr>
        <p:xfrm>
          <a:off x="983432" y="1700808"/>
          <a:ext cx="4496047" cy="1976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5381">
                  <a:extLst>
                    <a:ext uri="{9D8B030D-6E8A-4147-A177-3AD203B41FA5}">
                      <a16:colId xmlns:a16="http://schemas.microsoft.com/office/drawing/2014/main" val="2177542684"/>
                    </a:ext>
                  </a:extLst>
                </a:gridCol>
                <a:gridCol w="1636599">
                  <a:extLst>
                    <a:ext uri="{9D8B030D-6E8A-4147-A177-3AD203B41FA5}">
                      <a16:colId xmlns:a16="http://schemas.microsoft.com/office/drawing/2014/main" val="814910944"/>
                    </a:ext>
                  </a:extLst>
                </a:gridCol>
                <a:gridCol w="1074067">
                  <a:extLst>
                    <a:ext uri="{9D8B030D-6E8A-4147-A177-3AD203B41FA5}">
                      <a16:colId xmlns:a16="http://schemas.microsoft.com/office/drawing/2014/main" val="3577031664"/>
                    </a:ext>
                  </a:extLst>
                </a:gridCol>
              </a:tblGrid>
              <a:tr h="494222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SIMECK-32/64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c</a:t>
                      </a:r>
                      <a:r>
                        <a:rPr lang="en-US" altLang="ko-Kore-KR" dirty="0"/>
                        <a:t>lock cycles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cpb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6232188"/>
                  </a:ext>
                </a:extLst>
              </a:tr>
              <a:tr h="494222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Ref-c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3,298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824.50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0421332"/>
                  </a:ext>
                </a:extLst>
              </a:tr>
              <a:tr h="494222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1-PT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chemeClr val="tx1"/>
                          </a:solidFill>
                        </a:rPr>
                        <a:t>655</a:t>
                      </a:r>
                      <a:endParaRPr lang="ko-Kore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163.75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344178"/>
                  </a:ext>
                </a:extLst>
              </a:tr>
              <a:tr h="494222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2-PT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rgbClr val="FF0000"/>
                          </a:solidFill>
                        </a:rPr>
                        <a:t>635</a:t>
                      </a:r>
                      <a:endParaRPr lang="ko-Kore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158.75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6808963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EF32904-72DF-0154-F244-BB5442E813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2583437"/>
              </p:ext>
            </p:extLst>
          </p:nvPr>
        </p:nvGraphicFramePr>
        <p:xfrm>
          <a:off x="6712521" y="1698133"/>
          <a:ext cx="4496047" cy="1976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2367">
                  <a:extLst>
                    <a:ext uri="{9D8B030D-6E8A-4147-A177-3AD203B41FA5}">
                      <a16:colId xmlns:a16="http://schemas.microsoft.com/office/drawing/2014/main" val="2177542684"/>
                    </a:ext>
                  </a:extLst>
                </a:gridCol>
                <a:gridCol w="1636599">
                  <a:extLst>
                    <a:ext uri="{9D8B030D-6E8A-4147-A177-3AD203B41FA5}">
                      <a16:colId xmlns:a16="http://schemas.microsoft.com/office/drawing/2014/main" val="814910944"/>
                    </a:ext>
                  </a:extLst>
                </a:gridCol>
                <a:gridCol w="967081">
                  <a:extLst>
                    <a:ext uri="{9D8B030D-6E8A-4147-A177-3AD203B41FA5}">
                      <a16:colId xmlns:a16="http://schemas.microsoft.com/office/drawing/2014/main" val="3577031664"/>
                    </a:ext>
                  </a:extLst>
                </a:gridCol>
              </a:tblGrid>
              <a:tr h="494222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SIMECK-64/128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c</a:t>
                      </a:r>
                      <a:r>
                        <a:rPr lang="en-US" altLang="ko-Kore-KR" dirty="0"/>
                        <a:t>lock cycles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cpb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6232188"/>
                  </a:ext>
                </a:extLst>
              </a:tr>
              <a:tr h="494222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Ref-c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2,734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341.75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0421332"/>
                  </a:ext>
                </a:extLst>
              </a:tr>
              <a:tr h="494222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1-PT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612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76.50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344178"/>
                  </a:ext>
                </a:extLst>
              </a:tr>
              <a:tr h="494222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2-PT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1,560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195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680896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72E7871-648B-6136-B287-D2E7AA7F5540}"/>
              </a:ext>
            </a:extLst>
          </p:cNvPr>
          <p:cNvSpPr txBox="1"/>
          <p:nvPr/>
        </p:nvSpPr>
        <p:spPr>
          <a:xfrm>
            <a:off x="784289" y="4756657"/>
            <a:ext cx="10623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SIMECK-32/64</a:t>
            </a:r>
            <a:r>
              <a:rPr kumimoji="1" lang="ko-KR" altLang="en-US" dirty="0"/>
              <a:t>의 구현물의 경우</a:t>
            </a:r>
            <a:r>
              <a:rPr kumimoji="1" lang="en-US" altLang="ko-KR" dirty="0"/>
              <a:t>,</a:t>
            </a:r>
            <a:r>
              <a:rPr kumimoji="1" lang="ko-KR" altLang="en-US" dirty="0"/>
              <a:t> 병렬 구현물이 명령어 수는 더 많은데 더 적은 </a:t>
            </a:r>
            <a:r>
              <a:rPr kumimoji="1" lang="en-US" altLang="ko-KR" dirty="0"/>
              <a:t>Clock cycles</a:t>
            </a:r>
            <a:r>
              <a:rPr kumimoji="1" lang="ko-KR" altLang="en-US" dirty="0"/>
              <a:t>이 나옴</a:t>
            </a:r>
            <a:r>
              <a:rPr kumimoji="1" lang="en-US" altLang="ko-KR" dirty="0"/>
              <a:t>...?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223467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3134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F219CC-32AD-044F-84AE-0B176F85A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SIMECK</a:t>
            </a:r>
            <a:endParaRPr kumimoji="1" lang="ko-Kore-KR" altLang="en-US" dirty="0"/>
          </a:p>
        </p:txBody>
      </p:sp>
      <p:sp>
        <p:nvSpPr>
          <p:cNvPr id="79" name="텍스트 개체 틀 2">
            <a:extLst>
              <a:ext uri="{FF2B5EF4-FFF2-40B4-BE49-F238E27FC236}">
                <a16:creationId xmlns:a16="http://schemas.microsoft.com/office/drawing/2014/main" id="{26DCCA36-6375-2222-A5BA-5603BDE7D4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>
            <a:normAutofit/>
          </a:bodyPr>
          <a:lstStyle/>
          <a:p>
            <a:r>
              <a:rPr kumimoji="1" lang="en-US" altLang="ko-Kore-KR" sz="2400" dirty="0"/>
              <a:t>CHES’15</a:t>
            </a:r>
            <a:r>
              <a:rPr kumimoji="1" lang="ko-KR" altLang="en-US" sz="2400" dirty="0"/>
              <a:t>에서 발표된 </a:t>
            </a:r>
            <a:r>
              <a:rPr kumimoji="1" lang="en-US" altLang="ko-KR" sz="2400" dirty="0"/>
              <a:t>Feistel </a:t>
            </a:r>
            <a:r>
              <a:rPr kumimoji="1" lang="ko-KR" altLang="en-US" sz="2400" dirty="0"/>
              <a:t>구조의 경량 블록암호</a:t>
            </a:r>
            <a:endParaRPr kumimoji="1" lang="en-US" altLang="ko-KR" sz="2400" dirty="0"/>
          </a:p>
          <a:p>
            <a:r>
              <a:rPr kumimoji="1" lang="en-US" altLang="ko-Kore-KR" sz="2400" dirty="0"/>
              <a:t>SIMON</a:t>
            </a:r>
            <a:r>
              <a:rPr kumimoji="1" lang="ko-KR" altLang="en-US" sz="2400" dirty="0"/>
              <a:t>의 라운드 함수를 일부 변형 </a:t>
            </a:r>
            <a:r>
              <a:rPr kumimoji="1" lang="en-US" altLang="ko-KR" sz="2400" dirty="0"/>
              <a:t>+</a:t>
            </a:r>
            <a:r>
              <a:rPr kumimoji="1" lang="ko-KR" altLang="en-US" sz="2400" dirty="0"/>
              <a:t> </a:t>
            </a:r>
            <a:r>
              <a:rPr kumimoji="1" lang="en-US" altLang="ko-Kore-KR" sz="2400" dirty="0"/>
              <a:t>SPECK</a:t>
            </a:r>
            <a:r>
              <a:rPr kumimoji="1" lang="ko-KR" altLang="en-US" sz="2400" dirty="0"/>
              <a:t>의 키 스케줄링과 유사</a:t>
            </a:r>
            <a:endParaRPr kumimoji="1" lang="en-US" altLang="ko-KR" sz="2400" dirty="0"/>
          </a:p>
          <a:p>
            <a:endParaRPr kumimoji="1" lang="en-US" altLang="ko-Kore-KR" sz="2400" dirty="0"/>
          </a:p>
          <a:p>
            <a:endParaRPr kumimoji="1" lang="en-US" altLang="ko-Kore-KR" sz="2400" dirty="0"/>
          </a:p>
          <a:p>
            <a:endParaRPr kumimoji="1" lang="en-US" altLang="ko-Kore-KR" sz="2400" dirty="0"/>
          </a:p>
          <a:p>
            <a:endParaRPr kumimoji="1" lang="en-US" altLang="ko-Kore-KR" sz="2400" dirty="0"/>
          </a:p>
        </p:txBody>
      </p:sp>
      <p:pic>
        <p:nvPicPr>
          <p:cNvPr id="82" name="그림 81">
            <a:extLst>
              <a:ext uri="{FF2B5EF4-FFF2-40B4-BE49-F238E27FC236}">
                <a16:creationId xmlns:a16="http://schemas.microsoft.com/office/drawing/2014/main" id="{6A1865B7-FE1B-DAEC-CBDE-A350DE6EB8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629"/>
          <a:stretch/>
        </p:blipFill>
        <p:spPr>
          <a:xfrm>
            <a:off x="8745416" y="2646345"/>
            <a:ext cx="3022721" cy="3285504"/>
          </a:xfrm>
          <a:prstGeom prst="rect">
            <a:avLst/>
          </a:prstGeom>
        </p:spPr>
      </p:pic>
      <p:grpSp>
        <p:nvGrpSpPr>
          <p:cNvPr id="86" name="그룹 85">
            <a:extLst>
              <a:ext uri="{FF2B5EF4-FFF2-40B4-BE49-F238E27FC236}">
                <a16:creationId xmlns:a16="http://schemas.microsoft.com/office/drawing/2014/main" id="{C1EC0BF9-4F31-1E05-B52B-3FBFF11053B3}"/>
              </a:ext>
            </a:extLst>
          </p:cNvPr>
          <p:cNvGrpSpPr/>
          <p:nvPr/>
        </p:nvGrpSpPr>
        <p:grpSpPr>
          <a:xfrm>
            <a:off x="421630" y="2646345"/>
            <a:ext cx="2908300" cy="3059130"/>
            <a:chOff x="487362" y="3681412"/>
            <a:chExt cx="2908300" cy="3059130"/>
          </a:xfrm>
        </p:grpSpPr>
        <p:pic>
          <p:nvPicPr>
            <p:cNvPr id="80" name="그림 79">
              <a:extLst>
                <a:ext uri="{FF2B5EF4-FFF2-40B4-BE49-F238E27FC236}">
                  <a16:creationId xmlns:a16="http://schemas.microsoft.com/office/drawing/2014/main" id="{F15544E7-5C93-C5CE-E914-9F8AE3E446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7362" y="3681412"/>
              <a:ext cx="2908300" cy="2692400"/>
            </a:xfrm>
            <a:prstGeom prst="rect">
              <a:avLst/>
            </a:prstGeom>
          </p:spPr>
        </p:pic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1A0A24FF-FD76-0AF0-6A3F-13EE260BB7BE}"/>
                </a:ext>
              </a:extLst>
            </p:cNvPr>
            <p:cNvSpPr txBox="1"/>
            <p:nvPr/>
          </p:nvSpPr>
          <p:spPr>
            <a:xfrm>
              <a:off x="623392" y="6432765"/>
              <a:ext cx="25619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1400" dirty="0"/>
                <a:t>The Round Function of Simon</a:t>
              </a:r>
              <a:endParaRPr kumimoji="1" lang="ko-Kore-KR" altLang="en-US" sz="1400" dirty="0"/>
            </a:p>
          </p:txBody>
        </p:sp>
      </p:grpSp>
      <p:graphicFrame>
        <p:nvGraphicFramePr>
          <p:cNvPr id="84" name="표 84">
            <a:extLst>
              <a:ext uri="{FF2B5EF4-FFF2-40B4-BE49-F238E27FC236}">
                <a16:creationId xmlns:a16="http://schemas.microsoft.com/office/drawing/2014/main" id="{0227EE07-16D1-51E7-301E-7F874D92E9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0137733"/>
              </p:ext>
            </p:extLst>
          </p:nvPr>
        </p:nvGraphicFramePr>
        <p:xfrm>
          <a:off x="3881504" y="3151108"/>
          <a:ext cx="414894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4681">
                  <a:extLst>
                    <a:ext uri="{9D8B030D-6E8A-4147-A177-3AD203B41FA5}">
                      <a16:colId xmlns:a16="http://schemas.microsoft.com/office/drawing/2014/main" val="93312861"/>
                    </a:ext>
                  </a:extLst>
                </a:gridCol>
                <a:gridCol w="576065">
                  <a:extLst>
                    <a:ext uri="{9D8B030D-6E8A-4147-A177-3AD203B41FA5}">
                      <a16:colId xmlns:a16="http://schemas.microsoft.com/office/drawing/2014/main" val="4263004231"/>
                    </a:ext>
                  </a:extLst>
                </a:gridCol>
                <a:gridCol w="576065">
                  <a:extLst>
                    <a:ext uri="{9D8B030D-6E8A-4147-A177-3AD203B41FA5}">
                      <a16:colId xmlns:a16="http://schemas.microsoft.com/office/drawing/2014/main" val="785555587"/>
                    </a:ext>
                  </a:extLst>
                </a:gridCol>
                <a:gridCol w="576065">
                  <a:extLst>
                    <a:ext uri="{9D8B030D-6E8A-4147-A177-3AD203B41FA5}">
                      <a16:colId xmlns:a16="http://schemas.microsoft.com/office/drawing/2014/main" val="4141808613"/>
                    </a:ext>
                  </a:extLst>
                </a:gridCol>
                <a:gridCol w="576065">
                  <a:extLst>
                    <a:ext uri="{9D8B030D-6E8A-4147-A177-3AD203B41FA5}">
                      <a16:colId xmlns:a16="http://schemas.microsoft.com/office/drawing/2014/main" val="26353399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Cipher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n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k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r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w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9088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SIMECK-32/64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32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64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32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16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7894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SIMECK-48/96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48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96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36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24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107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SIMECK-64/128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64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128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44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32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65313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0217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F219CC-32AD-044F-84AE-0B176F85A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SIMECK</a:t>
            </a:r>
            <a:endParaRPr kumimoji="1" lang="ko-Kore-KR" altLang="en-US" dirty="0"/>
          </a:p>
        </p:txBody>
      </p:sp>
      <p:sp>
        <p:nvSpPr>
          <p:cNvPr id="79" name="텍스트 개체 틀 2">
            <a:extLst>
              <a:ext uri="{FF2B5EF4-FFF2-40B4-BE49-F238E27FC236}">
                <a16:creationId xmlns:a16="http://schemas.microsoft.com/office/drawing/2014/main" id="{26DCCA36-6375-2222-A5BA-5603BDE7D4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>
            <a:normAutofit/>
          </a:bodyPr>
          <a:lstStyle/>
          <a:p>
            <a:r>
              <a:rPr kumimoji="1" lang="ko-KR" altLang="en-US" sz="2400" dirty="0"/>
              <a:t>키 스케줄링</a:t>
            </a:r>
            <a:endParaRPr kumimoji="1" lang="en-US" altLang="ko-Kore-KR" sz="2400" dirty="0"/>
          </a:p>
          <a:p>
            <a:endParaRPr kumimoji="1" lang="en-US" altLang="ko-Kore-KR" sz="2400" dirty="0"/>
          </a:p>
          <a:p>
            <a:endParaRPr kumimoji="1" lang="en-US" altLang="ko-Kore-KR" sz="2400" dirty="0"/>
          </a:p>
          <a:p>
            <a:endParaRPr kumimoji="1" lang="en-US" altLang="ko-Kore-KR" sz="24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92DD12D-040D-3BA6-E864-2C0088FA3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32" y="1623131"/>
            <a:ext cx="2234316" cy="5234869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B15E6533-8C90-7DA7-12BA-9E102CFA5418}"/>
              </a:ext>
            </a:extLst>
          </p:cNvPr>
          <p:cNvGrpSpPr/>
          <p:nvPr/>
        </p:nvGrpSpPr>
        <p:grpSpPr>
          <a:xfrm>
            <a:off x="7512892" y="1443986"/>
            <a:ext cx="4267188" cy="5220291"/>
            <a:chOff x="0" y="1628800"/>
            <a:chExt cx="4267188" cy="5220291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C408E514-EFD5-95E7-6BEB-7CA848D1D4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6224" y="3519143"/>
              <a:ext cx="2403664" cy="2952327"/>
            </a:xfrm>
            <a:prstGeom prst="rect">
              <a:avLst/>
            </a:prstGeom>
          </p:spPr>
        </p:pic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E49D264B-F1E4-2F91-8101-AC3D5BC1F69F}"/>
                </a:ext>
              </a:extLst>
            </p:cNvPr>
            <p:cNvGrpSpPr/>
            <p:nvPr/>
          </p:nvGrpSpPr>
          <p:grpSpPr>
            <a:xfrm>
              <a:off x="0" y="1628800"/>
              <a:ext cx="4267188" cy="5220291"/>
              <a:chOff x="0" y="1628800"/>
              <a:chExt cx="4267188" cy="5220291"/>
            </a:xfrm>
          </p:grpSpPr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50A68A7F-8FDA-ADE2-3B5D-74E34B2BD50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t="6339"/>
              <a:stretch/>
            </p:blipFill>
            <p:spPr>
              <a:xfrm>
                <a:off x="0" y="1628800"/>
                <a:ext cx="4267188" cy="1874365"/>
              </a:xfrm>
              <a:prstGeom prst="rect">
                <a:avLst/>
              </a:prstGeom>
            </p:spPr>
          </p:pic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14CD029D-6096-1094-5FD3-E839B9D11DE6}"/>
                  </a:ext>
                </a:extLst>
              </p:cNvPr>
              <p:cNvSpPr/>
              <p:nvPr/>
            </p:nvSpPr>
            <p:spPr>
              <a:xfrm>
                <a:off x="436223" y="3519142"/>
                <a:ext cx="2403664" cy="32150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1B304974-5B57-B8D8-B23B-93B38EACD815}"/>
                  </a:ext>
                </a:extLst>
              </p:cNvPr>
              <p:cNvSpPr/>
              <p:nvPr/>
            </p:nvSpPr>
            <p:spPr>
              <a:xfrm>
                <a:off x="442127" y="3519142"/>
                <a:ext cx="557906" cy="100529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1F23769-4C3E-8123-FC1E-93FCA3B81246}"/>
                  </a:ext>
                </a:extLst>
              </p:cNvPr>
              <p:cNvSpPr txBox="1"/>
              <p:nvPr/>
            </p:nvSpPr>
            <p:spPr>
              <a:xfrm>
                <a:off x="119336" y="6479759"/>
                <a:ext cx="34291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SIMECK-64/128</a:t>
                </a:r>
                <a:r>
                  <a:rPr kumimoji="1" lang="ko-KR" altLang="en-US" dirty="0"/>
                  <a:t> 라운드별 키 값</a:t>
                </a:r>
                <a:endParaRPr kumimoji="1" lang="ko-Kore-KR" altLang="en-US" dirty="0"/>
              </a:p>
            </p:txBody>
          </p:sp>
        </p:grp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CFD870FE-F34D-299B-31E7-52AE1131DD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4017" y="1665235"/>
            <a:ext cx="4115048" cy="638542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17E70957-E2CF-380A-22C8-229FE37C0F6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2629"/>
          <a:stretch/>
        </p:blipFill>
        <p:spPr>
          <a:xfrm>
            <a:off x="3894452" y="3166802"/>
            <a:ext cx="3022721" cy="328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251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F219CC-32AD-044F-84AE-0B176F85A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단일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평문</a:t>
            </a:r>
            <a:r>
              <a:rPr kumimoji="1" lang="ko-KR" altLang="en-US" dirty="0"/>
              <a:t> 구현</a:t>
            </a:r>
            <a:endParaRPr kumimoji="1" lang="ko-Kore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90C1D83-9D51-271E-204E-08A63A6FB591}"/>
                  </a:ext>
                </a:extLst>
              </p:cNvPr>
              <p:cNvSpPr txBox="1"/>
              <p:nvPr/>
            </p:nvSpPr>
            <p:spPr>
              <a:xfrm>
                <a:off x="1055440" y="1880838"/>
                <a:ext cx="863817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90C1D83-9D51-271E-204E-08A63A6FB5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440" y="1880838"/>
                <a:ext cx="863817" cy="369332"/>
              </a:xfrm>
              <a:prstGeom prst="rect">
                <a:avLst/>
              </a:prstGeom>
              <a:blipFill>
                <a:blip r:embed="rId2"/>
                <a:stretch>
                  <a:fillRect b="-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A4F9515-5FC2-2913-9DFD-9AA37E4D9B55}"/>
                  </a:ext>
                </a:extLst>
              </p:cNvPr>
              <p:cNvSpPr txBox="1"/>
              <p:nvPr/>
            </p:nvSpPr>
            <p:spPr>
              <a:xfrm>
                <a:off x="3879784" y="1880838"/>
                <a:ext cx="863817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A4F9515-5FC2-2913-9DFD-9AA37E4D9B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9784" y="1880838"/>
                <a:ext cx="863817" cy="369332"/>
              </a:xfrm>
              <a:prstGeom prst="rect">
                <a:avLst/>
              </a:prstGeom>
              <a:blipFill>
                <a:blip r:embed="rId3"/>
                <a:stretch>
                  <a:fillRect b="-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C3FC633-49DE-871E-01FA-FCD812210EAA}"/>
                  </a:ext>
                </a:extLst>
              </p:cNvPr>
              <p:cNvSpPr txBox="1"/>
              <p:nvPr/>
            </p:nvSpPr>
            <p:spPr>
              <a:xfrm>
                <a:off x="1055440" y="5085184"/>
                <a:ext cx="863817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C3FC633-49DE-871E-01FA-FCD812210E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440" y="5085184"/>
                <a:ext cx="863817" cy="369332"/>
              </a:xfrm>
              <a:prstGeom prst="rect">
                <a:avLst/>
              </a:prstGeom>
              <a:blipFill>
                <a:blip r:embed="rId4"/>
                <a:stretch>
                  <a:fillRect b="-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ABEE485-EDA4-3D6A-DC2F-0C8B127DD471}"/>
                  </a:ext>
                </a:extLst>
              </p:cNvPr>
              <p:cNvSpPr txBox="1"/>
              <p:nvPr/>
            </p:nvSpPr>
            <p:spPr>
              <a:xfrm>
                <a:off x="3879784" y="5085184"/>
                <a:ext cx="863817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ABEE485-EDA4-3D6A-DC2F-0C8B127DD4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9784" y="5085184"/>
                <a:ext cx="863817" cy="369332"/>
              </a:xfrm>
              <a:prstGeom prst="rect">
                <a:avLst/>
              </a:prstGeom>
              <a:blipFill>
                <a:blip r:embed="rId5"/>
                <a:stretch>
                  <a:fillRect b="-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52CA6CD-1AE1-A7BA-8F56-A36EF2320A1A}"/>
                  </a:ext>
                </a:extLst>
              </p:cNvPr>
              <p:cNvSpPr txBox="1"/>
              <p:nvPr/>
            </p:nvSpPr>
            <p:spPr>
              <a:xfrm>
                <a:off x="2035703" y="2658664"/>
                <a:ext cx="863817" cy="30777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𝑅𝑂𝐿</m:t>
                          </m:r>
                        </m:e>
                        <m:sub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kumimoji="1" lang="ko-Kore-KR" altLang="en-US" sz="14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52CA6CD-1AE1-A7BA-8F56-A36EF2320A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703" y="2658664"/>
                <a:ext cx="863817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EC3BFC6-2018-50B9-0E2A-5BB8C7FAF338}"/>
                  </a:ext>
                </a:extLst>
              </p:cNvPr>
              <p:cNvSpPr txBox="1"/>
              <p:nvPr/>
            </p:nvSpPr>
            <p:spPr>
              <a:xfrm>
                <a:off x="2035703" y="3471829"/>
                <a:ext cx="863817" cy="30777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𝑅𝑂𝐿</m:t>
                          </m:r>
                        </m:e>
                        <m:sub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ore-KR" altLang="en-US" sz="14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EC3BFC6-2018-50B9-0E2A-5BB8C7FAF3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703" y="3471829"/>
                <a:ext cx="863817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0A420B8-3659-CA07-BA3B-6BB5752199F2}"/>
                  </a:ext>
                </a:extLst>
              </p:cNvPr>
              <p:cNvSpPr txBox="1"/>
              <p:nvPr/>
            </p:nvSpPr>
            <p:spPr>
              <a:xfrm>
                <a:off x="3879254" y="2407590"/>
                <a:ext cx="863817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ore-KR" altLang="en-US" i="1" smtClean="0">
                          <a:latin typeface="Cambria Math" panose="02040503050406030204" pitchFamily="18" charset="0"/>
                        </a:rPr>
                        <m:t>⊕</m:t>
                      </m:r>
                    </m:oMath>
                  </m:oMathPara>
                </a14:m>
                <a:endParaRPr kumimoji="1" lang="ko-Kore-KR" altLang="en-US" sz="20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0A420B8-3659-CA07-BA3B-6BB5752199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9254" y="2407590"/>
                <a:ext cx="863817" cy="369332"/>
              </a:xfrm>
              <a:prstGeom prst="rect">
                <a:avLst/>
              </a:prstGeom>
              <a:blipFill>
                <a:blip r:embed="rId8"/>
                <a:stretch>
                  <a:fillRect b="-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6135EAE-C2F0-0BFB-DFB8-DFE5596D0E32}"/>
              </a:ext>
            </a:extLst>
          </p:cNvPr>
          <p:cNvCxnSpPr>
            <a:stCxn id="5" idx="2"/>
          </p:cNvCxnSpPr>
          <p:nvPr/>
        </p:nvCxnSpPr>
        <p:spPr>
          <a:xfrm flipH="1">
            <a:off x="4311692" y="2250170"/>
            <a:ext cx="1" cy="2509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557833C-28E1-CABD-C701-3DCC6A615271}"/>
              </a:ext>
            </a:extLst>
          </p:cNvPr>
          <p:cNvCxnSpPr>
            <a:cxnSpLocks/>
          </p:cNvCxnSpPr>
          <p:nvPr/>
        </p:nvCxnSpPr>
        <p:spPr>
          <a:xfrm>
            <a:off x="4308517" y="2673223"/>
            <a:ext cx="0" cy="8619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0366FA3-B1F5-67D6-9F49-E3D1DCB349FF}"/>
                  </a:ext>
                </a:extLst>
              </p:cNvPr>
              <p:cNvSpPr txBox="1"/>
              <p:nvPr/>
            </p:nvSpPr>
            <p:spPr>
              <a:xfrm>
                <a:off x="3879254" y="3933141"/>
                <a:ext cx="863817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ore-KR" altLang="en-US" i="1" smtClean="0">
                          <a:latin typeface="Cambria Math" panose="02040503050406030204" pitchFamily="18" charset="0"/>
                        </a:rPr>
                        <m:t>⊕</m:t>
                      </m:r>
                    </m:oMath>
                  </m:oMathPara>
                </a14:m>
                <a:endParaRPr kumimoji="1" lang="ko-Kore-KR" altLang="en-US" sz="20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0366FA3-B1F5-67D6-9F49-E3D1DCB349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9254" y="3933141"/>
                <a:ext cx="863817" cy="369332"/>
              </a:xfrm>
              <a:prstGeom prst="rect">
                <a:avLst/>
              </a:prstGeom>
              <a:blipFill>
                <a:blip r:embed="rId8"/>
                <a:stretch>
                  <a:fillRect b="-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618FE44-B1E9-321F-4E31-758EDB9EF2E9}"/>
              </a:ext>
            </a:extLst>
          </p:cNvPr>
          <p:cNvCxnSpPr>
            <a:stCxn id="4" idx="2"/>
          </p:cNvCxnSpPr>
          <p:nvPr/>
        </p:nvCxnSpPr>
        <p:spPr>
          <a:xfrm>
            <a:off x="1487349" y="2250170"/>
            <a:ext cx="0" cy="2145249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1C4545D5-D770-7DAC-D5F3-3306E282E9B0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1486291" y="2812553"/>
            <a:ext cx="54941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92A8B91A-A4DF-07EF-1C73-4778B6F40854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1486291" y="3625718"/>
            <a:ext cx="54941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8ACA7349-B1E7-6AA6-25EB-6AD6E569F769}"/>
              </a:ext>
            </a:extLst>
          </p:cNvPr>
          <p:cNvCxnSpPr>
            <a:cxnSpLocks/>
          </p:cNvCxnSpPr>
          <p:nvPr/>
        </p:nvCxnSpPr>
        <p:spPr>
          <a:xfrm>
            <a:off x="1478880" y="4401118"/>
            <a:ext cx="2824344" cy="340820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E139A1B2-424E-FB61-1A3E-48112CC36AF7}"/>
              </a:ext>
            </a:extLst>
          </p:cNvPr>
          <p:cNvCxnSpPr>
            <a:cxnSpLocks/>
          </p:cNvCxnSpPr>
          <p:nvPr/>
        </p:nvCxnSpPr>
        <p:spPr>
          <a:xfrm>
            <a:off x="4306399" y="4200535"/>
            <a:ext cx="2118" cy="248249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66FCEDD6-D120-0D01-11A5-014AC9A83090}"/>
              </a:ext>
            </a:extLst>
          </p:cNvPr>
          <p:cNvCxnSpPr>
            <a:cxnSpLocks/>
          </p:cNvCxnSpPr>
          <p:nvPr/>
        </p:nvCxnSpPr>
        <p:spPr>
          <a:xfrm flipH="1">
            <a:off x="1486291" y="4448784"/>
            <a:ext cx="2825401" cy="249480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5874723D-8E42-057C-5D01-51EE2B727974}"/>
              </a:ext>
            </a:extLst>
          </p:cNvPr>
          <p:cNvCxnSpPr>
            <a:cxnSpLocks/>
          </p:cNvCxnSpPr>
          <p:nvPr/>
        </p:nvCxnSpPr>
        <p:spPr>
          <a:xfrm>
            <a:off x="1486291" y="4695770"/>
            <a:ext cx="1" cy="3761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878A6D96-D120-8052-E8C5-A2D5DF825D34}"/>
              </a:ext>
            </a:extLst>
          </p:cNvPr>
          <p:cNvCxnSpPr>
            <a:cxnSpLocks/>
          </p:cNvCxnSpPr>
          <p:nvPr/>
        </p:nvCxnSpPr>
        <p:spPr>
          <a:xfrm>
            <a:off x="4310880" y="4723996"/>
            <a:ext cx="1" cy="3354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EEA75E01-8157-4069-AF15-9AA5FCFDBEF0}"/>
              </a:ext>
            </a:extLst>
          </p:cNvPr>
          <p:cNvCxnSpPr>
            <a:stCxn id="9" idx="3"/>
          </p:cNvCxnSpPr>
          <p:nvPr/>
        </p:nvCxnSpPr>
        <p:spPr>
          <a:xfrm flipV="1">
            <a:off x="2899520" y="3600188"/>
            <a:ext cx="1335484" cy="255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FD408F7E-61E3-8F7F-6D1F-1D1FDBCAF42F}"/>
              </a:ext>
            </a:extLst>
          </p:cNvPr>
          <p:cNvCxnSpPr>
            <a:cxnSpLocks/>
          </p:cNvCxnSpPr>
          <p:nvPr/>
        </p:nvCxnSpPr>
        <p:spPr>
          <a:xfrm>
            <a:off x="4306399" y="3667392"/>
            <a:ext cx="5293" cy="37398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13A53CF-6FDE-5F17-E69B-506A7CA3B651}"/>
                  </a:ext>
                </a:extLst>
              </p:cNvPr>
              <p:cNvSpPr txBox="1"/>
              <p:nvPr/>
            </p:nvSpPr>
            <p:spPr>
              <a:xfrm>
                <a:off x="3876609" y="3450332"/>
                <a:ext cx="863817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ore-KR" altLang="en-US" i="1" smtClean="0">
                          <a:latin typeface="Cambria Math" panose="02040503050406030204" pitchFamily="18" charset="0"/>
                        </a:rPr>
                        <m:t>⊕</m:t>
                      </m:r>
                    </m:oMath>
                  </m:oMathPara>
                </a14:m>
                <a:endParaRPr kumimoji="1" lang="ko-Kore-KR" altLang="en-US" sz="20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13A53CF-6FDE-5F17-E69B-506A7CA3B6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6609" y="3450332"/>
                <a:ext cx="863817" cy="369332"/>
              </a:xfrm>
              <a:prstGeom prst="rect">
                <a:avLst/>
              </a:prstGeom>
              <a:blipFill>
                <a:blip r:embed="rId9"/>
                <a:stretch>
                  <a:fillRect b="-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74B83E3-89B1-70B0-C2B9-0E7D54EE27C7}"/>
                  </a:ext>
                </a:extLst>
              </p:cNvPr>
              <p:cNvSpPr txBox="1"/>
              <p:nvPr/>
            </p:nvSpPr>
            <p:spPr>
              <a:xfrm>
                <a:off x="4902746" y="3933141"/>
                <a:ext cx="863817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74B83E3-89B1-70B0-C2B9-0E7D54EE27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2746" y="3933141"/>
                <a:ext cx="863817" cy="369332"/>
              </a:xfrm>
              <a:prstGeom prst="rect">
                <a:avLst/>
              </a:prstGeom>
              <a:blipFill>
                <a:blip r:embed="rId10"/>
                <a:stretch>
                  <a:fillRect b="-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25C7A9E-12C4-5F9B-4BBC-CFF18EAA94AC}"/>
                  </a:ext>
                </a:extLst>
              </p:cNvPr>
              <p:cNvSpPr txBox="1"/>
              <p:nvPr/>
            </p:nvSpPr>
            <p:spPr>
              <a:xfrm>
                <a:off x="3257539" y="2401215"/>
                <a:ext cx="309723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b="0" i="1" smtClean="0">
                          <a:latin typeface="Cambria Math" panose="02040503050406030204" pitchFamily="18" charset="0"/>
                        </a:rPr>
                        <m:t>&amp;</m:t>
                      </m:r>
                    </m:oMath>
                  </m:oMathPara>
                </a14:m>
                <a:endParaRPr kumimoji="1" lang="ko-Kore-KR" altLang="en-US" sz="2000" dirty="0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25C7A9E-12C4-5F9B-4BBC-CFF18EAA94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7539" y="2401215"/>
                <a:ext cx="309723" cy="400110"/>
              </a:xfrm>
              <a:prstGeom prst="rect">
                <a:avLst/>
              </a:prstGeom>
              <a:blipFill>
                <a:blip r:embed="rId11"/>
                <a:stretch>
                  <a:fillRect r="-16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5B44CE23-9C29-0046-5E84-E6F5F645AA16}"/>
              </a:ext>
            </a:extLst>
          </p:cNvPr>
          <p:cNvCxnSpPr>
            <a:cxnSpLocks/>
          </p:cNvCxnSpPr>
          <p:nvPr/>
        </p:nvCxnSpPr>
        <p:spPr>
          <a:xfrm>
            <a:off x="1486291" y="2430474"/>
            <a:ext cx="1412701" cy="0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2A5A938F-4305-E67C-685F-E36311ADD583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2899520" y="2647934"/>
            <a:ext cx="428734" cy="1646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FEB4D23D-6EAA-6B24-B5C0-7DA636B1C956}"/>
              </a:ext>
            </a:extLst>
          </p:cNvPr>
          <p:cNvCxnSpPr>
            <a:cxnSpLocks/>
          </p:cNvCxnSpPr>
          <p:nvPr/>
        </p:nvCxnSpPr>
        <p:spPr>
          <a:xfrm>
            <a:off x="2898992" y="2430474"/>
            <a:ext cx="433809" cy="1255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1E7F2437-A499-8060-F3EB-D9F09ECAD970}"/>
              </a:ext>
            </a:extLst>
          </p:cNvPr>
          <p:cNvCxnSpPr>
            <a:cxnSpLocks/>
          </p:cNvCxnSpPr>
          <p:nvPr/>
        </p:nvCxnSpPr>
        <p:spPr>
          <a:xfrm>
            <a:off x="3493673" y="2592198"/>
            <a:ext cx="74133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70B7F4FC-22E7-634C-3CCE-D669C94C24C2}"/>
              </a:ext>
            </a:extLst>
          </p:cNvPr>
          <p:cNvCxnSpPr>
            <a:cxnSpLocks/>
          </p:cNvCxnSpPr>
          <p:nvPr/>
        </p:nvCxnSpPr>
        <p:spPr>
          <a:xfrm>
            <a:off x="4406555" y="4126385"/>
            <a:ext cx="667742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C4862AC-E813-F6F1-F22C-8EB71C2CAE09}"/>
              </a:ext>
            </a:extLst>
          </p:cNvPr>
          <p:cNvGrpSpPr/>
          <p:nvPr/>
        </p:nvGrpSpPr>
        <p:grpSpPr>
          <a:xfrm>
            <a:off x="6700951" y="1253977"/>
            <a:ext cx="4882453" cy="4762041"/>
            <a:chOff x="2997857" y="0"/>
            <a:chExt cx="6009145" cy="690368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EF41284F-988C-733D-B8C9-F6E7EC3BFAE0}"/>
                    </a:ext>
                  </a:extLst>
                </p:cNvPr>
                <p:cNvSpPr txBox="1"/>
                <p:nvPr/>
              </p:nvSpPr>
              <p:spPr>
                <a:xfrm>
                  <a:off x="4088526" y="0"/>
                  <a:ext cx="863818" cy="49081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ore-K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sz="16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kumimoji="1" lang="en-US" altLang="ko-Kore-KR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kumimoji="1" lang="ko-Kore-KR" altLang="en-US" sz="1600" dirty="0"/>
                </a:p>
              </p:txBody>
            </p:sp>
          </mc:Choice>
          <mc:Fallback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EF41284F-988C-733D-B8C9-F6E7EC3BFA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8526" y="0"/>
                  <a:ext cx="863818" cy="49081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181648D7-D374-A36D-553B-B3353640B0A9}"/>
                    </a:ext>
                  </a:extLst>
                </p:cNvPr>
                <p:cNvSpPr txBox="1"/>
                <p:nvPr/>
              </p:nvSpPr>
              <p:spPr>
                <a:xfrm>
                  <a:off x="6912870" y="0"/>
                  <a:ext cx="863818" cy="49081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ore-K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sz="16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kumimoji="1" lang="en-US" altLang="ko-Kore-KR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kumimoji="1" lang="ko-Kore-KR" altLang="en-US" sz="1600" dirty="0"/>
                </a:p>
              </p:txBody>
            </p:sp>
          </mc:Choice>
          <mc:Fallback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181648D7-D374-A36D-553B-B3353640B0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2870" y="0"/>
                  <a:ext cx="863818" cy="49081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B34F9B0F-DCBE-4358-DA22-8B27B080C542}"/>
                    </a:ext>
                  </a:extLst>
                </p:cNvPr>
                <p:cNvSpPr txBox="1"/>
                <p:nvPr/>
              </p:nvSpPr>
              <p:spPr>
                <a:xfrm>
                  <a:off x="4088526" y="3154242"/>
                  <a:ext cx="863818" cy="49081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ore-K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sz="16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kumimoji="1" lang="en-US" altLang="ko-Kore-KR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1" lang="en-US" altLang="ko-KR" sz="16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kumimoji="1" lang="ko-Kore-KR" altLang="en-US" sz="1600" dirty="0"/>
                </a:p>
              </p:txBody>
            </p:sp>
          </mc:Choice>
          <mc:Fallback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B34F9B0F-DCBE-4358-DA22-8B27B080C5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8526" y="3154242"/>
                  <a:ext cx="863818" cy="490812"/>
                </a:xfrm>
                <a:prstGeom prst="rect">
                  <a:avLst/>
                </a:prstGeom>
                <a:blipFill>
                  <a:blip r:embed="rId14"/>
                  <a:stretch>
                    <a:fillRect b="-370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CFFA3FEE-C51F-A63D-9B68-78ABAFE6F5F3}"/>
                    </a:ext>
                  </a:extLst>
                </p:cNvPr>
                <p:cNvSpPr txBox="1"/>
                <p:nvPr/>
              </p:nvSpPr>
              <p:spPr>
                <a:xfrm>
                  <a:off x="6912870" y="3154242"/>
                  <a:ext cx="863818" cy="49081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ore-K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sz="16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kumimoji="1" lang="en-US" altLang="ko-Kore-KR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1" lang="en-US" altLang="ko-KR" sz="16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kumimoji="1" lang="ko-Kore-KR" altLang="en-US" sz="1600" dirty="0"/>
                </a:p>
              </p:txBody>
            </p:sp>
          </mc:Choice>
          <mc:Fallback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CFFA3FEE-C51F-A63D-9B68-78ABAFE6F5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2870" y="3154242"/>
                  <a:ext cx="863818" cy="490812"/>
                </a:xfrm>
                <a:prstGeom prst="rect">
                  <a:avLst/>
                </a:prstGeom>
                <a:blipFill>
                  <a:blip r:embed="rId15"/>
                  <a:stretch>
                    <a:fillRect b="-370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B712944A-B298-8384-B969-BB9D9DC17107}"/>
                    </a:ext>
                  </a:extLst>
                </p:cNvPr>
                <p:cNvSpPr txBox="1"/>
                <p:nvPr/>
              </p:nvSpPr>
              <p:spPr>
                <a:xfrm>
                  <a:off x="5068789" y="777826"/>
                  <a:ext cx="863818" cy="49081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ore-K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sz="1600" b="0" i="1" smtClean="0">
                                <a:latin typeface="Cambria Math" panose="02040503050406030204" pitchFamily="18" charset="0"/>
                              </a:rPr>
                              <m:t>𝑅𝑂𝐿</m:t>
                            </m:r>
                          </m:e>
                          <m:sub>
                            <m:r>
                              <a:rPr kumimoji="1" lang="en-US" altLang="ko-Kore-KR" sz="16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kumimoji="1" lang="ko-Kore-KR" altLang="en-US" sz="1600" dirty="0"/>
                </a:p>
              </p:txBody>
            </p:sp>
          </mc:Choice>
          <mc:Fallback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B712944A-B298-8384-B969-BB9D9DC171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8789" y="777826"/>
                  <a:ext cx="863818" cy="49081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C6A21DAD-1910-4C6E-BB0B-C603881A39A7}"/>
                    </a:ext>
                  </a:extLst>
                </p:cNvPr>
                <p:cNvSpPr txBox="1"/>
                <p:nvPr/>
              </p:nvSpPr>
              <p:spPr>
                <a:xfrm>
                  <a:off x="5068789" y="1568399"/>
                  <a:ext cx="863818" cy="49081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ore-K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sz="1600" b="0" i="1" smtClean="0">
                                <a:latin typeface="Cambria Math" panose="02040503050406030204" pitchFamily="18" charset="0"/>
                              </a:rPr>
                              <m:t>𝑅𝑂𝐿</m:t>
                            </m:r>
                          </m:e>
                          <m:sub>
                            <m:r>
                              <a:rPr kumimoji="1" lang="en-US" altLang="ko-Kore-K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ko-Kore-KR" altLang="en-US" sz="1600" dirty="0"/>
                </a:p>
              </p:txBody>
            </p:sp>
          </mc:Choice>
          <mc:Fallback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C6A21DAD-1910-4C6E-BB0B-C603881A39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8789" y="1568399"/>
                  <a:ext cx="863818" cy="49081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72E5783A-F112-A234-3E58-55786253618D}"/>
                    </a:ext>
                  </a:extLst>
                </p:cNvPr>
                <p:cNvSpPr txBox="1"/>
                <p:nvPr/>
              </p:nvSpPr>
              <p:spPr>
                <a:xfrm>
                  <a:off x="6912340" y="526753"/>
                  <a:ext cx="863818" cy="40157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ko-Kore-KR" altLang="en-US" sz="1200" i="1" smtClean="0">
                            <a:latin typeface="Cambria Math" panose="02040503050406030204" pitchFamily="18" charset="0"/>
                          </a:rPr>
                          <m:t>⊕</m:t>
                        </m:r>
                      </m:oMath>
                    </m:oMathPara>
                  </a14:m>
                  <a:endParaRPr kumimoji="1" lang="ko-Kore-KR" altLang="en-US" sz="1400" dirty="0"/>
                </a:p>
              </p:txBody>
            </p:sp>
          </mc:Choice>
          <mc:Fallback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72E5783A-F112-A234-3E58-5578625361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2340" y="526753"/>
                  <a:ext cx="863818" cy="401574"/>
                </a:xfrm>
                <a:prstGeom prst="rect">
                  <a:avLst/>
                </a:prstGeom>
                <a:blipFill>
                  <a:blip r:embed="rId18"/>
                  <a:stretch>
                    <a:fillRect b="-4348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AFE59874-7AB8-95AB-635A-6A97F7171EF0}"/>
                </a:ext>
              </a:extLst>
            </p:cNvPr>
            <p:cNvCxnSpPr>
              <a:stCxn id="39" idx="2"/>
            </p:cNvCxnSpPr>
            <p:nvPr/>
          </p:nvCxnSpPr>
          <p:spPr>
            <a:xfrm flipH="1">
              <a:off x="7344778" y="490812"/>
              <a:ext cx="1" cy="12949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CF6E9403-3919-DBB8-F615-32AF52DA9A6B}"/>
                </a:ext>
              </a:extLst>
            </p:cNvPr>
            <p:cNvCxnSpPr>
              <a:cxnSpLocks/>
            </p:cNvCxnSpPr>
            <p:nvPr/>
          </p:nvCxnSpPr>
          <p:spPr>
            <a:xfrm>
              <a:off x="7341603" y="792385"/>
              <a:ext cx="0" cy="86191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079D533A-4692-DE35-7A63-DA3C21C97612}"/>
                    </a:ext>
                  </a:extLst>
                </p:cNvPr>
                <p:cNvSpPr txBox="1"/>
                <p:nvPr/>
              </p:nvSpPr>
              <p:spPr>
                <a:xfrm>
                  <a:off x="6912340" y="2052303"/>
                  <a:ext cx="863818" cy="40157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ko-Kore-KR" altLang="en-US" sz="1200" i="1" smtClean="0">
                            <a:latin typeface="Cambria Math" panose="02040503050406030204" pitchFamily="18" charset="0"/>
                          </a:rPr>
                          <m:t>⊕</m:t>
                        </m:r>
                      </m:oMath>
                    </m:oMathPara>
                  </a14:m>
                  <a:endParaRPr kumimoji="1" lang="ko-Kore-KR" altLang="en-US" sz="1400" dirty="0"/>
                </a:p>
              </p:txBody>
            </p:sp>
          </mc:Choice>
          <mc:Fallback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079D533A-4692-DE35-7A63-DA3C21C976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2340" y="2052303"/>
                  <a:ext cx="863818" cy="401574"/>
                </a:xfrm>
                <a:prstGeom prst="rect">
                  <a:avLst/>
                </a:prstGeom>
                <a:blipFill>
                  <a:blip r:embed="rId18"/>
                  <a:stretch>
                    <a:fillRect b="-909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B515422A-C8D6-3B5A-DADB-019F9F7CAB2C}"/>
                </a:ext>
              </a:extLst>
            </p:cNvPr>
            <p:cNvCxnSpPr>
              <a:cxnSpLocks/>
              <a:stCxn id="38" idx="2"/>
              <a:endCxn id="40" idx="0"/>
            </p:cNvCxnSpPr>
            <p:nvPr/>
          </p:nvCxnSpPr>
          <p:spPr>
            <a:xfrm>
              <a:off x="4520436" y="490812"/>
              <a:ext cx="0" cy="266343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9750524E-C331-0ACD-C6F6-9C335F668FA2}"/>
                </a:ext>
              </a:extLst>
            </p:cNvPr>
            <p:cNvCxnSpPr>
              <a:cxnSpLocks/>
              <a:endCxn id="43" idx="1"/>
            </p:cNvCxnSpPr>
            <p:nvPr/>
          </p:nvCxnSpPr>
          <p:spPr>
            <a:xfrm>
              <a:off x="4521494" y="1016521"/>
              <a:ext cx="547295" cy="671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4E63E51C-6ACF-094B-8EDB-8E0204CA984B}"/>
                </a:ext>
              </a:extLst>
            </p:cNvPr>
            <p:cNvCxnSpPr>
              <a:cxnSpLocks/>
              <a:endCxn id="45" idx="1"/>
            </p:cNvCxnSpPr>
            <p:nvPr/>
          </p:nvCxnSpPr>
          <p:spPr>
            <a:xfrm>
              <a:off x="4579147" y="1799232"/>
              <a:ext cx="489642" cy="1457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B8F7B41A-AA47-C0F9-1D09-E7396A53D46F}"/>
                </a:ext>
              </a:extLst>
            </p:cNvPr>
            <p:cNvCxnSpPr>
              <a:cxnSpLocks/>
            </p:cNvCxnSpPr>
            <p:nvPr/>
          </p:nvCxnSpPr>
          <p:spPr>
            <a:xfrm>
              <a:off x="7339485" y="2344749"/>
              <a:ext cx="5294" cy="884649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직선 화살표 연결선 58">
              <a:extLst>
                <a:ext uri="{FF2B5EF4-FFF2-40B4-BE49-F238E27FC236}">
                  <a16:creationId xmlns:a16="http://schemas.microsoft.com/office/drawing/2014/main" id="{9B35EDA3-C673-E3F2-20A6-DA9210A9DC94}"/>
                </a:ext>
              </a:extLst>
            </p:cNvPr>
            <p:cNvCxnSpPr>
              <a:cxnSpLocks/>
              <a:stCxn id="45" idx="3"/>
            </p:cNvCxnSpPr>
            <p:nvPr/>
          </p:nvCxnSpPr>
          <p:spPr>
            <a:xfrm flipV="1">
              <a:off x="5932606" y="1765458"/>
              <a:ext cx="1335484" cy="4834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B3F3E733-DEF0-08A6-CCD7-FC1580779B0B}"/>
                    </a:ext>
                  </a:extLst>
                </p:cNvPr>
                <p:cNvSpPr txBox="1"/>
                <p:nvPr/>
              </p:nvSpPr>
              <p:spPr>
                <a:xfrm>
                  <a:off x="6909695" y="1569495"/>
                  <a:ext cx="863818" cy="40157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ko-Kore-KR" altLang="en-US" sz="1200" i="1" smtClean="0">
                            <a:latin typeface="Cambria Math" panose="02040503050406030204" pitchFamily="18" charset="0"/>
                          </a:rPr>
                          <m:t>⊕</m:t>
                        </m:r>
                      </m:oMath>
                    </m:oMathPara>
                  </a14:m>
                  <a:endParaRPr kumimoji="1" lang="ko-Kore-KR" altLang="en-US" sz="1400" dirty="0"/>
                </a:p>
              </p:txBody>
            </p:sp>
          </mc:Choice>
          <mc:Fallback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B3F3E733-DEF0-08A6-CCD7-FC1580779B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9695" y="1569495"/>
                  <a:ext cx="863818" cy="401574"/>
                </a:xfrm>
                <a:prstGeom prst="rect">
                  <a:avLst/>
                </a:prstGeom>
                <a:blipFill>
                  <a:blip r:embed="rId19"/>
                  <a:stretch>
                    <a:fillRect b="-4348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A2A5EA06-98FC-A439-756E-D75230C86AA9}"/>
                    </a:ext>
                  </a:extLst>
                </p:cNvPr>
                <p:cNvSpPr txBox="1"/>
                <p:nvPr/>
              </p:nvSpPr>
              <p:spPr>
                <a:xfrm>
                  <a:off x="8143184" y="1983938"/>
                  <a:ext cx="863818" cy="49081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ore-K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kumimoji="1" lang="en-US" altLang="ko-Kore-KR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kumimoji="1" lang="ko-Kore-KR" altLang="en-US" sz="1600" dirty="0"/>
                </a:p>
              </p:txBody>
            </p:sp>
          </mc:Choice>
          <mc:Fallback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A2A5EA06-98FC-A439-756E-D75230C86A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43184" y="1983938"/>
                  <a:ext cx="863818" cy="490812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5DAF938C-7636-2F73-CC83-F9C158FCBEAE}"/>
                    </a:ext>
                  </a:extLst>
                </p:cNvPr>
                <p:cNvSpPr txBox="1"/>
                <p:nvPr/>
              </p:nvSpPr>
              <p:spPr>
                <a:xfrm>
                  <a:off x="6265574" y="520377"/>
                  <a:ext cx="309723" cy="49081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1600" b="0" i="1" smtClean="0">
                            <a:latin typeface="Cambria Math" panose="02040503050406030204" pitchFamily="18" charset="0"/>
                          </a:rPr>
                          <m:t>&amp;</m:t>
                        </m:r>
                      </m:oMath>
                    </m:oMathPara>
                  </a14:m>
                  <a:endParaRPr kumimoji="1" lang="ko-Kore-KR" altLang="en-US" sz="1400" dirty="0"/>
                </a:p>
              </p:txBody>
            </p:sp>
          </mc:Choice>
          <mc:Fallback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5DAF938C-7636-2F73-CC83-F9C158FCBE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5574" y="520377"/>
                  <a:ext cx="309723" cy="490812"/>
                </a:xfrm>
                <a:prstGeom prst="rect">
                  <a:avLst/>
                </a:prstGeom>
                <a:blipFill>
                  <a:blip r:embed="rId21"/>
                  <a:stretch>
                    <a:fillRect r="-19048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ED5AFDD9-D736-A15C-7D5E-962A5D8010A7}"/>
                </a:ext>
              </a:extLst>
            </p:cNvPr>
            <p:cNvCxnSpPr>
              <a:cxnSpLocks/>
            </p:cNvCxnSpPr>
            <p:nvPr/>
          </p:nvCxnSpPr>
          <p:spPr>
            <a:xfrm>
              <a:off x="4519377" y="549636"/>
              <a:ext cx="1412701" cy="0"/>
            </a:xfrm>
            <a:prstGeom prst="straightConnector1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784A3446-4973-C1C8-F693-0CA171E13020}"/>
                </a:ext>
              </a:extLst>
            </p:cNvPr>
            <p:cNvCxnSpPr>
              <a:cxnSpLocks/>
              <a:stCxn id="43" idx="3"/>
            </p:cNvCxnSpPr>
            <p:nvPr/>
          </p:nvCxnSpPr>
          <p:spPr>
            <a:xfrm flipV="1">
              <a:off x="5932606" y="767096"/>
              <a:ext cx="428734" cy="25613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id="{A8D4F210-B8B6-C149-F5DD-AFA0F3F073A2}"/>
                </a:ext>
              </a:extLst>
            </p:cNvPr>
            <p:cNvCxnSpPr>
              <a:cxnSpLocks/>
            </p:cNvCxnSpPr>
            <p:nvPr/>
          </p:nvCxnSpPr>
          <p:spPr>
            <a:xfrm>
              <a:off x="5932078" y="549636"/>
              <a:ext cx="433809" cy="12550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직선 화살표 연결선 66">
              <a:extLst>
                <a:ext uri="{FF2B5EF4-FFF2-40B4-BE49-F238E27FC236}">
                  <a16:creationId xmlns:a16="http://schemas.microsoft.com/office/drawing/2014/main" id="{D4D7E292-CA52-2332-9706-3D2F44E51393}"/>
                </a:ext>
              </a:extLst>
            </p:cNvPr>
            <p:cNvCxnSpPr>
              <a:cxnSpLocks/>
            </p:cNvCxnSpPr>
            <p:nvPr/>
          </p:nvCxnSpPr>
          <p:spPr>
            <a:xfrm>
              <a:off x="6526759" y="711360"/>
              <a:ext cx="741331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88E2C624-7ACC-FEC7-CA33-B420272AFA52}"/>
                </a:ext>
              </a:extLst>
            </p:cNvPr>
            <p:cNvCxnSpPr>
              <a:cxnSpLocks/>
            </p:cNvCxnSpPr>
            <p:nvPr/>
          </p:nvCxnSpPr>
          <p:spPr>
            <a:xfrm>
              <a:off x="7439641" y="2245547"/>
              <a:ext cx="667742" cy="0"/>
            </a:xfrm>
            <a:prstGeom prst="straightConnector1">
              <a:avLst/>
            </a:prstGeom>
            <a:ln w="28575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411B0392-1179-E566-50F1-099DF739E67A}"/>
                    </a:ext>
                  </a:extLst>
                </p:cNvPr>
                <p:cNvSpPr txBox="1"/>
                <p:nvPr/>
              </p:nvSpPr>
              <p:spPr>
                <a:xfrm>
                  <a:off x="4087468" y="3731097"/>
                  <a:ext cx="863818" cy="40157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ko-Kore-KR" altLang="en-US" sz="1200" i="1" smtClean="0">
                            <a:latin typeface="Cambria Math" panose="02040503050406030204" pitchFamily="18" charset="0"/>
                          </a:rPr>
                          <m:t>⊕</m:t>
                        </m:r>
                      </m:oMath>
                    </m:oMathPara>
                  </a14:m>
                  <a:endParaRPr kumimoji="1" lang="ko-Kore-KR" altLang="en-US" sz="1400" dirty="0"/>
                </a:p>
              </p:txBody>
            </p:sp>
          </mc:Choice>
          <mc:Fallback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411B0392-1179-E566-50F1-099DF739E6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7468" y="3731097"/>
                  <a:ext cx="863818" cy="401574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FC599398-B569-AF72-166B-02D74A6C4036}"/>
                </a:ext>
              </a:extLst>
            </p:cNvPr>
            <p:cNvCxnSpPr/>
            <p:nvPr/>
          </p:nvCxnSpPr>
          <p:spPr>
            <a:xfrm flipH="1">
              <a:off x="4519906" y="3573678"/>
              <a:ext cx="1" cy="25097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직선 화살표 연결선 70">
              <a:extLst>
                <a:ext uri="{FF2B5EF4-FFF2-40B4-BE49-F238E27FC236}">
                  <a16:creationId xmlns:a16="http://schemas.microsoft.com/office/drawing/2014/main" id="{11EB220E-1784-8C17-9B13-3CC0AD06BD93}"/>
                </a:ext>
              </a:extLst>
            </p:cNvPr>
            <p:cNvCxnSpPr>
              <a:cxnSpLocks/>
            </p:cNvCxnSpPr>
            <p:nvPr/>
          </p:nvCxnSpPr>
          <p:spPr>
            <a:xfrm>
              <a:off x="4516731" y="3996731"/>
              <a:ext cx="0" cy="86191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926CB1F9-E59B-A59F-CEDE-09F0DB521F2E}"/>
                    </a:ext>
                  </a:extLst>
                </p:cNvPr>
                <p:cNvSpPr txBox="1"/>
                <p:nvPr/>
              </p:nvSpPr>
              <p:spPr>
                <a:xfrm>
                  <a:off x="4087468" y="5256649"/>
                  <a:ext cx="863818" cy="40157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ko-Kore-KR" altLang="en-US" sz="1200" i="1" smtClean="0">
                            <a:latin typeface="Cambria Math" panose="02040503050406030204" pitchFamily="18" charset="0"/>
                          </a:rPr>
                          <m:t>⊕</m:t>
                        </m:r>
                      </m:oMath>
                    </m:oMathPara>
                  </a14:m>
                  <a:endParaRPr kumimoji="1" lang="ko-Kore-KR" altLang="en-US" sz="1400" dirty="0"/>
                </a:p>
              </p:txBody>
            </p:sp>
          </mc:Choice>
          <mc:Fallback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926CB1F9-E59B-A59F-CEDE-09F0DB521F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7468" y="5256649"/>
                  <a:ext cx="863818" cy="401574"/>
                </a:xfrm>
                <a:prstGeom prst="rect">
                  <a:avLst/>
                </a:prstGeom>
                <a:blipFill>
                  <a:blip r:embed="rId23"/>
                  <a:stretch>
                    <a:fillRect b="-4348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4" name="직선 화살표 연결선 73">
              <a:extLst>
                <a:ext uri="{FF2B5EF4-FFF2-40B4-BE49-F238E27FC236}">
                  <a16:creationId xmlns:a16="http://schemas.microsoft.com/office/drawing/2014/main" id="{046E3E6D-DC6D-30EF-169F-897BDB5BB4C9}"/>
                </a:ext>
              </a:extLst>
            </p:cNvPr>
            <p:cNvCxnSpPr>
              <a:cxnSpLocks/>
            </p:cNvCxnSpPr>
            <p:nvPr/>
          </p:nvCxnSpPr>
          <p:spPr>
            <a:xfrm>
              <a:off x="4514613" y="5536569"/>
              <a:ext cx="5294" cy="884649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직선 화살표 연결선 74">
              <a:extLst>
                <a:ext uri="{FF2B5EF4-FFF2-40B4-BE49-F238E27FC236}">
                  <a16:creationId xmlns:a16="http://schemas.microsoft.com/office/drawing/2014/main" id="{DE0E03EC-0B6D-298B-F160-1690F664FA90}"/>
                </a:ext>
              </a:extLst>
            </p:cNvPr>
            <p:cNvCxnSpPr>
              <a:cxnSpLocks/>
            </p:cNvCxnSpPr>
            <p:nvPr/>
          </p:nvCxnSpPr>
          <p:spPr>
            <a:xfrm>
              <a:off x="4514613" y="5066957"/>
              <a:ext cx="0" cy="33530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4A095372-AB6C-9559-F952-4AA70701A761}"/>
                    </a:ext>
                  </a:extLst>
                </p:cNvPr>
                <p:cNvSpPr txBox="1"/>
                <p:nvPr/>
              </p:nvSpPr>
              <p:spPr>
                <a:xfrm>
                  <a:off x="4084823" y="4773840"/>
                  <a:ext cx="863818" cy="40157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ko-Kore-KR" altLang="en-US" sz="1200" i="1" smtClean="0">
                            <a:latin typeface="Cambria Math" panose="02040503050406030204" pitchFamily="18" charset="0"/>
                          </a:rPr>
                          <m:t>⊕</m:t>
                        </m:r>
                      </m:oMath>
                    </m:oMathPara>
                  </a14:m>
                  <a:endParaRPr kumimoji="1" lang="ko-Kore-KR" altLang="en-US" sz="1400" dirty="0"/>
                </a:p>
              </p:txBody>
            </p:sp>
          </mc:Choice>
          <mc:Fallback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4A095372-AB6C-9559-F952-4AA70701A7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4823" y="4773840"/>
                  <a:ext cx="863818" cy="401574"/>
                </a:xfrm>
                <a:prstGeom prst="rect">
                  <a:avLst/>
                </a:prstGeom>
                <a:blipFill>
                  <a:blip r:embed="rId24"/>
                  <a:stretch>
                    <a:fillRect b="-454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438190B7-5BB3-8AC0-DBE8-4DC6E3EF1574}"/>
                    </a:ext>
                  </a:extLst>
                </p:cNvPr>
                <p:cNvSpPr txBox="1"/>
                <p:nvPr/>
              </p:nvSpPr>
              <p:spPr>
                <a:xfrm>
                  <a:off x="4082704" y="6412868"/>
                  <a:ext cx="863818" cy="49081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ore-K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sz="16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kumimoji="1" lang="en-US" altLang="ko-Kore-KR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1" lang="en-US" altLang="ko-KR" sz="1600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</m:sSub>
                      </m:oMath>
                    </m:oMathPara>
                  </a14:m>
                  <a:endParaRPr kumimoji="1" lang="ko-Kore-KR" altLang="en-US" sz="1600" dirty="0"/>
                </a:p>
              </p:txBody>
            </p:sp>
          </mc:Choice>
          <mc:Fallback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438190B7-5BB3-8AC0-DBE8-4DC6E3EF15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2704" y="6412868"/>
                  <a:ext cx="863818" cy="490812"/>
                </a:xfrm>
                <a:prstGeom prst="rect">
                  <a:avLst/>
                </a:prstGeom>
                <a:blipFill>
                  <a:blip r:embed="rId25"/>
                  <a:stretch>
                    <a:fillRect b="-357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5972DD8D-5D22-DC9A-CE2B-7C7D903A57F8}"/>
                    </a:ext>
                  </a:extLst>
                </p:cNvPr>
                <p:cNvSpPr txBox="1"/>
                <p:nvPr/>
              </p:nvSpPr>
              <p:spPr>
                <a:xfrm>
                  <a:off x="2997857" y="5179705"/>
                  <a:ext cx="863818" cy="49081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ore-K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kumimoji="1" lang="en-US" altLang="ko-Kore-KR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1" lang="en-US" altLang="ko-KR" sz="16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kumimoji="1" lang="ko-Kore-KR" altLang="en-US" sz="1600" dirty="0"/>
                </a:p>
              </p:txBody>
            </p:sp>
          </mc:Choice>
          <mc:Fallback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5972DD8D-5D22-DC9A-CE2B-7C7D903A57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7857" y="5179705"/>
                  <a:ext cx="863818" cy="490812"/>
                </a:xfrm>
                <a:prstGeom prst="rect">
                  <a:avLst/>
                </a:prstGeom>
                <a:blipFill>
                  <a:blip r:embed="rId26"/>
                  <a:stretch>
                    <a:fillRect b="-370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0" name="직선 화살표 연결선 79">
              <a:extLst>
                <a:ext uri="{FF2B5EF4-FFF2-40B4-BE49-F238E27FC236}">
                  <a16:creationId xmlns:a16="http://schemas.microsoft.com/office/drawing/2014/main" id="{8672AB18-22AA-565F-738B-8C679C227857}"/>
                </a:ext>
              </a:extLst>
            </p:cNvPr>
            <p:cNvCxnSpPr>
              <a:cxnSpLocks/>
            </p:cNvCxnSpPr>
            <p:nvPr/>
          </p:nvCxnSpPr>
          <p:spPr>
            <a:xfrm>
              <a:off x="3748833" y="5466988"/>
              <a:ext cx="66774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직선 화살표 연결선 80">
              <a:extLst>
                <a:ext uri="{FF2B5EF4-FFF2-40B4-BE49-F238E27FC236}">
                  <a16:creationId xmlns:a16="http://schemas.microsoft.com/office/drawing/2014/main" id="{270982F8-8F7D-C9A9-3AD9-C5FBB6D9C885}"/>
                </a:ext>
              </a:extLst>
            </p:cNvPr>
            <p:cNvCxnSpPr>
              <a:cxnSpLocks/>
            </p:cNvCxnSpPr>
            <p:nvPr/>
          </p:nvCxnSpPr>
          <p:spPr>
            <a:xfrm>
              <a:off x="7339485" y="3600526"/>
              <a:ext cx="0" cy="2835014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4EC26477-D4A1-9150-476A-C77B41EE5CA5}"/>
                    </a:ext>
                  </a:extLst>
                </p:cNvPr>
                <p:cNvSpPr txBox="1"/>
                <p:nvPr/>
              </p:nvSpPr>
              <p:spPr>
                <a:xfrm>
                  <a:off x="6897424" y="6408692"/>
                  <a:ext cx="863818" cy="49081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ore-K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sz="16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kumimoji="1" lang="en-US" altLang="ko-Kore-KR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1" lang="en-US" altLang="ko-KR" sz="1600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</m:sSub>
                      </m:oMath>
                    </m:oMathPara>
                  </a14:m>
                  <a:endParaRPr kumimoji="1" lang="ko-Kore-KR" altLang="en-US" sz="1600" dirty="0"/>
                </a:p>
              </p:txBody>
            </p:sp>
          </mc:Choice>
          <mc:Fallback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4EC26477-D4A1-9150-476A-C77B41EE5C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7424" y="6408692"/>
                  <a:ext cx="863818" cy="490812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67828AB4-87C6-C057-7F26-FDCD941A8B0A}"/>
                    </a:ext>
                  </a:extLst>
                </p:cNvPr>
                <p:cNvSpPr txBox="1"/>
                <p:nvPr/>
              </p:nvSpPr>
              <p:spPr>
                <a:xfrm>
                  <a:off x="5928108" y="4858648"/>
                  <a:ext cx="863818" cy="49081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ore-K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sz="1600" b="0" i="1" smtClean="0">
                                <a:latin typeface="Cambria Math" panose="02040503050406030204" pitchFamily="18" charset="0"/>
                              </a:rPr>
                              <m:t>𝑅𝑂𝐿</m:t>
                            </m:r>
                          </m:e>
                          <m:sub>
                            <m:r>
                              <a:rPr kumimoji="1" lang="en-US" altLang="ko-Kore-K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ko-Kore-KR" altLang="en-US" sz="1600" dirty="0"/>
                </a:p>
              </p:txBody>
            </p:sp>
          </mc:Choice>
          <mc:Fallback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67828AB4-87C6-C057-7F26-FDCD941A8B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8108" y="4858648"/>
                  <a:ext cx="863818" cy="490812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4" name="직선 화살표 연결선 83">
              <a:extLst>
                <a:ext uri="{FF2B5EF4-FFF2-40B4-BE49-F238E27FC236}">
                  <a16:creationId xmlns:a16="http://schemas.microsoft.com/office/drawing/2014/main" id="{6E45F9EC-7D2A-9F16-B0F4-5C3D5D3BE1EC}"/>
                </a:ext>
              </a:extLst>
            </p:cNvPr>
            <p:cNvCxnSpPr>
              <a:cxnSpLocks/>
            </p:cNvCxnSpPr>
            <p:nvPr/>
          </p:nvCxnSpPr>
          <p:spPr>
            <a:xfrm>
              <a:off x="7343104" y="1853830"/>
              <a:ext cx="0" cy="33530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241CFF56-E135-9834-391B-8DA64F5D2632}"/>
                    </a:ext>
                  </a:extLst>
                </p:cNvPr>
                <p:cNvSpPr txBox="1"/>
                <p:nvPr/>
              </p:nvSpPr>
              <p:spPr>
                <a:xfrm>
                  <a:off x="5929431" y="4101847"/>
                  <a:ext cx="863818" cy="49081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ore-K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sz="1600" b="0" i="1" smtClean="0">
                                <a:latin typeface="Cambria Math" panose="02040503050406030204" pitchFamily="18" charset="0"/>
                              </a:rPr>
                              <m:t>𝑅𝑂𝐿</m:t>
                            </m:r>
                          </m:e>
                          <m:sub>
                            <m:r>
                              <a:rPr kumimoji="1" lang="en-US" altLang="ko-Kore-KR" sz="16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kumimoji="1" lang="ko-Kore-KR" altLang="en-US" sz="1600" dirty="0"/>
                </a:p>
              </p:txBody>
            </p:sp>
          </mc:Choice>
          <mc:Fallback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241CFF56-E135-9834-391B-8DA64F5D26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9431" y="4101847"/>
                  <a:ext cx="863818" cy="490812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D02F3397-3A52-FD85-8B55-5611965D6E95}"/>
                    </a:ext>
                  </a:extLst>
                </p:cNvPr>
                <p:cNvSpPr txBox="1"/>
                <p:nvPr/>
              </p:nvSpPr>
              <p:spPr>
                <a:xfrm>
                  <a:off x="5189244" y="3742897"/>
                  <a:ext cx="309723" cy="49081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1600" b="0" i="1" smtClean="0">
                            <a:latin typeface="Cambria Math" panose="02040503050406030204" pitchFamily="18" charset="0"/>
                          </a:rPr>
                          <m:t>&amp;</m:t>
                        </m:r>
                      </m:oMath>
                    </m:oMathPara>
                  </a14:m>
                  <a:endParaRPr kumimoji="1" lang="ko-Kore-KR" altLang="en-US" sz="1600" dirty="0"/>
                </a:p>
              </p:txBody>
            </p:sp>
          </mc:Choice>
          <mc:Fallback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D02F3397-3A52-FD85-8B55-5611965D6E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9244" y="3742897"/>
                  <a:ext cx="309723" cy="490812"/>
                </a:xfrm>
                <a:prstGeom prst="rect">
                  <a:avLst/>
                </a:prstGeom>
                <a:blipFill>
                  <a:blip r:embed="rId30"/>
                  <a:stretch>
                    <a:fillRect r="-19048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직선 화살표 연결선 86">
              <a:extLst>
                <a:ext uri="{FF2B5EF4-FFF2-40B4-BE49-F238E27FC236}">
                  <a16:creationId xmlns:a16="http://schemas.microsoft.com/office/drawing/2014/main" id="{ADAEBD36-FBE1-F16E-5D5E-7830C1E516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9147" y="3932679"/>
              <a:ext cx="61009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직선 화살표 연결선 87">
              <a:extLst>
                <a:ext uri="{FF2B5EF4-FFF2-40B4-BE49-F238E27FC236}">
                  <a16:creationId xmlns:a16="http://schemas.microsoft.com/office/drawing/2014/main" id="{CB35530E-86FA-C7EA-3E78-43244C1967A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79147" y="4981714"/>
              <a:ext cx="1348961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2CA1F66B-8617-6BD9-7A5F-07632D7796D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91439" y="4332680"/>
              <a:ext cx="549856" cy="1342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9EC92236-BE08-E0D3-B41D-AB0684CCA8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91925" y="4977007"/>
              <a:ext cx="547560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id="{993F96F8-5759-21DE-1A8A-06BDA74FAC53}"/>
                </a:ext>
              </a:extLst>
            </p:cNvPr>
            <p:cNvCxnSpPr/>
            <p:nvPr/>
          </p:nvCxnSpPr>
          <p:spPr>
            <a:xfrm flipH="1">
              <a:off x="5928108" y="3761592"/>
              <a:ext cx="1411377" cy="10274"/>
            </a:xfrm>
            <a:prstGeom prst="straightConnector1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직선 화살표 연결선 91">
              <a:extLst>
                <a:ext uri="{FF2B5EF4-FFF2-40B4-BE49-F238E27FC236}">
                  <a16:creationId xmlns:a16="http://schemas.microsoft.com/office/drawing/2014/main" id="{4555D54A-2A16-D743-3BD3-B8898225FA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88946" y="3771866"/>
              <a:ext cx="452082" cy="13334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직선 화살표 연결선 92">
              <a:extLst>
                <a:ext uri="{FF2B5EF4-FFF2-40B4-BE49-F238E27FC236}">
                  <a16:creationId xmlns:a16="http://schemas.microsoft.com/office/drawing/2014/main" id="{266B6997-6525-CCE4-1CDF-E3039A6B9B32}"/>
                </a:ext>
              </a:extLst>
            </p:cNvPr>
            <p:cNvCxnSpPr>
              <a:stCxn id="85" idx="1"/>
            </p:cNvCxnSpPr>
            <p:nvPr/>
          </p:nvCxnSpPr>
          <p:spPr>
            <a:xfrm flipH="1" flipV="1">
              <a:off x="5495274" y="4100429"/>
              <a:ext cx="434157" cy="24682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4" name="텍스트 개체 틀 2">
            <a:extLst>
              <a:ext uri="{FF2B5EF4-FFF2-40B4-BE49-F238E27FC236}">
                <a16:creationId xmlns:a16="http://schemas.microsoft.com/office/drawing/2014/main" id="{845DAEEE-D4A9-F6FB-614F-0318E2C7E0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>
            <a:normAutofit/>
          </a:bodyPr>
          <a:lstStyle/>
          <a:p>
            <a:r>
              <a:rPr kumimoji="1" lang="ko-KR" altLang="en-US" sz="2400" dirty="0"/>
              <a:t>블록 이동 생략</a:t>
            </a:r>
            <a:endParaRPr kumimoji="1" lang="en-US" altLang="ko-Kore-KR" sz="2400" dirty="0"/>
          </a:p>
          <a:p>
            <a:endParaRPr kumimoji="1" lang="en-US" altLang="ko-Kore-KR" sz="2400" dirty="0"/>
          </a:p>
          <a:p>
            <a:endParaRPr kumimoji="1" lang="en-US" altLang="ko-Kore-KR" sz="2400" dirty="0"/>
          </a:p>
          <a:p>
            <a:endParaRPr kumimoji="1" lang="en-US" altLang="ko-Kore-KR" sz="2400" dirty="0"/>
          </a:p>
        </p:txBody>
      </p:sp>
    </p:spTree>
    <p:extLst>
      <p:ext uri="{BB962C8B-B14F-4D97-AF65-F5344CB8AC3E}">
        <p14:creationId xmlns:p14="http://schemas.microsoft.com/office/powerpoint/2010/main" val="2158719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04A5D6-8793-2449-AC34-FE161C4E9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단일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평문</a:t>
            </a:r>
            <a:r>
              <a:rPr kumimoji="1" lang="ko-KR" altLang="en-US" dirty="0"/>
              <a:t> 구현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5A5062-2AD7-4E4A-AA8E-F9255692D96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kumimoji="1" lang="en-US" altLang="ko-Kore-KR" sz="2400" dirty="0"/>
          </a:p>
          <a:p>
            <a:endParaRPr kumimoji="1" lang="en-US" altLang="ko-Kore-KR" sz="2400" dirty="0"/>
          </a:p>
          <a:p>
            <a:endParaRPr kumimoji="1" lang="en-US" altLang="ko-Kore-KR" sz="2400" dirty="0"/>
          </a:p>
          <a:p>
            <a:endParaRPr kumimoji="1" lang="en-US" altLang="ko-Kore-KR" sz="2400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3E121A5F-BFB8-1842-91A0-B785D445BB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6771978"/>
              </p:ext>
            </p:extLst>
          </p:nvPr>
        </p:nvGraphicFramePr>
        <p:xfrm>
          <a:off x="3657600" y="1727999"/>
          <a:ext cx="48768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47067944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98056471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8874832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Register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a2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a3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448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PT1[0]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PT1[1]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9957070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65993EB-22EC-0E4A-8B2C-40D5CA4777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2163978"/>
              </p:ext>
            </p:extLst>
          </p:nvPr>
        </p:nvGraphicFramePr>
        <p:xfrm>
          <a:off x="0" y="5221132"/>
          <a:ext cx="11881950" cy="1150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838">
                  <a:extLst>
                    <a:ext uri="{9D8B030D-6E8A-4147-A177-3AD203B41FA5}">
                      <a16:colId xmlns:a16="http://schemas.microsoft.com/office/drawing/2014/main" val="1565111003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2027615993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3816750674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1437363325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33679762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3330373313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3003949155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1304122614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1863488638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2960244783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115112917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116015312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3818518392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4195250307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3494583966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1763487552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2068084708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111352679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3476488159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960131353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280484336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1176160676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1555533074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3569007595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3180419253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1487573116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3008357901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2062979316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2262756141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208120066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225133825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3136363145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2606937517"/>
                    </a:ext>
                  </a:extLst>
                </a:gridCol>
              </a:tblGrid>
              <a:tr h="383649">
                <a:tc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0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3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4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5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6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7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8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9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10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11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12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13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14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15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16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17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18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19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20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21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22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23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24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25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26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27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28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29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30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31</a:t>
                      </a:r>
                      <a:endParaRPr lang="ko-Kore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5571988"/>
                  </a:ext>
                </a:extLst>
              </a:tr>
              <a:tr h="38364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X[0]</a:t>
                      </a:r>
                      <a:endParaRPr lang="ko-Kore-KR" altLang="en-US" sz="1200" dirty="0"/>
                    </a:p>
                  </a:txBody>
                  <a:tcPr anchor="ctr"/>
                </a:tc>
                <a:tc gridSpan="32"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PT1[0</a:t>
                      </a:r>
                      <a:r>
                        <a:rPr lang="en-US" altLang="ko-Kore-KR" sz="1400" dirty="0"/>
                        <a:t>]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3238536"/>
                  </a:ext>
                </a:extLst>
              </a:tr>
              <a:tr h="38364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X[1]</a:t>
                      </a:r>
                      <a:endParaRPr lang="ko-Kore-KR" altLang="en-US" sz="1200" dirty="0"/>
                    </a:p>
                  </a:txBody>
                  <a:tcPr anchor="ctr"/>
                </a:tc>
                <a:tc gridSpan="32"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PT1[1</a:t>
                      </a:r>
                      <a:r>
                        <a:rPr lang="en-US" altLang="ko-Kore-KR" sz="1400" dirty="0"/>
                        <a:t>]</a:t>
                      </a:r>
                      <a:endParaRPr lang="ko-Kore-KR" altLang="en-US" sz="1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0541872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5991BCF6-5B8E-85D9-5607-C53E0F33AE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1954153"/>
              </p:ext>
            </p:extLst>
          </p:nvPr>
        </p:nvGraphicFramePr>
        <p:xfrm>
          <a:off x="0" y="3504231"/>
          <a:ext cx="11881950" cy="1150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838">
                  <a:extLst>
                    <a:ext uri="{9D8B030D-6E8A-4147-A177-3AD203B41FA5}">
                      <a16:colId xmlns:a16="http://schemas.microsoft.com/office/drawing/2014/main" val="1565111003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2027615993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3816750674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1437363325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33679762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3330373313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3003949155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1304122614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1863488638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2960244783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115112917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116015312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3818518392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4195250307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3494583966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1763487552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2068084708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111352679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3476488159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960131353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280484336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1176160676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1555533074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3569007595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3180419253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1487573116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3008357901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2062979316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2262756141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208120066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225133825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3136363145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2606937517"/>
                    </a:ext>
                  </a:extLst>
                </a:gridCol>
              </a:tblGrid>
              <a:tr h="383649">
                <a:tc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0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3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4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5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6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7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8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9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10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11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12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13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14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15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16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17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18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19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20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21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22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23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24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25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26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27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28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29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30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31</a:t>
                      </a:r>
                      <a:endParaRPr lang="ko-Kore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5571988"/>
                  </a:ext>
                </a:extLst>
              </a:tr>
              <a:tr h="38364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X[0]</a:t>
                      </a:r>
                      <a:endParaRPr lang="ko-Kore-KR" altLang="en-US" sz="1200" dirty="0"/>
                    </a:p>
                  </a:txBody>
                  <a:tcPr anchor="ctr"/>
                </a:tc>
                <a:tc gridSpan="16">
                  <a:txBody>
                    <a:bodyPr/>
                    <a:lstStyle/>
                    <a:p>
                      <a:pPr algn="ctr"/>
                      <a:r>
                        <a:rPr lang="en-US" altLang="ko-Kore-KR" sz="1600"/>
                        <a:t>PT1[0</a:t>
                      </a:r>
                      <a:r>
                        <a:rPr lang="en-US" altLang="ko-Kore-KR" sz="1400"/>
                        <a:t>]</a:t>
                      </a:r>
                      <a:endParaRPr lang="en-US" altLang="ko-Kore-KR" sz="1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3238536"/>
                  </a:ext>
                </a:extLst>
              </a:tr>
              <a:tr h="38364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X[1]</a:t>
                      </a:r>
                      <a:endParaRPr lang="ko-Kore-KR" altLang="en-US" sz="1200" dirty="0"/>
                    </a:p>
                  </a:txBody>
                  <a:tcPr anchor="ctr"/>
                </a:tc>
                <a:tc gridSpan="16"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PT1[1</a:t>
                      </a:r>
                      <a:r>
                        <a:rPr lang="en-US" altLang="ko-Kore-KR" sz="1400" dirty="0"/>
                        <a:t>]</a:t>
                      </a:r>
                      <a:endParaRPr lang="ko-Kore-KR" altLang="en-US" sz="1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054187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BA27032-942E-6801-21EE-28E940CA0E36}"/>
              </a:ext>
            </a:extLst>
          </p:cNvPr>
          <p:cNvSpPr txBox="1"/>
          <p:nvPr/>
        </p:nvSpPr>
        <p:spPr>
          <a:xfrm>
            <a:off x="191344" y="3068960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SIMECK-32/64</a:t>
            </a:r>
            <a:endParaRPr kumimoji="1"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694B13-0BB8-78DF-50CB-F1771BF8DD9C}"/>
              </a:ext>
            </a:extLst>
          </p:cNvPr>
          <p:cNvSpPr txBox="1"/>
          <p:nvPr/>
        </p:nvSpPr>
        <p:spPr>
          <a:xfrm>
            <a:off x="191343" y="4804009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SIMECK-64/128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502559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F219CC-32AD-044F-84AE-0B176F85A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단일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평문</a:t>
            </a:r>
            <a:r>
              <a:rPr kumimoji="1" lang="ko-KR" altLang="en-US" dirty="0"/>
              <a:t> 구현</a:t>
            </a:r>
            <a:endParaRPr kumimoji="1" lang="ko-Kore-KR" altLang="en-US" dirty="0"/>
          </a:p>
        </p:txBody>
      </p:sp>
      <p:sp>
        <p:nvSpPr>
          <p:cNvPr id="79" name="텍스트 개체 틀 2">
            <a:extLst>
              <a:ext uri="{FF2B5EF4-FFF2-40B4-BE49-F238E27FC236}">
                <a16:creationId xmlns:a16="http://schemas.microsoft.com/office/drawing/2014/main" id="{26DCCA36-6375-2222-A5BA-5603BDE7D4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kumimoji="1" lang="en-US" altLang="ko-Kore-KR" sz="2400" dirty="0"/>
          </a:p>
          <a:p>
            <a:endParaRPr kumimoji="1" lang="en-US" altLang="ko-Kore-KR" sz="2400" dirty="0"/>
          </a:p>
          <a:p>
            <a:endParaRPr kumimoji="1" lang="en-US" altLang="ko-Kore-KR" sz="2400" dirty="0"/>
          </a:p>
          <a:p>
            <a:endParaRPr kumimoji="1" lang="en-US" altLang="ko-Kore-KR" sz="2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BA96D77-953E-FDAA-442A-15BE8F262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5829" y="1050449"/>
            <a:ext cx="1567671" cy="33313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EBD25ED-EC7E-134E-29E7-7277F16A24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9936" y="1139949"/>
            <a:ext cx="1744135" cy="5634901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F075B56D-09B0-1A34-5461-61F72F948AD6}"/>
              </a:ext>
            </a:extLst>
          </p:cNvPr>
          <p:cNvGrpSpPr/>
          <p:nvPr/>
        </p:nvGrpSpPr>
        <p:grpSpPr>
          <a:xfrm>
            <a:off x="335360" y="1178335"/>
            <a:ext cx="4882453" cy="4762041"/>
            <a:chOff x="2997857" y="0"/>
            <a:chExt cx="6009145" cy="690368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1E031012-0D93-0D4A-F5FE-03FB0D73CF72}"/>
                    </a:ext>
                  </a:extLst>
                </p:cNvPr>
                <p:cNvSpPr txBox="1"/>
                <p:nvPr/>
              </p:nvSpPr>
              <p:spPr>
                <a:xfrm>
                  <a:off x="4088526" y="0"/>
                  <a:ext cx="863818" cy="49081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ore-K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sz="16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kumimoji="1" lang="en-US" altLang="ko-Kore-KR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kumimoji="1" lang="ko-Kore-KR" altLang="en-US" sz="1600" dirty="0"/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1E031012-0D93-0D4A-F5FE-03FB0D73CF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8526" y="0"/>
                  <a:ext cx="863818" cy="490812"/>
                </a:xfrm>
                <a:prstGeom prst="rect">
                  <a:avLst/>
                </a:prstGeom>
                <a:blipFill>
                  <a:blip r:embed="rId4"/>
                  <a:stretch>
                    <a:fillRect b="-357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27260338-8DD7-BDB1-3260-0B3B97C64F2F}"/>
                    </a:ext>
                  </a:extLst>
                </p:cNvPr>
                <p:cNvSpPr txBox="1"/>
                <p:nvPr/>
              </p:nvSpPr>
              <p:spPr>
                <a:xfrm>
                  <a:off x="6912870" y="0"/>
                  <a:ext cx="863818" cy="49081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ore-K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sz="16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kumimoji="1" lang="en-US" altLang="ko-Kore-KR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kumimoji="1" lang="ko-Kore-KR" altLang="en-US" sz="1600" dirty="0"/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27260338-8DD7-BDB1-3260-0B3B97C64F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2870" y="0"/>
                  <a:ext cx="863818" cy="490812"/>
                </a:xfrm>
                <a:prstGeom prst="rect">
                  <a:avLst/>
                </a:prstGeom>
                <a:blipFill>
                  <a:blip r:embed="rId5"/>
                  <a:stretch>
                    <a:fillRect b="-357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8F2ADE22-8A67-8563-CFF6-B25057E9A18B}"/>
                    </a:ext>
                  </a:extLst>
                </p:cNvPr>
                <p:cNvSpPr txBox="1"/>
                <p:nvPr/>
              </p:nvSpPr>
              <p:spPr>
                <a:xfrm>
                  <a:off x="4088526" y="3154242"/>
                  <a:ext cx="863818" cy="49081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ore-K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sz="16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kumimoji="1" lang="en-US" altLang="ko-Kore-KR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1" lang="en-US" altLang="ko-KR" sz="16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kumimoji="1" lang="ko-Kore-KR" altLang="en-US" sz="1600" dirty="0"/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8F2ADE22-8A67-8563-CFF6-B25057E9A1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8526" y="3154242"/>
                  <a:ext cx="863818" cy="490812"/>
                </a:xfrm>
                <a:prstGeom prst="rect">
                  <a:avLst/>
                </a:prstGeom>
                <a:blipFill>
                  <a:blip r:embed="rId6"/>
                  <a:stretch>
                    <a:fillRect b="-370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8E721CC8-6563-5BA9-134A-0525BA342702}"/>
                    </a:ext>
                  </a:extLst>
                </p:cNvPr>
                <p:cNvSpPr txBox="1"/>
                <p:nvPr/>
              </p:nvSpPr>
              <p:spPr>
                <a:xfrm>
                  <a:off x="6912870" y="3154242"/>
                  <a:ext cx="863818" cy="49081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ore-K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sz="16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kumimoji="1" lang="en-US" altLang="ko-Kore-KR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1" lang="en-US" altLang="ko-KR" sz="16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kumimoji="1" lang="ko-Kore-KR" altLang="en-US" sz="1600" dirty="0"/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8E721CC8-6563-5BA9-134A-0525BA3427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2870" y="3154242"/>
                  <a:ext cx="863818" cy="490812"/>
                </a:xfrm>
                <a:prstGeom prst="rect">
                  <a:avLst/>
                </a:prstGeom>
                <a:blipFill>
                  <a:blip r:embed="rId7"/>
                  <a:stretch>
                    <a:fillRect b="-370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0C95E8FA-8865-FA00-710E-C7DC06BC8982}"/>
                    </a:ext>
                  </a:extLst>
                </p:cNvPr>
                <p:cNvSpPr txBox="1"/>
                <p:nvPr/>
              </p:nvSpPr>
              <p:spPr>
                <a:xfrm>
                  <a:off x="5068789" y="777826"/>
                  <a:ext cx="863818" cy="49081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ore-K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sz="1600" b="0" i="1" smtClean="0">
                                <a:latin typeface="Cambria Math" panose="02040503050406030204" pitchFamily="18" charset="0"/>
                              </a:rPr>
                              <m:t>𝑅𝑂𝐿</m:t>
                            </m:r>
                          </m:e>
                          <m:sub>
                            <m:r>
                              <a:rPr kumimoji="1" lang="en-US" altLang="ko-Kore-KR" sz="16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kumimoji="1" lang="ko-Kore-KR" altLang="en-US" sz="1600" dirty="0"/>
                </a:p>
              </p:txBody>
            </p:sp>
          </mc:Choice>
          <mc:Fallback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0C95E8FA-8865-FA00-710E-C7DC06BC89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8789" y="777826"/>
                  <a:ext cx="863818" cy="49081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5CA4DB08-774B-F9C5-CE98-1EDE171D480E}"/>
                    </a:ext>
                  </a:extLst>
                </p:cNvPr>
                <p:cNvSpPr txBox="1"/>
                <p:nvPr/>
              </p:nvSpPr>
              <p:spPr>
                <a:xfrm>
                  <a:off x="5068789" y="1568399"/>
                  <a:ext cx="863818" cy="49081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ore-K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sz="1600" b="0" i="1" smtClean="0">
                                <a:latin typeface="Cambria Math" panose="02040503050406030204" pitchFamily="18" charset="0"/>
                              </a:rPr>
                              <m:t>𝑅𝑂𝐿</m:t>
                            </m:r>
                          </m:e>
                          <m:sub>
                            <m:r>
                              <a:rPr kumimoji="1" lang="en-US" altLang="ko-Kore-K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ko-Kore-KR" altLang="en-US" sz="1600" dirty="0"/>
                </a:p>
              </p:txBody>
            </p:sp>
          </mc:Choice>
          <mc:Fallback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5CA4DB08-774B-F9C5-CE98-1EDE171D48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8789" y="1568399"/>
                  <a:ext cx="863818" cy="49081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97B71196-3B6B-5E7A-9907-E75F19940948}"/>
                    </a:ext>
                  </a:extLst>
                </p:cNvPr>
                <p:cNvSpPr txBox="1"/>
                <p:nvPr/>
              </p:nvSpPr>
              <p:spPr>
                <a:xfrm>
                  <a:off x="6912340" y="526753"/>
                  <a:ext cx="863818" cy="40157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ko-Kore-KR" altLang="en-US" sz="1200" i="1" smtClean="0">
                            <a:latin typeface="Cambria Math" panose="02040503050406030204" pitchFamily="18" charset="0"/>
                          </a:rPr>
                          <m:t>⊕</m:t>
                        </m:r>
                      </m:oMath>
                    </m:oMathPara>
                  </a14:m>
                  <a:endParaRPr kumimoji="1" lang="ko-Kore-KR" altLang="en-US" sz="1400" dirty="0"/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97B71196-3B6B-5E7A-9907-E75F199409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2340" y="526753"/>
                  <a:ext cx="863818" cy="40157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B24817E3-3CD9-922D-C0D5-9D13DAC4CF9F}"/>
                </a:ext>
              </a:extLst>
            </p:cNvPr>
            <p:cNvCxnSpPr>
              <a:stCxn id="9" idx="2"/>
            </p:cNvCxnSpPr>
            <p:nvPr/>
          </p:nvCxnSpPr>
          <p:spPr>
            <a:xfrm flipH="1">
              <a:off x="7344778" y="490812"/>
              <a:ext cx="1" cy="12949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41097920-C785-B87E-9622-C83B3A1DD8B3}"/>
                </a:ext>
              </a:extLst>
            </p:cNvPr>
            <p:cNvCxnSpPr>
              <a:cxnSpLocks/>
            </p:cNvCxnSpPr>
            <p:nvPr/>
          </p:nvCxnSpPr>
          <p:spPr>
            <a:xfrm>
              <a:off x="7341603" y="792385"/>
              <a:ext cx="0" cy="86191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8E56D241-DF20-718C-4405-7B0C67656775}"/>
                    </a:ext>
                  </a:extLst>
                </p:cNvPr>
                <p:cNvSpPr txBox="1"/>
                <p:nvPr/>
              </p:nvSpPr>
              <p:spPr>
                <a:xfrm>
                  <a:off x="6912340" y="2052303"/>
                  <a:ext cx="863818" cy="40157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ko-Kore-KR" altLang="en-US" sz="1200" i="1" smtClean="0">
                            <a:latin typeface="Cambria Math" panose="02040503050406030204" pitchFamily="18" charset="0"/>
                          </a:rPr>
                          <m:t>⊕</m:t>
                        </m:r>
                      </m:oMath>
                    </m:oMathPara>
                  </a14:m>
                  <a:endParaRPr kumimoji="1" lang="ko-Kore-KR" altLang="en-US" sz="1400" dirty="0"/>
                </a:p>
              </p:txBody>
            </p:sp>
          </mc:Choice>
          <mc:Fallback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8E56D241-DF20-718C-4405-7B0C676567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2340" y="2052303"/>
                  <a:ext cx="863818" cy="401574"/>
                </a:xfrm>
                <a:prstGeom prst="rect">
                  <a:avLst/>
                </a:prstGeom>
                <a:blipFill>
                  <a:blip r:embed="rId11"/>
                  <a:stretch>
                    <a:fillRect b="-4348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44601486-F1EE-867E-9DBD-2BBCAF3735E5}"/>
                </a:ext>
              </a:extLst>
            </p:cNvPr>
            <p:cNvCxnSpPr>
              <a:cxnSpLocks/>
              <a:stCxn id="8" idx="2"/>
              <a:endCxn id="10" idx="0"/>
            </p:cNvCxnSpPr>
            <p:nvPr/>
          </p:nvCxnSpPr>
          <p:spPr>
            <a:xfrm>
              <a:off x="4520436" y="490812"/>
              <a:ext cx="0" cy="266343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24972395-E15D-0E3D-9A3E-19D0C55F7DE7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>
              <a:off x="4521494" y="1016521"/>
              <a:ext cx="547295" cy="671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C3A2D65C-2DA2-2A91-160C-CBAC65B74265}"/>
                </a:ext>
              </a:extLst>
            </p:cNvPr>
            <p:cNvCxnSpPr>
              <a:cxnSpLocks/>
              <a:endCxn id="13" idx="1"/>
            </p:cNvCxnSpPr>
            <p:nvPr/>
          </p:nvCxnSpPr>
          <p:spPr>
            <a:xfrm>
              <a:off x="4579147" y="1799232"/>
              <a:ext cx="489642" cy="1457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3933A585-58F8-9A68-3C40-FB8C1D880D69}"/>
                </a:ext>
              </a:extLst>
            </p:cNvPr>
            <p:cNvCxnSpPr>
              <a:cxnSpLocks/>
            </p:cNvCxnSpPr>
            <p:nvPr/>
          </p:nvCxnSpPr>
          <p:spPr>
            <a:xfrm>
              <a:off x="7339485" y="2344749"/>
              <a:ext cx="5294" cy="884649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CB09BE7E-9F69-4085-6FCF-AA03E3FCD596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 flipV="1">
              <a:off x="5932606" y="1765458"/>
              <a:ext cx="1335484" cy="4834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FBA8B389-F7BD-D569-1556-B3BCD32741DB}"/>
                    </a:ext>
                  </a:extLst>
                </p:cNvPr>
                <p:cNvSpPr txBox="1"/>
                <p:nvPr/>
              </p:nvSpPr>
              <p:spPr>
                <a:xfrm>
                  <a:off x="6909695" y="1569495"/>
                  <a:ext cx="863818" cy="40157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ko-Kore-KR" altLang="en-US" sz="1200" i="1" smtClean="0">
                            <a:latin typeface="Cambria Math" panose="02040503050406030204" pitchFamily="18" charset="0"/>
                          </a:rPr>
                          <m:t>⊕</m:t>
                        </m:r>
                      </m:oMath>
                    </m:oMathPara>
                  </a14:m>
                  <a:endParaRPr kumimoji="1" lang="ko-Kore-KR" altLang="en-US" sz="1400" dirty="0"/>
                </a:p>
              </p:txBody>
            </p:sp>
          </mc:Choice>
          <mc:Fallback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FBA8B389-F7BD-D569-1556-B3BCD32741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9695" y="1569495"/>
                  <a:ext cx="863818" cy="401574"/>
                </a:xfrm>
                <a:prstGeom prst="rect">
                  <a:avLst/>
                </a:prstGeom>
                <a:blipFill>
                  <a:blip r:embed="rId12"/>
                  <a:stretch>
                    <a:fillRect b="-454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F3C1EF82-14A5-6585-3148-00B34875ACD9}"/>
                    </a:ext>
                  </a:extLst>
                </p:cNvPr>
                <p:cNvSpPr txBox="1"/>
                <p:nvPr/>
              </p:nvSpPr>
              <p:spPr>
                <a:xfrm>
                  <a:off x="8143184" y="1983938"/>
                  <a:ext cx="863818" cy="49081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ore-K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kumimoji="1" lang="en-US" altLang="ko-Kore-KR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kumimoji="1" lang="ko-Kore-KR" altLang="en-US" sz="1600" dirty="0"/>
                </a:p>
              </p:txBody>
            </p:sp>
          </mc:Choice>
          <mc:Fallback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F3C1EF82-14A5-6585-3148-00B34875AC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43184" y="1983938"/>
                  <a:ext cx="863818" cy="49081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0BB7FA54-448B-3ACF-F74A-D0B42CB3D449}"/>
                    </a:ext>
                  </a:extLst>
                </p:cNvPr>
                <p:cNvSpPr txBox="1"/>
                <p:nvPr/>
              </p:nvSpPr>
              <p:spPr>
                <a:xfrm>
                  <a:off x="6265574" y="520377"/>
                  <a:ext cx="309723" cy="49081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1600" b="0" i="1" smtClean="0">
                            <a:latin typeface="Cambria Math" panose="02040503050406030204" pitchFamily="18" charset="0"/>
                          </a:rPr>
                          <m:t>&amp;</m:t>
                        </m:r>
                      </m:oMath>
                    </m:oMathPara>
                  </a14:m>
                  <a:endParaRPr kumimoji="1" lang="ko-Kore-KR" altLang="en-US" sz="1400" dirty="0"/>
                </a:p>
              </p:txBody>
            </p:sp>
          </mc:Choice>
          <mc:Fallback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0BB7FA54-448B-3ACF-F74A-D0B42CB3D4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5574" y="520377"/>
                  <a:ext cx="309723" cy="490812"/>
                </a:xfrm>
                <a:prstGeom prst="rect">
                  <a:avLst/>
                </a:prstGeom>
                <a:blipFill>
                  <a:blip r:embed="rId14"/>
                  <a:stretch>
                    <a:fillRect r="-19048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48C1D4E0-B358-DC74-4C08-452AFC31BCBB}"/>
                </a:ext>
              </a:extLst>
            </p:cNvPr>
            <p:cNvCxnSpPr>
              <a:cxnSpLocks/>
            </p:cNvCxnSpPr>
            <p:nvPr/>
          </p:nvCxnSpPr>
          <p:spPr>
            <a:xfrm>
              <a:off x="4519377" y="549636"/>
              <a:ext cx="1412701" cy="0"/>
            </a:xfrm>
            <a:prstGeom prst="straightConnector1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E70DEBFC-B7EA-60D3-97ED-78786F0F36E9}"/>
                </a:ext>
              </a:extLst>
            </p:cNvPr>
            <p:cNvCxnSpPr>
              <a:cxnSpLocks/>
              <a:stCxn id="12" idx="3"/>
            </p:cNvCxnSpPr>
            <p:nvPr/>
          </p:nvCxnSpPr>
          <p:spPr>
            <a:xfrm flipV="1">
              <a:off x="5932606" y="767096"/>
              <a:ext cx="428734" cy="25613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75E70DA4-D1D2-E79F-FF65-566C524249B1}"/>
                </a:ext>
              </a:extLst>
            </p:cNvPr>
            <p:cNvCxnSpPr>
              <a:cxnSpLocks/>
            </p:cNvCxnSpPr>
            <p:nvPr/>
          </p:nvCxnSpPr>
          <p:spPr>
            <a:xfrm>
              <a:off x="5932078" y="549636"/>
              <a:ext cx="433809" cy="12550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7BE7F9FC-982D-A2DF-BCE9-7892B0CC8272}"/>
                </a:ext>
              </a:extLst>
            </p:cNvPr>
            <p:cNvCxnSpPr>
              <a:cxnSpLocks/>
            </p:cNvCxnSpPr>
            <p:nvPr/>
          </p:nvCxnSpPr>
          <p:spPr>
            <a:xfrm>
              <a:off x="6526759" y="711360"/>
              <a:ext cx="741331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DC86F149-6DCC-107A-5887-768BBBAC1766}"/>
                </a:ext>
              </a:extLst>
            </p:cNvPr>
            <p:cNvCxnSpPr>
              <a:cxnSpLocks/>
            </p:cNvCxnSpPr>
            <p:nvPr/>
          </p:nvCxnSpPr>
          <p:spPr>
            <a:xfrm>
              <a:off x="7439641" y="2245547"/>
              <a:ext cx="667742" cy="0"/>
            </a:xfrm>
            <a:prstGeom prst="straightConnector1">
              <a:avLst/>
            </a:prstGeom>
            <a:ln w="28575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9CE0F57B-33D3-2B72-1892-3F260B61A391}"/>
                    </a:ext>
                  </a:extLst>
                </p:cNvPr>
                <p:cNvSpPr txBox="1"/>
                <p:nvPr/>
              </p:nvSpPr>
              <p:spPr>
                <a:xfrm>
                  <a:off x="4087468" y="3731097"/>
                  <a:ext cx="863818" cy="40157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ko-Kore-KR" altLang="en-US" sz="1200" i="1" smtClean="0">
                            <a:latin typeface="Cambria Math" panose="02040503050406030204" pitchFamily="18" charset="0"/>
                          </a:rPr>
                          <m:t>⊕</m:t>
                        </m:r>
                      </m:oMath>
                    </m:oMathPara>
                  </a14:m>
                  <a:endParaRPr kumimoji="1" lang="ko-Kore-KR" altLang="en-US" sz="1400" dirty="0"/>
                </a:p>
              </p:txBody>
            </p:sp>
          </mc:Choice>
          <mc:Fallback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9CE0F57B-33D3-2B72-1892-3F260B61A3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7468" y="3731097"/>
                  <a:ext cx="863818" cy="401574"/>
                </a:xfrm>
                <a:prstGeom prst="rect">
                  <a:avLst/>
                </a:prstGeom>
                <a:blipFill>
                  <a:blip r:embed="rId15"/>
                  <a:stretch>
                    <a:fillRect b="-4348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7656E983-8980-8FFB-2DB4-9932635A68A2}"/>
                </a:ext>
              </a:extLst>
            </p:cNvPr>
            <p:cNvCxnSpPr/>
            <p:nvPr/>
          </p:nvCxnSpPr>
          <p:spPr>
            <a:xfrm flipH="1">
              <a:off x="4519906" y="3573678"/>
              <a:ext cx="1" cy="25097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25FF202E-CBAF-81B8-97A3-C6447D300839}"/>
                </a:ext>
              </a:extLst>
            </p:cNvPr>
            <p:cNvCxnSpPr>
              <a:cxnSpLocks/>
            </p:cNvCxnSpPr>
            <p:nvPr/>
          </p:nvCxnSpPr>
          <p:spPr>
            <a:xfrm>
              <a:off x="4516731" y="3996731"/>
              <a:ext cx="0" cy="86191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C850D559-C21E-9063-795A-1B1686476A78}"/>
                    </a:ext>
                  </a:extLst>
                </p:cNvPr>
                <p:cNvSpPr txBox="1"/>
                <p:nvPr/>
              </p:nvSpPr>
              <p:spPr>
                <a:xfrm>
                  <a:off x="4087468" y="5256649"/>
                  <a:ext cx="863818" cy="40157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ko-Kore-KR" altLang="en-US" sz="1200" i="1" smtClean="0">
                            <a:latin typeface="Cambria Math" panose="02040503050406030204" pitchFamily="18" charset="0"/>
                          </a:rPr>
                          <m:t>⊕</m:t>
                        </m:r>
                      </m:oMath>
                    </m:oMathPara>
                  </a14:m>
                  <a:endParaRPr kumimoji="1" lang="ko-Kore-KR" altLang="en-US" sz="1400" dirty="0"/>
                </a:p>
              </p:txBody>
            </p:sp>
          </mc:Choice>
          <mc:Fallback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C850D559-C21E-9063-795A-1B1686476A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7468" y="5256649"/>
                  <a:ext cx="863818" cy="401574"/>
                </a:xfrm>
                <a:prstGeom prst="rect">
                  <a:avLst/>
                </a:prstGeom>
                <a:blipFill>
                  <a:blip r:embed="rId15"/>
                  <a:stretch>
                    <a:fillRect b="-4348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852951AD-847E-3921-8D5A-EB6DF59AC8BC}"/>
                </a:ext>
              </a:extLst>
            </p:cNvPr>
            <p:cNvCxnSpPr>
              <a:cxnSpLocks/>
            </p:cNvCxnSpPr>
            <p:nvPr/>
          </p:nvCxnSpPr>
          <p:spPr>
            <a:xfrm>
              <a:off x="4514613" y="5536569"/>
              <a:ext cx="5294" cy="884649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6256FE9D-05C7-60A5-A3B4-6C029AE5A514}"/>
                </a:ext>
              </a:extLst>
            </p:cNvPr>
            <p:cNvCxnSpPr>
              <a:cxnSpLocks/>
            </p:cNvCxnSpPr>
            <p:nvPr/>
          </p:nvCxnSpPr>
          <p:spPr>
            <a:xfrm>
              <a:off x="4514613" y="5066957"/>
              <a:ext cx="0" cy="33530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C3B96567-FAEA-F814-786E-E8EB314BFC8C}"/>
                    </a:ext>
                  </a:extLst>
                </p:cNvPr>
                <p:cNvSpPr txBox="1"/>
                <p:nvPr/>
              </p:nvSpPr>
              <p:spPr>
                <a:xfrm>
                  <a:off x="4084823" y="4773840"/>
                  <a:ext cx="863818" cy="40157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ko-Kore-KR" altLang="en-US" sz="1200" i="1" smtClean="0">
                            <a:latin typeface="Cambria Math" panose="02040503050406030204" pitchFamily="18" charset="0"/>
                          </a:rPr>
                          <m:t>⊕</m:t>
                        </m:r>
                      </m:oMath>
                    </m:oMathPara>
                  </a14:m>
                  <a:endParaRPr kumimoji="1" lang="ko-Kore-KR" altLang="en-US" sz="1400" dirty="0"/>
                </a:p>
              </p:txBody>
            </p:sp>
          </mc:Choice>
          <mc:Fallback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C3B96567-FAEA-F814-786E-E8EB314BFC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4823" y="4773840"/>
                  <a:ext cx="863818" cy="401574"/>
                </a:xfrm>
                <a:prstGeom prst="rect">
                  <a:avLst/>
                </a:prstGeom>
                <a:blipFill>
                  <a:blip r:embed="rId16"/>
                  <a:stretch>
                    <a:fillRect b="-4348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D5D279C5-195E-2F9B-0842-C002B70D8322}"/>
                    </a:ext>
                  </a:extLst>
                </p:cNvPr>
                <p:cNvSpPr txBox="1"/>
                <p:nvPr/>
              </p:nvSpPr>
              <p:spPr>
                <a:xfrm>
                  <a:off x="4082704" y="6412868"/>
                  <a:ext cx="863818" cy="49081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ore-K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sz="16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kumimoji="1" lang="en-US" altLang="ko-Kore-KR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1" lang="en-US" altLang="ko-KR" sz="1600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</m:sSub>
                      </m:oMath>
                    </m:oMathPara>
                  </a14:m>
                  <a:endParaRPr kumimoji="1" lang="ko-Kore-KR" altLang="en-US" sz="1600" dirty="0"/>
                </a:p>
              </p:txBody>
            </p:sp>
          </mc:Choice>
          <mc:Fallback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D5D279C5-195E-2F9B-0842-C002B70D83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2704" y="6412868"/>
                  <a:ext cx="863818" cy="490812"/>
                </a:xfrm>
                <a:prstGeom prst="rect">
                  <a:avLst/>
                </a:prstGeom>
                <a:blipFill>
                  <a:blip r:embed="rId17"/>
                  <a:stretch>
                    <a:fillRect b="-370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C95D1FAD-A532-8C3A-43E0-BAC03A9CE94A}"/>
                    </a:ext>
                  </a:extLst>
                </p:cNvPr>
                <p:cNvSpPr txBox="1"/>
                <p:nvPr/>
              </p:nvSpPr>
              <p:spPr>
                <a:xfrm>
                  <a:off x="2997857" y="5179705"/>
                  <a:ext cx="863818" cy="49081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ore-K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kumimoji="1" lang="en-US" altLang="ko-Kore-KR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1" lang="en-US" altLang="ko-KR" sz="16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kumimoji="1" lang="ko-Kore-KR" altLang="en-US" sz="1600" dirty="0"/>
                </a:p>
              </p:txBody>
            </p:sp>
          </mc:Choice>
          <mc:Fallback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C95D1FAD-A532-8C3A-43E0-BAC03A9CE9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7857" y="5179705"/>
                  <a:ext cx="863818" cy="490812"/>
                </a:xfrm>
                <a:prstGeom prst="rect">
                  <a:avLst/>
                </a:prstGeom>
                <a:blipFill>
                  <a:blip r:embed="rId18"/>
                  <a:stretch>
                    <a:fillRect b="-357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CF55BC9A-581F-ADEE-DAFC-1C1E36663F03}"/>
                </a:ext>
              </a:extLst>
            </p:cNvPr>
            <p:cNvCxnSpPr>
              <a:cxnSpLocks/>
            </p:cNvCxnSpPr>
            <p:nvPr/>
          </p:nvCxnSpPr>
          <p:spPr>
            <a:xfrm>
              <a:off x="3748833" y="5466988"/>
              <a:ext cx="667742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F3F019F9-57A6-520B-7E8E-AD4AEBB7D14E}"/>
                </a:ext>
              </a:extLst>
            </p:cNvPr>
            <p:cNvCxnSpPr>
              <a:cxnSpLocks/>
            </p:cNvCxnSpPr>
            <p:nvPr/>
          </p:nvCxnSpPr>
          <p:spPr>
            <a:xfrm>
              <a:off x="7339485" y="3600526"/>
              <a:ext cx="0" cy="2835014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3E025DE8-E94A-A910-CD07-A85C00745949}"/>
                    </a:ext>
                  </a:extLst>
                </p:cNvPr>
                <p:cNvSpPr txBox="1"/>
                <p:nvPr/>
              </p:nvSpPr>
              <p:spPr>
                <a:xfrm>
                  <a:off x="6897424" y="6408692"/>
                  <a:ext cx="863818" cy="49081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ore-K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sz="16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kumimoji="1" lang="en-US" altLang="ko-Kore-KR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1" lang="en-US" altLang="ko-KR" sz="1600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</m:sSub>
                      </m:oMath>
                    </m:oMathPara>
                  </a14:m>
                  <a:endParaRPr kumimoji="1" lang="ko-Kore-KR" altLang="en-US" sz="1600" dirty="0"/>
                </a:p>
              </p:txBody>
            </p:sp>
          </mc:Choice>
          <mc:Fallback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3E025DE8-E94A-A910-CD07-A85C007459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7424" y="6408692"/>
                  <a:ext cx="863818" cy="490812"/>
                </a:xfrm>
                <a:prstGeom prst="rect">
                  <a:avLst/>
                </a:prstGeom>
                <a:blipFill>
                  <a:blip r:embed="rId19"/>
                  <a:stretch>
                    <a:fillRect b="-357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EB58C12F-D843-AE76-6C28-6202BF8B25D7}"/>
                    </a:ext>
                  </a:extLst>
                </p:cNvPr>
                <p:cNvSpPr txBox="1"/>
                <p:nvPr/>
              </p:nvSpPr>
              <p:spPr>
                <a:xfrm>
                  <a:off x="5928108" y="4858648"/>
                  <a:ext cx="863818" cy="49081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ore-K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sz="1600" b="0" i="1" smtClean="0">
                                <a:latin typeface="Cambria Math" panose="02040503050406030204" pitchFamily="18" charset="0"/>
                              </a:rPr>
                              <m:t>𝑅𝑂𝐿</m:t>
                            </m:r>
                          </m:e>
                          <m:sub>
                            <m:r>
                              <a:rPr kumimoji="1" lang="en-US" altLang="ko-Kore-K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ko-Kore-KR" altLang="en-US" sz="1600" dirty="0"/>
                </a:p>
              </p:txBody>
            </p:sp>
          </mc:Choice>
          <mc:Fallback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EB58C12F-D843-AE76-6C28-6202BF8B25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8108" y="4858648"/>
                  <a:ext cx="863818" cy="490812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1ECD2259-7A59-289F-CFCC-72C39140D33D}"/>
                </a:ext>
              </a:extLst>
            </p:cNvPr>
            <p:cNvCxnSpPr>
              <a:cxnSpLocks/>
            </p:cNvCxnSpPr>
            <p:nvPr/>
          </p:nvCxnSpPr>
          <p:spPr>
            <a:xfrm>
              <a:off x="7343104" y="1853830"/>
              <a:ext cx="0" cy="33530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E7A3A56C-6681-79BD-8D87-E73FC6D072C6}"/>
                    </a:ext>
                  </a:extLst>
                </p:cNvPr>
                <p:cNvSpPr txBox="1"/>
                <p:nvPr/>
              </p:nvSpPr>
              <p:spPr>
                <a:xfrm>
                  <a:off x="5929431" y="4101847"/>
                  <a:ext cx="863818" cy="49081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ore-K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sz="1600" b="0" i="1" smtClean="0">
                                <a:latin typeface="Cambria Math" panose="02040503050406030204" pitchFamily="18" charset="0"/>
                              </a:rPr>
                              <m:t>𝑅𝑂𝐿</m:t>
                            </m:r>
                          </m:e>
                          <m:sub>
                            <m:r>
                              <a:rPr kumimoji="1" lang="en-US" altLang="ko-Kore-KR" sz="16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kumimoji="1" lang="ko-Kore-KR" altLang="en-US" sz="1600" dirty="0"/>
                </a:p>
              </p:txBody>
            </p:sp>
          </mc:Choice>
          <mc:Fallback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E7A3A56C-6681-79BD-8D87-E73FC6D072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9431" y="4101847"/>
                  <a:ext cx="863818" cy="490812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0116048C-0855-4851-383C-3D65DB0D1391}"/>
                    </a:ext>
                  </a:extLst>
                </p:cNvPr>
                <p:cNvSpPr txBox="1"/>
                <p:nvPr/>
              </p:nvSpPr>
              <p:spPr>
                <a:xfrm>
                  <a:off x="5189244" y="3742897"/>
                  <a:ext cx="309723" cy="49081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1600" b="0" i="1" smtClean="0">
                            <a:latin typeface="Cambria Math" panose="02040503050406030204" pitchFamily="18" charset="0"/>
                          </a:rPr>
                          <m:t>&amp;</m:t>
                        </m:r>
                      </m:oMath>
                    </m:oMathPara>
                  </a14:m>
                  <a:endParaRPr kumimoji="1" lang="ko-Kore-KR" altLang="en-US" sz="1600" dirty="0"/>
                </a:p>
              </p:txBody>
            </p:sp>
          </mc:Choice>
          <mc:Fallback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0116048C-0855-4851-383C-3D65DB0D13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9244" y="3742897"/>
                  <a:ext cx="309723" cy="490812"/>
                </a:xfrm>
                <a:prstGeom prst="rect">
                  <a:avLst/>
                </a:prstGeom>
                <a:blipFill>
                  <a:blip r:embed="rId22"/>
                  <a:stretch>
                    <a:fillRect r="-19048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8F47B508-886D-2E9C-640D-296A78CBC6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9147" y="3932679"/>
              <a:ext cx="61009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8D7C0645-743F-9FF9-E617-2857409735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79147" y="4981714"/>
              <a:ext cx="1348961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7CBD060F-C0F4-A6CA-9955-2CD6478C750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91439" y="4332680"/>
              <a:ext cx="549856" cy="1342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53395B5D-03E2-128A-C28E-D337743C7E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91925" y="4977007"/>
              <a:ext cx="547560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FF424FFA-38C7-9859-4CBC-940A0E7766CE}"/>
                </a:ext>
              </a:extLst>
            </p:cNvPr>
            <p:cNvCxnSpPr/>
            <p:nvPr/>
          </p:nvCxnSpPr>
          <p:spPr>
            <a:xfrm flipH="1">
              <a:off x="5928108" y="3761592"/>
              <a:ext cx="1411377" cy="10274"/>
            </a:xfrm>
            <a:prstGeom prst="straightConnector1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3331F0FB-9DE5-B3DA-1DD2-181AE667D7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88946" y="3771866"/>
              <a:ext cx="452082" cy="13334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59D05D2A-93FD-4C11-5F93-91AB45CB883C}"/>
                </a:ext>
              </a:extLst>
            </p:cNvPr>
            <p:cNvCxnSpPr>
              <a:stCxn id="45" idx="1"/>
            </p:cNvCxnSpPr>
            <p:nvPr/>
          </p:nvCxnSpPr>
          <p:spPr>
            <a:xfrm flipH="1" flipV="1">
              <a:off x="5495274" y="4100429"/>
              <a:ext cx="434157" cy="24682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05284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04A5D6-8793-2449-AC34-FE161C4E9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평문</a:t>
            </a:r>
            <a:r>
              <a:rPr kumimoji="1" lang="ko-KR" altLang="en-US" dirty="0"/>
              <a:t> </a:t>
            </a:r>
            <a:r>
              <a:rPr kumimoji="1" lang="en-US" altLang="ko-KR" dirty="0"/>
              <a:t>2</a:t>
            </a:r>
            <a:r>
              <a:rPr kumimoji="1" lang="ko-KR" altLang="en-US" dirty="0"/>
              <a:t>개 병렬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5A5062-2AD7-4E4A-AA8E-F9255692D96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kumimoji="1" lang="ko-Kore-KR" altLang="en-US" sz="2400" dirty="0"/>
              <a:t>평문</a:t>
            </a:r>
            <a:r>
              <a:rPr kumimoji="1" lang="en-US" altLang="ko-Kore-KR" sz="2400" dirty="0"/>
              <a:t> 2</a:t>
            </a:r>
            <a:r>
              <a:rPr kumimoji="1" lang="ko-Kore-KR" altLang="en-US" sz="2400" dirty="0"/>
              <a:t>개 암호화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(32/64)</a:t>
            </a:r>
            <a:endParaRPr kumimoji="1" lang="en-US" altLang="ko-Kore-KR" sz="2400" dirty="0"/>
          </a:p>
          <a:p>
            <a:endParaRPr kumimoji="1" lang="en-US" altLang="ko-Kore-KR" sz="2400" dirty="0"/>
          </a:p>
          <a:p>
            <a:endParaRPr kumimoji="1" lang="en-US" altLang="ko-Kore-KR" sz="2400" dirty="0"/>
          </a:p>
          <a:p>
            <a:endParaRPr kumimoji="1" lang="en-US" altLang="ko-Kore-KR" sz="2400" dirty="0"/>
          </a:p>
          <a:p>
            <a:endParaRPr kumimoji="1" lang="en-US" altLang="ko-Kore-KR" sz="2400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3E121A5F-BFB8-1842-91A0-B785D445BB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8853879"/>
              </p:ext>
            </p:extLst>
          </p:nvPr>
        </p:nvGraphicFramePr>
        <p:xfrm>
          <a:off x="163085" y="1628800"/>
          <a:ext cx="4868975" cy="761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47">
                  <a:extLst>
                    <a:ext uri="{9D8B030D-6E8A-4147-A177-3AD203B41FA5}">
                      <a16:colId xmlns:a16="http://schemas.microsoft.com/office/drawing/2014/main" val="3470679447"/>
                    </a:ext>
                  </a:extLst>
                </a:gridCol>
                <a:gridCol w="991457">
                  <a:extLst>
                    <a:ext uri="{9D8B030D-6E8A-4147-A177-3AD203B41FA5}">
                      <a16:colId xmlns:a16="http://schemas.microsoft.com/office/drawing/2014/main" val="3980564711"/>
                    </a:ext>
                  </a:extLst>
                </a:gridCol>
                <a:gridCol w="991457">
                  <a:extLst>
                    <a:ext uri="{9D8B030D-6E8A-4147-A177-3AD203B41FA5}">
                      <a16:colId xmlns:a16="http://schemas.microsoft.com/office/drawing/2014/main" val="2828258729"/>
                    </a:ext>
                  </a:extLst>
                </a:gridCol>
                <a:gridCol w="991457">
                  <a:extLst>
                    <a:ext uri="{9D8B030D-6E8A-4147-A177-3AD203B41FA5}">
                      <a16:colId xmlns:a16="http://schemas.microsoft.com/office/drawing/2014/main" val="887483295"/>
                    </a:ext>
                  </a:extLst>
                </a:gridCol>
                <a:gridCol w="991457">
                  <a:extLst>
                    <a:ext uri="{9D8B030D-6E8A-4147-A177-3AD203B41FA5}">
                      <a16:colId xmlns:a16="http://schemas.microsoft.com/office/drawing/2014/main" val="2319552516"/>
                    </a:ext>
                  </a:extLst>
                </a:gridCol>
              </a:tblGrid>
              <a:tr h="30343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Reg</a:t>
                      </a:r>
                      <a:endParaRPr lang="ko-Kore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a</a:t>
                      </a:r>
                      <a:r>
                        <a:rPr lang="en-US" altLang="ko-KR" dirty="0"/>
                        <a:t>2</a:t>
                      </a:r>
                      <a:endParaRPr lang="ko-Kore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a</a:t>
                      </a:r>
                      <a:r>
                        <a:rPr lang="en-US" altLang="ko-KR" dirty="0"/>
                        <a:t>3</a:t>
                      </a:r>
                      <a:endParaRPr lang="ko-Kore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484399"/>
                  </a:ext>
                </a:extLst>
              </a:tr>
              <a:tr h="395284">
                <a:tc>
                  <a:txBody>
                    <a:bodyPr/>
                    <a:lstStyle/>
                    <a:p>
                      <a:pPr algn="ctr"/>
                      <a:endParaRPr lang="ko-Kore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PT1[0]</a:t>
                      </a:r>
                      <a:endParaRPr lang="en-US" altLang="ko-KR" sz="16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PT</a:t>
                      </a:r>
                      <a:r>
                        <a:rPr lang="en-US" altLang="ko-KR" sz="1600" dirty="0"/>
                        <a:t>1</a:t>
                      </a:r>
                      <a:r>
                        <a:rPr lang="en-US" altLang="ko-Kore-KR" sz="1600" dirty="0"/>
                        <a:t>[</a:t>
                      </a:r>
                      <a:r>
                        <a:rPr lang="en-US" altLang="ko-KR" sz="1600" dirty="0"/>
                        <a:t>1</a:t>
                      </a:r>
                      <a:r>
                        <a:rPr lang="en-US" altLang="ko-Kore-KR" sz="1600" dirty="0"/>
                        <a:t>]</a:t>
                      </a:r>
                      <a:endParaRPr lang="en-US" altLang="ko-KR" sz="16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PT2[0]</a:t>
                      </a:r>
                      <a:endParaRPr lang="en-US" altLang="ko-KR" sz="16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PT</a:t>
                      </a:r>
                      <a:r>
                        <a:rPr lang="en-US" altLang="ko-KR" sz="1600" dirty="0"/>
                        <a:t>2</a:t>
                      </a:r>
                      <a:r>
                        <a:rPr lang="en-US" altLang="ko-Kore-KR" sz="1600" dirty="0"/>
                        <a:t>[1]</a:t>
                      </a:r>
                      <a:endParaRPr lang="en-US" altLang="ko-KR" sz="16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9957070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424D002-0172-9344-8ABA-434459112E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886090"/>
              </p:ext>
            </p:extLst>
          </p:nvPr>
        </p:nvGraphicFramePr>
        <p:xfrm>
          <a:off x="155025" y="5423633"/>
          <a:ext cx="11881950" cy="1150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838">
                  <a:extLst>
                    <a:ext uri="{9D8B030D-6E8A-4147-A177-3AD203B41FA5}">
                      <a16:colId xmlns:a16="http://schemas.microsoft.com/office/drawing/2014/main" val="1565111003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2027615993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3816750674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1437363325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33679762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3330373313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3003949155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1304122614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1863488638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2960244783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115112917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116015312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3818518392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4195250307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3494583966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1763487552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2068084708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111352679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3476488159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960131353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280484336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1176160676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1555533074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3569007595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3180419253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1487573116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3008357901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2062979316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2262756141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208120066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225133825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3136363145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2606937517"/>
                    </a:ext>
                  </a:extLst>
                </a:gridCol>
              </a:tblGrid>
              <a:tr h="383649">
                <a:tc>
                  <a:txBody>
                    <a:bodyPr/>
                    <a:lstStyle/>
                    <a:p>
                      <a:endParaRPr lang="ko-Kore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0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3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4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5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6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7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8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9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10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11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12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13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14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15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16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17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18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19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20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21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22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23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24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25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26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27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28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29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30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31</a:t>
                      </a:r>
                      <a:endParaRPr lang="ko-Kore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5571988"/>
                  </a:ext>
                </a:extLst>
              </a:tr>
              <a:tr h="383649">
                <a:tc>
                  <a:txBody>
                    <a:bodyPr/>
                    <a:lstStyle/>
                    <a:p>
                      <a:r>
                        <a:rPr lang="en-US" altLang="ko-Kore-KR" sz="1200" dirty="0"/>
                        <a:t>X[0]</a:t>
                      </a:r>
                      <a:endParaRPr lang="ko-Kore-KR" altLang="en-US" sz="1200" dirty="0"/>
                    </a:p>
                  </a:txBody>
                  <a:tcPr/>
                </a:tc>
                <a:tc gridSpan="16"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PT1[0]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gridSpan="16"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PT</a:t>
                      </a:r>
                      <a:r>
                        <a:rPr lang="en-US" altLang="ko-KR" sz="1200" dirty="0"/>
                        <a:t>2</a:t>
                      </a:r>
                      <a:r>
                        <a:rPr lang="en-US" altLang="ko-Kore-KR" sz="1200" dirty="0"/>
                        <a:t>[0]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3238536"/>
                  </a:ext>
                </a:extLst>
              </a:tr>
              <a:tr h="383649">
                <a:tc>
                  <a:txBody>
                    <a:bodyPr/>
                    <a:lstStyle/>
                    <a:p>
                      <a:r>
                        <a:rPr lang="en-US" altLang="ko-Kore-KR" sz="1200" dirty="0"/>
                        <a:t>X[1]</a:t>
                      </a:r>
                      <a:endParaRPr lang="ko-Kore-KR" altLang="en-US" sz="1200" dirty="0"/>
                    </a:p>
                  </a:txBody>
                  <a:tcPr/>
                </a:tc>
                <a:tc gridSpan="16"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PT1[1]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gridSpan="16"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PT</a:t>
                      </a:r>
                      <a:r>
                        <a:rPr lang="en-US" altLang="ko-KR" sz="1200" dirty="0"/>
                        <a:t>2</a:t>
                      </a:r>
                      <a:r>
                        <a:rPr lang="en-US" altLang="ko-Kore-KR" sz="1200" dirty="0"/>
                        <a:t>[1]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54187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02ACFF66-C2E2-B441-BC53-32288311F7FC}"/>
              </a:ext>
            </a:extLst>
          </p:cNvPr>
          <p:cNvSpPr txBox="1"/>
          <p:nvPr/>
        </p:nvSpPr>
        <p:spPr>
          <a:xfrm>
            <a:off x="13041086" y="63899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F490C05-498E-8255-2308-E6A6BC193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2384" y="1087311"/>
            <a:ext cx="1800200" cy="424506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F3D6DD1-0B1E-A6AB-70F4-CF053C6C4C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7568" y="2481100"/>
            <a:ext cx="1957595" cy="276496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0DDF2F4D-0E21-FD6A-8669-61AA6E14E510}"/>
              </a:ext>
            </a:extLst>
          </p:cNvPr>
          <p:cNvSpPr/>
          <p:nvPr/>
        </p:nvSpPr>
        <p:spPr>
          <a:xfrm>
            <a:off x="2135560" y="4299633"/>
            <a:ext cx="2114990" cy="5040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4E49913-C73B-E5D0-FD71-E4A615FA0685}"/>
              </a:ext>
            </a:extLst>
          </p:cNvPr>
          <p:cNvSpPr/>
          <p:nvPr/>
        </p:nvSpPr>
        <p:spPr>
          <a:xfrm>
            <a:off x="2123728" y="4834829"/>
            <a:ext cx="2114990" cy="41123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aphicFrame>
        <p:nvGraphicFramePr>
          <p:cNvPr id="15" name="표 32">
            <a:extLst>
              <a:ext uri="{FF2B5EF4-FFF2-40B4-BE49-F238E27FC236}">
                <a16:creationId xmlns:a16="http://schemas.microsoft.com/office/drawing/2014/main" id="{47232C70-884B-2545-DDB9-C5C14CF724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376849"/>
              </p:ext>
            </p:extLst>
          </p:nvPr>
        </p:nvGraphicFramePr>
        <p:xfrm>
          <a:off x="6960470" y="3718121"/>
          <a:ext cx="2163660" cy="1395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220">
                  <a:extLst>
                    <a:ext uri="{9D8B030D-6E8A-4147-A177-3AD203B41FA5}">
                      <a16:colId xmlns:a16="http://schemas.microsoft.com/office/drawing/2014/main" val="23291174"/>
                    </a:ext>
                  </a:extLst>
                </a:gridCol>
                <a:gridCol w="721220">
                  <a:extLst>
                    <a:ext uri="{9D8B030D-6E8A-4147-A177-3AD203B41FA5}">
                      <a16:colId xmlns:a16="http://schemas.microsoft.com/office/drawing/2014/main" val="689977457"/>
                    </a:ext>
                  </a:extLst>
                </a:gridCol>
                <a:gridCol w="721220">
                  <a:extLst>
                    <a:ext uri="{9D8B030D-6E8A-4147-A177-3AD203B41FA5}">
                      <a16:colId xmlns:a16="http://schemas.microsoft.com/office/drawing/2014/main" val="3462038447"/>
                    </a:ext>
                  </a:extLst>
                </a:gridCol>
              </a:tblGrid>
              <a:tr h="279108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ore-KR" sz="1200" b="1" dirty="0"/>
                        <a:t>AND</a:t>
                      </a:r>
                      <a:endParaRPr lang="ko-Kore-KR" altLang="en-US" sz="12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r>
                        <a:rPr lang="en-US" altLang="ko-Kore-KR" dirty="0"/>
                        <a:t>AND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8900659"/>
                  </a:ext>
                </a:extLst>
              </a:tr>
              <a:tr h="27910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1" dirty="0"/>
                        <a:t>0</a:t>
                      </a:r>
                      <a:endParaRPr lang="ko-Kore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1" dirty="0"/>
                        <a:t>0</a:t>
                      </a:r>
                      <a:endParaRPr lang="ko-Kore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1" dirty="0"/>
                        <a:t>0</a:t>
                      </a:r>
                      <a:endParaRPr lang="ko-Kore-KR" alt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9026562"/>
                  </a:ext>
                </a:extLst>
              </a:tr>
              <a:tr h="27910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1" dirty="0"/>
                        <a:t>0</a:t>
                      </a:r>
                      <a:endParaRPr lang="ko-Kore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1" dirty="0"/>
                        <a:t>1</a:t>
                      </a:r>
                      <a:endParaRPr lang="ko-Kore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1" dirty="0"/>
                        <a:t>0</a:t>
                      </a:r>
                      <a:endParaRPr lang="ko-Kore-KR" alt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8695862"/>
                  </a:ext>
                </a:extLst>
              </a:tr>
              <a:tr h="27910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1" dirty="0"/>
                        <a:t>1</a:t>
                      </a:r>
                      <a:endParaRPr lang="ko-Kore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1" dirty="0"/>
                        <a:t>0</a:t>
                      </a:r>
                      <a:endParaRPr lang="ko-Kore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1" dirty="0"/>
                        <a:t>0</a:t>
                      </a:r>
                      <a:endParaRPr lang="ko-Kore-KR" alt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9199243"/>
                  </a:ext>
                </a:extLst>
              </a:tr>
              <a:tr h="27910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1" dirty="0"/>
                        <a:t>1</a:t>
                      </a:r>
                      <a:endParaRPr lang="ko-Kore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1" dirty="0"/>
                        <a:t>1</a:t>
                      </a:r>
                      <a:endParaRPr lang="ko-Kore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1" dirty="0"/>
                        <a:t>1</a:t>
                      </a:r>
                      <a:endParaRPr lang="ko-Kore-KR" alt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9319191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id="{B1501AA8-9C81-FCB3-FFA0-13218B39191F}"/>
              </a:ext>
            </a:extLst>
          </p:cNvPr>
          <p:cNvSpPr/>
          <p:nvPr/>
        </p:nvSpPr>
        <p:spPr>
          <a:xfrm>
            <a:off x="9394989" y="1087311"/>
            <a:ext cx="2114990" cy="69662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B23B72A-1C0F-9874-B1A7-A05B925C31EC}"/>
              </a:ext>
            </a:extLst>
          </p:cNvPr>
          <p:cNvSpPr/>
          <p:nvPr/>
        </p:nvSpPr>
        <p:spPr>
          <a:xfrm>
            <a:off x="9394989" y="2425296"/>
            <a:ext cx="2114990" cy="71567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88275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95087D-6D73-C975-834F-070CE1431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평문</a:t>
            </a:r>
            <a:r>
              <a:rPr kumimoji="1" lang="ko-KR" altLang="en-US" dirty="0"/>
              <a:t> </a:t>
            </a:r>
            <a:r>
              <a:rPr kumimoji="1" lang="en-US" altLang="ko-KR" dirty="0"/>
              <a:t>2</a:t>
            </a:r>
            <a:r>
              <a:rPr kumimoji="1" lang="ko-KR" altLang="en-US" dirty="0"/>
              <a:t>개 병렬 </a:t>
            </a:r>
            <a:r>
              <a:rPr kumimoji="1" lang="en-US" altLang="ko-KR" dirty="0"/>
              <a:t>32/64</a:t>
            </a:r>
            <a:endParaRPr kumimoji="1" lang="ko-Kore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86B3CA3-7C5D-FC5C-4AE0-8F6BDDEDAB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3442957"/>
              </p:ext>
            </p:extLst>
          </p:nvPr>
        </p:nvGraphicFramePr>
        <p:xfrm>
          <a:off x="517048" y="1163076"/>
          <a:ext cx="11370112" cy="4177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5316">
                  <a:extLst>
                    <a:ext uri="{9D8B030D-6E8A-4147-A177-3AD203B41FA5}">
                      <a16:colId xmlns:a16="http://schemas.microsoft.com/office/drawing/2014/main" val="2689602469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3820626256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826293192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1328051173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3534627007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3736839368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2552710707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4213108211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1849628309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3048615422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1249628538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2072490697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705142664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2203752783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1011987389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1277422327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571524357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1315609727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3072182240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606787351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1882017199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4090422433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472052352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2499915401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2945536159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1637080228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1064984213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4258251637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1111123066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617465808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2991194605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1778989722"/>
                    </a:ext>
                  </a:extLst>
                </a:gridCol>
              </a:tblGrid>
              <a:tr h="41771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0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3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4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5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6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7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8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9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10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11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12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13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14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15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0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3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4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5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6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7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8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9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10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11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12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13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14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15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4222733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7CA4892-DDF0-EF3D-99FC-A214F6739A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482834"/>
              </p:ext>
            </p:extLst>
          </p:nvPr>
        </p:nvGraphicFramePr>
        <p:xfrm>
          <a:off x="519681" y="2172338"/>
          <a:ext cx="11368791" cy="4177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3316">
                  <a:extLst>
                    <a:ext uri="{9D8B030D-6E8A-4147-A177-3AD203B41FA5}">
                      <a16:colId xmlns:a16="http://schemas.microsoft.com/office/drawing/2014/main" val="2689602469"/>
                    </a:ext>
                  </a:extLst>
                </a:gridCol>
                <a:gridCol w="353725">
                  <a:extLst>
                    <a:ext uri="{9D8B030D-6E8A-4147-A177-3AD203B41FA5}">
                      <a16:colId xmlns:a16="http://schemas.microsoft.com/office/drawing/2014/main" val="3820626256"/>
                    </a:ext>
                  </a:extLst>
                </a:gridCol>
                <a:gridCol w="353725">
                  <a:extLst>
                    <a:ext uri="{9D8B030D-6E8A-4147-A177-3AD203B41FA5}">
                      <a16:colId xmlns:a16="http://schemas.microsoft.com/office/drawing/2014/main" val="826293192"/>
                    </a:ext>
                  </a:extLst>
                </a:gridCol>
                <a:gridCol w="353725">
                  <a:extLst>
                    <a:ext uri="{9D8B030D-6E8A-4147-A177-3AD203B41FA5}">
                      <a16:colId xmlns:a16="http://schemas.microsoft.com/office/drawing/2014/main" val="1328051173"/>
                    </a:ext>
                  </a:extLst>
                </a:gridCol>
                <a:gridCol w="353725">
                  <a:extLst>
                    <a:ext uri="{9D8B030D-6E8A-4147-A177-3AD203B41FA5}">
                      <a16:colId xmlns:a16="http://schemas.microsoft.com/office/drawing/2014/main" val="3534627007"/>
                    </a:ext>
                  </a:extLst>
                </a:gridCol>
                <a:gridCol w="353725">
                  <a:extLst>
                    <a:ext uri="{9D8B030D-6E8A-4147-A177-3AD203B41FA5}">
                      <a16:colId xmlns:a16="http://schemas.microsoft.com/office/drawing/2014/main" val="3736839368"/>
                    </a:ext>
                  </a:extLst>
                </a:gridCol>
                <a:gridCol w="353725">
                  <a:extLst>
                    <a:ext uri="{9D8B030D-6E8A-4147-A177-3AD203B41FA5}">
                      <a16:colId xmlns:a16="http://schemas.microsoft.com/office/drawing/2014/main" val="2552710707"/>
                    </a:ext>
                  </a:extLst>
                </a:gridCol>
                <a:gridCol w="353725">
                  <a:extLst>
                    <a:ext uri="{9D8B030D-6E8A-4147-A177-3AD203B41FA5}">
                      <a16:colId xmlns:a16="http://schemas.microsoft.com/office/drawing/2014/main" val="4213108211"/>
                    </a:ext>
                  </a:extLst>
                </a:gridCol>
                <a:gridCol w="353725">
                  <a:extLst>
                    <a:ext uri="{9D8B030D-6E8A-4147-A177-3AD203B41FA5}">
                      <a16:colId xmlns:a16="http://schemas.microsoft.com/office/drawing/2014/main" val="1849628309"/>
                    </a:ext>
                  </a:extLst>
                </a:gridCol>
                <a:gridCol w="353725">
                  <a:extLst>
                    <a:ext uri="{9D8B030D-6E8A-4147-A177-3AD203B41FA5}">
                      <a16:colId xmlns:a16="http://schemas.microsoft.com/office/drawing/2014/main" val="3048615422"/>
                    </a:ext>
                  </a:extLst>
                </a:gridCol>
                <a:gridCol w="353725">
                  <a:extLst>
                    <a:ext uri="{9D8B030D-6E8A-4147-A177-3AD203B41FA5}">
                      <a16:colId xmlns:a16="http://schemas.microsoft.com/office/drawing/2014/main" val="1249628538"/>
                    </a:ext>
                  </a:extLst>
                </a:gridCol>
                <a:gridCol w="353725">
                  <a:extLst>
                    <a:ext uri="{9D8B030D-6E8A-4147-A177-3AD203B41FA5}">
                      <a16:colId xmlns:a16="http://schemas.microsoft.com/office/drawing/2014/main" val="2072490697"/>
                    </a:ext>
                  </a:extLst>
                </a:gridCol>
                <a:gridCol w="353725">
                  <a:extLst>
                    <a:ext uri="{9D8B030D-6E8A-4147-A177-3AD203B41FA5}">
                      <a16:colId xmlns:a16="http://schemas.microsoft.com/office/drawing/2014/main" val="705142664"/>
                    </a:ext>
                  </a:extLst>
                </a:gridCol>
                <a:gridCol w="353725">
                  <a:extLst>
                    <a:ext uri="{9D8B030D-6E8A-4147-A177-3AD203B41FA5}">
                      <a16:colId xmlns:a16="http://schemas.microsoft.com/office/drawing/2014/main" val="2203752783"/>
                    </a:ext>
                  </a:extLst>
                </a:gridCol>
                <a:gridCol w="353725">
                  <a:extLst>
                    <a:ext uri="{9D8B030D-6E8A-4147-A177-3AD203B41FA5}">
                      <a16:colId xmlns:a16="http://schemas.microsoft.com/office/drawing/2014/main" val="1011987389"/>
                    </a:ext>
                  </a:extLst>
                </a:gridCol>
                <a:gridCol w="353725">
                  <a:extLst>
                    <a:ext uri="{9D8B030D-6E8A-4147-A177-3AD203B41FA5}">
                      <a16:colId xmlns:a16="http://schemas.microsoft.com/office/drawing/2014/main" val="1277422327"/>
                    </a:ext>
                  </a:extLst>
                </a:gridCol>
                <a:gridCol w="353725">
                  <a:extLst>
                    <a:ext uri="{9D8B030D-6E8A-4147-A177-3AD203B41FA5}">
                      <a16:colId xmlns:a16="http://schemas.microsoft.com/office/drawing/2014/main" val="571524357"/>
                    </a:ext>
                  </a:extLst>
                </a:gridCol>
                <a:gridCol w="353725">
                  <a:extLst>
                    <a:ext uri="{9D8B030D-6E8A-4147-A177-3AD203B41FA5}">
                      <a16:colId xmlns:a16="http://schemas.microsoft.com/office/drawing/2014/main" val="1315609727"/>
                    </a:ext>
                  </a:extLst>
                </a:gridCol>
                <a:gridCol w="353725">
                  <a:extLst>
                    <a:ext uri="{9D8B030D-6E8A-4147-A177-3AD203B41FA5}">
                      <a16:colId xmlns:a16="http://schemas.microsoft.com/office/drawing/2014/main" val="3072182240"/>
                    </a:ext>
                  </a:extLst>
                </a:gridCol>
                <a:gridCol w="353725">
                  <a:extLst>
                    <a:ext uri="{9D8B030D-6E8A-4147-A177-3AD203B41FA5}">
                      <a16:colId xmlns:a16="http://schemas.microsoft.com/office/drawing/2014/main" val="606787351"/>
                    </a:ext>
                  </a:extLst>
                </a:gridCol>
                <a:gridCol w="353725">
                  <a:extLst>
                    <a:ext uri="{9D8B030D-6E8A-4147-A177-3AD203B41FA5}">
                      <a16:colId xmlns:a16="http://schemas.microsoft.com/office/drawing/2014/main" val="1882017199"/>
                    </a:ext>
                  </a:extLst>
                </a:gridCol>
                <a:gridCol w="353725">
                  <a:extLst>
                    <a:ext uri="{9D8B030D-6E8A-4147-A177-3AD203B41FA5}">
                      <a16:colId xmlns:a16="http://schemas.microsoft.com/office/drawing/2014/main" val="4090422433"/>
                    </a:ext>
                  </a:extLst>
                </a:gridCol>
                <a:gridCol w="353725">
                  <a:extLst>
                    <a:ext uri="{9D8B030D-6E8A-4147-A177-3AD203B41FA5}">
                      <a16:colId xmlns:a16="http://schemas.microsoft.com/office/drawing/2014/main" val="472052352"/>
                    </a:ext>
                  </a:extLst>
                </a:gridCol>
                <a:gridCol w="353725">
                  <a:extLst>
                    <a:ext uri="{9D8B030D-6E8A-4147-A177-3AD203B41FA5}">
                      <a16:colId xmlns:a16="http://schemas.microsoft.com/office/drawing/2014/main" val="2499915401"/>
                    </a:ext>
                  </a:extLst>
                </a:gridCol>
                <a:gridCol w="353725">
                  <a:extLst>
                    <a:ext uri="{9D8B030D-6E8A-4147-A177-3AD203B41FA5}">
                      <a16:colId xmlns:a16="http://schemas.microsoft.com/office/drawing/2014/main" val="2945536159"/>
                    </a:ext>
                  </a:extLst>
                </a:gridCol>
                <a:gridCol w="353725">
                  <a:extLst>
                    <a:ext uri="{9D8B030D-6E8A-4147-A177-3AD203B41FA5}">
                      <a16:colId xmlns:a16="http://schemas.microsoft.com/office/drawing/2014/main" val="1637080228"/>
                    </a:ext>
                  </a:extLst>
                </a:gridCol>
                <a:gridCol w="353725">
                  <a:extLst>
                    <a:ext uri="{9D8B030D-6E8A-4147-A177-3AD203B41FA5}">
                      <a16:colId xmlns:a16="http://schemas.microsoft.com/office/drawing/2014/main" val="1064984213"/>
                    </a:ext>
                  </a:extLst>
                </a:gridCol>
                <a:gridCol w="353725">
                  <a:extLst>
                    <a:ext uri="{9D8B030D-6E8A-4147-A177-3AD203B41FA5}">
                      <a16:colId xmlns:a16="http://schemas.microsoft.com/office/drawing/2014/main" val="4258251637"/>
                    </a:ext>
                  </a:extLst>
                </a:gridCol>
                <a:gridCol w="353725">
                  <a:extLst>
                    <a:ext uri="{9D8B030D-6E8A-4147-A177-3AD203B41FA5}">
                      <a16:colId xmlns:a16="http://schemas.microsoft.com/office/drawing/2014/main" val="1111123066"/>
                    </a:ext>
                  </a:extLst>
                </a:gridCol>
                <a:gridCol w="353725">
                  <a:extLst>
                    <a:ext uri="{9D8B030D-6E8A-4147-A177-3AD203B41FA5}">
                      <a16:colId xmlns:a16="http://schemas.microsoft.com/office/drawing/2014/main" val="617465808"/>
                    </a:ext>
                  </a:extLst>
                </a:gridCol>
                <a:gridCol w="353725">
                  <a:extLst>
                    <a:ext uri="{9D8B030D-6E8A-4147-A177-3AD203B41FA5}">
                      <a16:colId xmlns:a16="http://schemas.microsoft.com/office/drawing/2014/main" val="2991194605"/>
                    </a:ext>
                  </a:extLst>
                </a:gridCol>
                <a:gridCol w="353725">
                  <a:extLst>
                    <a:ext uri="{9D8B030D-6E8A-4147-A177-3AD203B41FA5}">
                      <a16:colId xmlns:a16="http://schemas.microsoft.com/office/drawing/2014/main" val="1778989722"/>
                    </a:ext>
                  </a:extLst>
                </a:gridCol>
              </a:tblGrid>
              <a:tr h="41771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3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4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5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6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7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8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9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10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11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12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13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14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/>
                        <a:t>15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0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3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4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5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6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7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8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9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10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11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12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13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14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15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4222733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32415FA-B1B9-3FE3-7964-8D33205C51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8401952"/>
              </p:ext>
            </p:extLst>
          </p:nvPr>
        </p:nvGraphicFramePr>
        <p:xfrm>
          <a:off x="518360" y="3225886"/>
          <a:ext cx="11368800" cy="4177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5275">
                  <a:extLst>
                    <a:ext uri="{9D8B030D-6E8A-4147-A177-3AD203B41FA5}">
                      <a16:colId xmlns:a16="http://schemas.microsoft.com/office/drawing/2014/main" val="2689602469"/>
                    </a:ext>
                  </a:extLst>
                </a:gridCol>
                <a:gridCol w="355275">
                  <a:extLst>
                    <a:ext uri="{9D8B030D-6E8A-4147-A177-3AD203B41FA5}">
                      <a16:colId xmlns:a16="http://schemas.microsoft.com/office/drawing/2014/main" val="3820626256"/>
                    </a:ext>
                  </a:extLst>
                </a:gridCol>
                <a:gridCol w="355275">
                  <a:extLst>
                    <a:ext uri="{9D8B030D-6E8A-4147-A177-3AD203B41FA5}">
                      <a16:colId xmlns:a16="http://schemas.microsoft.com/office/drawing/2014/main" val="826293192"/>
                    </a:ext>
                  </a:extLst>
                </a:gridCol>
                <a:gridCol w="355275">
                  <a:extLst>
                    <a:ext uri="{9D8B030D-6E8A-4147-A177-3AD203B41FA5}">
                      <a16:colId xmlns:a16="http://schemas.microsoft.com/office/drawing/2014/main" val="1328051173"/>
                    </a:ext>
                  </a:extLst>
                </a:gridCol>
                <a:gridCol w="355275">
                  <a:extLst>
                    <a:ext uri="{9D8B030D-6E8A-4147-A177-3AD203B41FA5}">
                      <a16:colId xmlns:a16="http://schemas.microsoft.com/office/drawing/2014/main" val="3534627007"/>
                    </a:ext>
                  </a:extLst>
                </a:gridCol>
                <a:gridCol w="355275">
                  <a:extLst>
                    <a:ext uri="{9D8B030D-6E8A-4147-A177-3AD203B41FA5}">
                      <a16:colId xmlns:a16="http://schemas.microsoft.com/office/drawing/2014/main" val="3736839368"/>
                    </a:ext>
                  </a:extLst>
                </a:gridCol>
                <a:gridCol w="355275">
                  <a:extLst>
                    <a:ext uri="{9D8B030D-6E8A-4147-A177-3AD203B41FA5}">
                      <a16:colId xmlns:a16="http://schemas.microsoft.com/office/drawing/2014/main" val="2552710707"/>
                    </a:ext>
                  </a:extLst>
                </a:gridCol>
                <a:gridCol w="355275">
                  <a:extLst>
                    <a:ext uri="{9D8B030D-6E8A-4147-A177-3AD203B41FA5}">
                      <a16:colId xmlns:a16="http://schemas.microsoft.com/office/drawing/2014/main" val="4213108211"/>
                    </a:ext>
                  </a:extLst>
                </a:gridCol>
                <a:gridCol w="355275">
                  <a:extLst>
                    <a:ext uri="{9D8B030D-6E8A-4147-A177-3AD203B41FA5}">
                      <a16:colId xmlns:a16="http://schemas.microsoft.com/office/drawing/2014/main" val="1849628309"/>
                    </a:ext>
                  </a:extLst>
                </a:gridCol>
                <a:gridCol w="355275">
                  <a:extLst>
                    <a:ext uri="{9D8B030D-6E8A-4147-A177-3AD203B41FA5}">
                      <a16:colId xmlns:a16="http://schemas.microsoft.com/office/drawing/2014/main" val="3048615422"/>
                    </a:ext>
                  </a:extLst>
                </a:gridCol>
                <a:gridCol w="355275">
                  <a:extLst>
                    <a:ext uri="{9D8B030D-6E8A-4147-A177-3AD203B41FA5}">
                      <a16:colId xmlns:a16="http://schemas.microsoft.com/office/drawing/2014/main" val="1249628538"/>
                    </a:ext>
                  </a:extLst>
                </a:gridCol>
                <a:gridCol w="355275">
                  <a:extLst>
                    <a:ext uri="{9D8B030D-6E8A-4147-A177-3AD203B41FA5}">
                      <a16:colId xmlns:a16="http://schemas.microsoft.com/office/drawing/2014/main" val="2072490697"/>
                    </a:ext>
                  </a:extLst>
                </a:gridCol>
                <a:gridCol w="355275">
                  <a:extLst>
                    <a:ext uri="{9D8B030D-6E8A-4147-A177-3AD203B41FA5}">
                      <a16:colId xmlns:a16="http://schemas.microsoft.com/office/drawing/2014/main" val="705142664"/>
                    </a:ext>
                  </a:extLst>
                </a:gridCol>
                <a:gridCol w="355275">
                  <a:extLst>
                    <a:ext uri="{9D8B030D-6E8A-4147-A177-3AD203B41FA5}">
                      <a16:colId xmlns:a16="http://schemas.microsoft.com/office/drawing/2014/main" val="2203752783"/>
                    </a:ext>
                  </a:extLst>
                </a:gridCol>
                <a:gridCol w="355275">
                  <a:extLst>
                    <a:ext uri="{9D8B030D-6E8A-4147-A177-3AD203B41FA5}">
                      <a16:colId xmlns:a16="http://schemas.microsoft.com/office/drawing/2014/main" val="1011987389"/>
                    </a:ext>
                  </a:extLst>
                </a:gridCol>
                <a:gridCol w="355275">
                  <a:extLst>
                    <a:ext uri="{9D8B030D-6E8A-4147-A177-3AD203B41FA5}">
                      <a16:colId xmlns:a16="http://schemas.microsoft.com/office/drawing/2014/main" val="1277422327"/>
                    </a:ext>
                  </a:extLst>
                </a:gridCol>
                <a:gridCol w="355275">
                  <a:extLst>
                    <a:ext uri="{9D8B030D-6E8A-4147-A177-3AD203B41FA5}">
                      <a16:colId xmlns:a16="http://schemas.microsoft.com/office/drawing/2014/main" val="571524357"/>
                    </a:ext>
                  </a:extLst>
                </a:gridCol>
                <a:gridCol w="355275">
                  <a:extLst>
                    <a:ext uri="{9D8B030D-6E8A-4147-A177-3AD203B41FA5}">
                      <a16:colId xmlns:a16="http://schemas.microsoft.com/office/drawing/2014/main" val="1315609727"/>
                    </a:ext>
                  </a:extLst>
                </a:gridCol>
                <a:gridCol w="355275">
                  <a:extLst>
                    <a:ext uri="{9D8B030D-6E8A-4147-A177-3AD203B41FA5}">
                      <a16:colId xmlns:a16="http://schemas.microsoft.com/office/drawing/2014/main" val="3072182240"/>
                    </a:ext>
                  </a:extLst>
                </a:gridCol>
                <a:gridCol w="355275">
                  <a:extLst>
                    <a:ext uri="{9D8B030D-6E8A-4147-A177-3AD203B41FA5}">
                      <a16:colId xmlns:a16="http://schemas.microsoft.com/office/drawing/2014/main" val="606787351"/>
                    </a:ext>
                  </a:extLst>
                </a:gridCol>
                <a:gridCol w="355275">
                  <a:extLst>
                    <a:ext uri="{9D8B030D-6E8A-4147-A177-3AD203B41FA5}">
                      <a16:colId xmlns:a16="http://schemas.microsoft.com/office/drawing/2014/main" val="1882017199"/>
                    </a:ext>
                  </a:extLst>
                </a:gridCol>
                <a:gridCol w="355275">
                  <a:extLst>
                    <a:ext uri="{9D8B030D-6E8A-4147-A177-3AD203B41FA5}">
                      <a16:colId xmlns:a16="http://schemas.microsoft.com/office/drawing/2014/main" val="4090422433"/>
                    </a:ext>
                  </a:extLst>
                </a:gridCol>
                <a:gridCol w="355275">
                  <a:extLst>
                    <a:ext uri="{9D8B030D-6E8A-4147-A177-3AD203B41FA5}">
                      <a16:colId xmlns:a16="http://schemas.microsoft.com/office/drawing/2014/main" val="472052352"/>
                    </a:ext>
                  </a:extLst>
                </a:gridCol>
                <a:gridCol w="355275">
                  <a:extLst>
                    <a:ext uri="{9D8B030D-6E8A-4147-A177-3AD203B41FA5}">
                      <a16:colId xmlns:a16="http://schemas.microsoft.com/office/drawing/2014/main" val="2499915401"/>
                    </a:ext>
                  </a:extLst>
                </a:gridCol>
                <a:gridCol w="355275">
                  <a:extLst>
                    <a:ext uri="{9D8B030D-6E8A-4147-A177-3AD203B41FA5}">
                      <a16:colId xmlns:a16="http://schemas.microsoft.com/office/drawing/2014/main" val="2945536159"/>
                    </a:ext>
                  </a:extLst>
                </a:gridCol>
                <a:gridCol w="355275">
                  <a:extLst>
                    <a:ext uri="{9D8B030D-6E8A-4147-A177-3AD203B41FA5}">
                      <a16:colId xmlns:a16="http://schemas.microsoft.com/office/drawing/2014/main" val="1637080228"/>
                    </a:ext>
                  </a:extLst>
                </a:gridCol>
                <a:gridCol w="355275">
                  <a:extLst>
                    <a:ext uri="{9D8B030D-6E8A-4147-A177-3AD203B41FA5}">
                      <a16:colId xmlns:a16="http://schemas.microsoft.com/office/drawing/2014/main" val="1064984213"/>
                    </a:ext>
                  </a:extLst>
                </a:gridCol>
                <a:gridCol w="355275">
                  <a:extLst>
                    <a:ext uri="{9D8B030D-6E8A-4147-A177-3AD203B41FA5}">
                      <a16:colId xmlns:a16="http://schemas.microsoft.com/office/drawing/2014/main" val="4258251637"/>
                    </a:ext>
                  </a:extLst>
                </a:gridCol>
                <a:gridCol w="355275">
                  <a:extLst>
                    <a:ext uri="{9D8B030D-6E8A-4147-A177-3AD203B41FA5}">
                      <a16:colId xmlns:a16="http://schemas.microsoft.com/office/drawing/2014/main" val="1111123066"/>
                    </a:ext>
                  </a:extLst>
                </a:gridCol>
                <a:gridCol w="355275">
                  <a:extLst>
                    <a:ext uri="{9D8B030D-6E8A-4147-A177-3AD203B41FA5}">
                      <a16:colId xmlns:a16="http://schemas.microsoft.com/office/drawing/2014/main" val="617465808"/>
                    </a:ext>
                  </a:extLst>
                </a:gridCol>
                <a:gridCol w="355275">
                  <a:extLst>
                    <a:ext uri="{9D8B030D-6E8A-4147-A177-3AD203B41FA5}">
                      <a16:colId xmlns:a16="http://schemas.microsoft.com/office/drawing/2014/main" val="2991194605"/>
                    </a:ext>
                  </a:extLst>
                </a:gridCol>
                <a:gridCol w="355275">
                  <a:extLst>
                    <a:ext uri="{9D8B030D-6E8A-4147-A177-3AD203B41FA5}">
                      <a16:colId xmlns:a16="http://schemas.microsoft.com/office/drawing/2014/main" val="1778989722"/>
                    </a:ext>
                  </a:extLst>
                </a:gridCol>
              </a:tblGrid>
              <a:tr h="41771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3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4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5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6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7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8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9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10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11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12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13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14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/>
                        <a:t>15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3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4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5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6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7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8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9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10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11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12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13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14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15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4222733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0A8135D7-0B13-996B-E8C4-25EE3769B2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870824"/>
              </p:ext>
            </p:extLst>
          </p:nvPr>
        </p:nvGraphicFramePr>
        <p:xfrm>
          <a:off x="518360" y="4282479"/>
          <a:ext cx="11370112" cy="4177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5316">
                  <a:extLst>
                    <a:ext uri="{9D8B030D-6E8A-4147-A177-3AD203B41FA5}">
                      <a16:colId xmlns:a16="http://schemas.microsoft.com/office/drawing/2014/main" val="2689602469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3820626256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826293192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1328051173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3534627007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3736839368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2552710707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4213108211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1849628309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3048615422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1249628538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2072490697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705142664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2203752783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1011987389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1277422327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571524357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1315609727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3072182240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606787351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1882017199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4090422433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472052352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2499915401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2945536159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1637080228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1064984213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4258251637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1111123066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617465808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2991194605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1778989722"/>
                    </a:ext>
                  </a:extLst>
                </a:gridCol>
              </a:tblGrid>
              <a:tr h="417711">
                <a:tc>
                  <a:txBody>
                    <a:bodyPr/>
                    <a:lstStyle/>
                    <a:p>
                      <a:pPr algn="ctr"/>
                      <a:endParaRPr lang="ko-Kore-KR" altLang="en-US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0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3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4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5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6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7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8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9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10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11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12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13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14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15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lang="ko-Kore-KR" altLang="en-US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4222733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DC9D4657-D812-3342-2EDB-F9CA64D9E1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846666"/>
              </p:ext>
            </p:extLst>
          </p:nvPr>
        </p:nvGraphicFramePr>
        <p:xfrm>
          <a:off x="518360" y="5339072"/>
          <a:ext cx="11370112" cy="4177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5316">
                  <a:extLst>
                    <a:ext uri="{9D8B030D-6E8A-4147-A177-3AD203B41FA5}">
                      <a16:colId xmlns:a16="http://schemas.microsoft.com/office/drawing/2014/main" val="2689602469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3820626256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826293192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1328051173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3534627007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3736839368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2552710707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4213108211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1849628309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3048615422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1249628538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2072490697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705142664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2203752783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1011987389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1277422327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571524357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1315609727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3072182240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606787351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1882017199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4090422433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472052352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2499915401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2945536159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1637080228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1064984213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4258251637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1111123066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617465808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2991194605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1778989722"/>
                    </a:ext>
                  </a:extLst>
                </a:gridCol>
              </a:tblGrid>
              <a:tr h="417711">
                <a:tc>
                  <a:txBody>
                    <a:bodyPr/>
                    <a:lstStyle/>
                    <a:p>
                      <a:pPr algn="ctr"/>
                      <a:endParaRPr lang="ko-Kore-KR" altLang="en-US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0</a:t>
                      </a:r>
                      <a:endParaRPr lang="ko-Kore-KR" altLang="en-US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0</a:t>
                      </a:r>
                      <a:endParaRPr lang="ko-Kore-KR" altLang="en-US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4222733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8CBE92A7-A0A9-67AD-5DA1-8AD279D0B0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3333944"/>
              </p:ext>
            </p:extLst>
          </p:nvPr>
        </p:nvGraphicFramePr>
        <p:xfrm>
          <a:off x="518360" y="6395665"/>
          <a:ext cx="11370112" cy="4177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5316">
                  <a:extLst>
                    <a:ext uri="{9D8B030D-6E8A-4147-A177-3AD203B41FA5}">
                      <a16:colId xmlns:a16="http://schemas.microsoft.com/office/drawing/2014/main" val="2689602469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3820626256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826293192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1328051173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3534627007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3736839368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2552710707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4213108211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1849628309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3048615422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1249628538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2072490697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705142664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2203752783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1011987389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1277422327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571524357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1315609727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3072182240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606787351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1882017199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4090422433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472052352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2499915401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2945536159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1637080228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1064984213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4258251637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1111123066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617465808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2991194605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1778989722"/>
                    </a:ext>
                  </a:extLst>
                </a:gridCol>
              </a:tblGrid>
              <a:tr h="41771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3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4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5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6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7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8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9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10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11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12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13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14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15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lang="ko-Kore-KR" altLang="en-US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3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4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5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6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7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8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9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10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11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12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13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14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15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lang="ko-Kore-KR" altLang="en-US" sz="1200" b="0" kern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422273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38E75C6-A419-E368-FA4F-46B36C68DCBB}"/>
              </a:ext>
            </a:extLst>
          </p:cNvPr>
          <p:cNvSpPr txBox="1"/>
          <p:nvPr/>
        </p:nvSpPr>
        <p:spPr>
          <a:xfrm>
            <a:off x="2883496" y="1631499"/>
            <a:ext cx="939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PT1[0]</a:t>
            </a:r>
            <a:endParaRPr lang="ko-KR" alt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9B1FE7-8E0D-7359-74F8-600DF39FFF17}"/>
              </a:ext>
            </a:extLst>
          </p:cNvPr>
          <p:cNvSpPr txBox="1"/>
          <p:nvPr/>
        </p:nvSpPr>
        <p:spPr>
          <a:xfrm>
            <a:off x="8450127" y="1676507"/>
            <a:ext cx="8583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PT2[0]</a:t>
            </a:r>
            <a:endParaRPr lang="ko-KR" altLang="en-US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F02BE6-D011-6EFC-3A47-22CA797018C0}"/>
              </a:ext>
            </a:extLst>
          </p:cNvPr>
          <p:cNvSpPr txBox="1"/>
          <p:nvPr/>
        </p:nvSpPr>
        <p:spPr>
          <a:xfrm>
            <a:off x="31627" y="1730637"/>
            <a:ext cx="21380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Left Shift 1 [ &lt;&lt; 1 ] </a:t>
            </a:r>
            <a:endParaRPr lang="ko-KR" altLang="en-US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F4AE72-DE5D-40BB-47A2-ECB9D2F350DC}"/>
              </a:ext>
            </a:extLst>
          </p:cNvPr>
          <p:cNvSpPr txBox="1"/>
          <p:nvPr/>
        </p:nvSpPr>
        <p:spPr>
          <a:xfrm>
            <a:off x="31627" y="3853941"/>
            <a:ext cx="24793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Right Shift 15 [ &gt;&gt; 15 ]</a:t>
            </a:r>
            <a:endParaRPr lang="ko-KR" alt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80D7F2-C2B3-FE65-8327-818E89CE771C}"/>
              </a:ext>
            </a:extLst>
          </p:cNvPr>
          <p:cNvSpPr txBox="1"/>
          <p:nvPr/>
        </p:nvSpPr>
        <p:spPr>
          <a:xfrm>
            <a:off x="31627" y="2762265"/>
            <a:ext cx="1915909" cy="400110"/>
          </a:xfrm>
          <a:prstGeom prst="rect">
            <a:avLst/>
          </a:prstGeom>
        </p:spPr>
        <p:txBody>
          <a:bodyPr wrap="none" rtlCol="0">
            <a:spAutoFit/>
          </a:bodyPr>
          <a:lstStyle>
            <a:defPPr>
              <a:defRPr lang="ko-Kore-KR"/>
            </a:defPPr>
            <a:lvl1pPr>
              <a:defRPr sz="1400"/>
            </a:lvl1pPr>
          </a:lstStyle>
          <a:p>
            <a:r>
              <a:rPr lang="en-US" altLang="ko-KR" sz="2000" dirty="0"/>
              <a:t>AND 0xFFFEFFFE</a:t>
            </a:r>
            <a:endParaRPr lang="ko-KR" altLang="en-US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557135-8FC0-0A25-9EBB-F96E34D5C794}"/>
              </a:ext>
            </a:extLst>
          </p:cNvPr>
          <p:cNvSpPr txBox="1"/>
          <p:nvPr/>
        </p:nvSpPr>
        <p:spPr>
          <a:xfrm>
            <a:off x="34416" y="5950919"/>
            <a:ext cx="1774653" cy="40011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Left Rotation 1 </a:t>
            </a:r>
            <a:endParaRPr lang="ko-KR" altLang="en-US" sz="2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D4A374-02A0-46D2-0AA0-D1CAA766A759}"/>
              </a:ext>
            </a:extLst>
          </p:cNvPr>
          <p:cNvSpPr txBox="1"/>
          <p:nvPr/>
        </p:nvSpPr>
        <p:spPr>
          <a:xfrm>
            <a:off x="34416" y="4902430"/>
            <a:ext cx="1992853" cy="400110"/>
          </a:xfrm>
          <a:prstGeom prst="rect">
            <a:avLst/>
          </a:prstGeom>
        </p:spPr>
        <p:txBody>
          <a:bodyPr wrap="none" rtlCol="0">
            <a:spAutoFit/>
          </a:bodyPr>
          <a:lstStyle>
            <a:defPPr>
              <a:defRPr lang="ko-Kore-KR"/>
            </a:defPPr>
            <a:lvl1pPr>
              <a:defRPr sz="1400"/>
            </a:lvl1pPr>
          </a:lstStyle>
          <a:p>
            <a:r>
              <a:rPr lang="en-US" altLang="ko-KR" sz="2000" dirty="0"/>
              <a:t>AND 0x00010001</a:t>
            </a:r>
            <a:endParaRPr lang="ko-KR" altLang="en-US" sz="20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AEB5498-4C91-1ABA-6EAF-9C9E2260409B}"/>
              </a:ext>
            </a:extLst>
          </p:cNvPr>
          <p:cNvSpPr/>
          <p:nvPr/>
        </p:nvSpPr>
        <p:spPr>
          <a:xfrm>
            <a:off x="5735960" y="1132589"/>
            <a:ext cx="576064" cy="4818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03636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04A5D6-8793-2449-AC34-FE161C4E9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평문</a:t>
            </a:r>
            <a:r>
              <a:rPr kumimoji="1" lang="ko-KR" altLang="en-US" dirty="0"/>
              <a:t> </a:t>
            </a:r>
            <a:r>
              <a:rPr kumimoji="1" lang="en-US" altLang="ko-KR" dirty="0"/>
              <a:t>2</a:t>
            </a:r>
            <a:r>
              <a:rPr kumimoji="1" lang="ko-KR" altLang="en-US" dirty="0"/>
              <a:t>개 병렬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5A5062-2AD7-4E4A-AA8E-F9255692D96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kumimoji="1" lang="ko-Kore-KR" altLang="en-US" sz="2400" dirty="0"/>
              <a:t>평문</a:t>
            </a:r>
            <a:r>
              <a:rPr kumimoji="1" lang="en-US" altLang="ko-Kore-KR" sz="2400" dirty="0"/>
              <a:t> 2</a:t>
            </a:r>
            <a:r>
              <a:rPr kumimoji="1" lang="ko-Kore-KR" altLang="en-US" sz="2400" dirty="0"/>
              <a:t>개 암호화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(64/128)</a:t>
            </a:r>
            <a:endParaRPr kumimoji="1" lang="en-US" altLang="ko-Kore-KR" sz="2400" dirty="0"/>
          </a:p>
          <a:p>
            <a:endParaRPr kumimoji="1" lang="en-US" altLang="ko-Kore-KR" sz="2400" dirty="0"/>
          </a:p>
          <a:p>
            <a:endParaRPr kumimoji="1" lang="en-US" altLang="ko-Kore-KR" sz="2400" dirty="0"/>
          </a:p>
          <a:p>
            <a:endParaRPr kumimoji="1" lang="en-US" altLang="ko-Kore-KR" sz="2400" dirty="0"/>
          </a:p>
          <a:p>
            <a:endParaRPr kumimoji="1" lang="en-US" altLang="ko-Kore-KR" sz="2400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3E121A5F-BFB8-1842-91A0-B785D445BB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0152537"/>
              </p:ext>
            </p:extLst>
          </p:nvPr>
        </p:nvGraphicFramePr>
        <p:xfrm>
          <a:off x="268107" y="2176510"/>
          <a:ext cx="8834803" cy="1295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47">
                  <a:extLst>
                    <a:ext uri="{9D8B030D-6E8A-4147-A177-3AD203B41FA5}">
                      <a16:colId xmlns:a16="http://schemas.microsoft.com/office/drawing/2014/main" val="3470679447"/>
                    </a:ext>
                  </a:extLst>
                </a:gridCol>
                <a:gridCol w="991457">
                  <a:extLst>
                    <a:ext uri="{9D8B030D-6E8A-4147-A177-3AD203B41FA5}">
                      <a16:colId xmlns:a16="http://schemas.microsoft.com/office/drawing/2014/main" val="3980564711"/>
                    </a:ext>
                  </a:extLst>
                </a:gridCol>
                <a:gridCol w="991457">
                  <a:extLst>
                    <a:ext uri="{9D8B030D-6E8A-4147-A177-3AD203B41FA5}">
                      <a16:colId xmlns:a16="http://schemas.microsoft.com/office/drawing/2014/main" val="2828258729"/>
                    </a:ext>
                  </a:extLst>
                </a:gridCol>
                <a:gridCol w="991457">
                  <a:extLst>
                    <a:ext uri="{9D8B030D-6E8A-4147-A177-3AD203B41FA5}">
                      <a16:colId xmlns:a16="http://schemas.microsoft.com/office/drawing/2014/main" val="887483295"/>
                    </a:ext>
                  </a:extLst>
                </a:gridCol>
                <a:gridCol w="991457">
                  <a:extLst>
                    <a:ext uri="{9D8B030D-6E8A-4147-A177-3AD203B41FA5}">
                      <a16:colId xmlns:a16="http://schemas.microsoft.com/office/drawing/2014/main" val="2319552516"/>
                    </a:ext>
                  </a:extLst>
                </a:gridCol>
                <a:gridCol w="991457">
                  <a:extLst>
                    <a:ext uri="{9D8B030D-6E8A-4147-A177-3AD203B41FA5}">
                      <a16:colId xmlns:a16="http://schemas.microsoft.com/office/drawing/2014/main" val="223156123"/>
                    </a:ext>
                  </a:extLst>
                </a:gridCol>
                <a:gridCol w="991457">
                  <a:extLst>
                    <a:ext uri="{9D8B030D-6E8A-4147-A177-3AD203B41FA5}">
                      <a16:colId xmlns:a16="http://schemas.microsoft.com/office/drawing/2014/main" val="1494659943"/>
                    </a:ext>
                  </a:extLst>
                </a:gridCol>
                <a:gridCol w="991457">
                  <a:extLst>
                    <a:ext uri="{9D8B030D-6E8A-4147-A177-3AD203B41FA5}">
                      <a16:colId xmlns:a16="http://schemas.microsoft.com/office/drawing/2014/main" val="1522378533"/>
                    </a:ext>
                  </a:extLst>
                </a:gridCol>
                <a:gridCol w="991457">
                  <a:extLst>
                    <a:ext uri="{9D8B030D-6E8A-4147-A177-3AD203B41FA5}">
                      <a16:colId xmlns:a16="http://schemas.microsoft.com/office/drawing/2014/main" val="4016081158"/>
                    </a:ext>
                  </a:extLst>
                </a:gridCol>
              </a:tblGrid>
              <a:tr h="32308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Reg</a:t>
                      </a:r>
                      <a:endParaRPr lang="ko-Kore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a</a:t>
                      </a:r>
                      <a:r>
                        <a:rPr lang="en-US" altLang="ko-KR" dirty="0"/>
                        <a:t>2</a:t>
                      </a:r>
                      <a:endParaRPr lang="ko-Kore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a</a:t>
                      </a:r>
                      <a:r>
                        <a:rPr lang="en-US" altLang="ko-KR" dirty="0"/>
                        <a:t>3</a:t>
                      </a:r>
                      <a:endParaRPr lang="ko-Kore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a</a:t>
                      </a:r>
                      <a:r>
                        <a:rPr lang="en-US" altLang="ko-KR" dirty="0"/>
                        <a:t>4</a:t>
                      </a:r>
                      <a:endParaRPr lang="ko-Kore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a</a:t>
                      </a:r>
                      <a:r>
                        <a:rPr lang="en-US" altLang="ko-KR" dirty="0"/>
                        <a:t>5</a:t>
                      </a:r>
                      <a:endParaRPr lang="ko-Kore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484399"/>
                  </a:ext>
                </a:extLst>
              </a:tr>
              <a:tr h="929410">
                <a:tc>
                  <a:txBody>
                    <a:bodyPr/>
                    <a:lstStyle/>
                    <a:p>
                      <a:pPr algn="ctr"/>
                      <a:endParaRPr lang="ko-Kore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PT1[0]</a:t>
                      </a:r>
                      <a:endParaRPr lang="en-US" altLang="ko-KR" sz="1600" dirty="0"/>
                    </a:p>
                    <a:p>
                      <a:pPr algn="ctr"/>
                      <a:r>
                        <a:rPr lang="ko-KR" altLang="en-US" sz="1600" dirty="0"/>
                        <a:t> 상위 </a:t>
                      </a:r>
                      <a:r>
                        <a:rPr lang="en-US" altLang="ko-KR" sz="1600" dirty="0"/>
                        <a:t>16bit</a:t>
                      </a:r>
                      <a:endParaRPr lang="ko-Kore-KR" altLang="en-US" sz="16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PT</a:t>
                      </a:r>
                      <a:r>
                        <a:rPr lang="en-US" altLang="ko-KR" sz="1600" dirty="0"/>
                        <a:t>1</a:t>
                      </a:r>
                      <a:r>
                        <a:rPr lang="en-US" altLang="ko-Kore-KR" sz="1600" dirty="0"/>
                        <a:t>[0]</a:t>
                      </a:r>
                      <a:endParaRPr lang="en-US" altLang="ko-KR" sz="1600" dirty="0"/>
                    </a:p>
                    <a:p>
                      <a:pPr algn="ctr"/>
                      <a:r>
                        <a:rPr lang="ko-KR" altLang="en-US" sz="1600" dirty="0"/>
                        <a:t> 하위 </a:t>
                      </a:r>
                      <a:r>
                        <a:rPr lang="en-US" altLang="ko-KR" sz="1600" dirty="0"/>
                        <a:t>16bit</a:t>
                      </a:r>
                      <a:endParaRPr lang="ko-Kore-KR" altLang="en-US" sz="16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PT1[</a:t>
                      </a:r>
                      <a:r>
                        <a:rPr lang="en-US" altLang="ko-KR" sz="1600" dirty="0"/>
                        <a:t>1</a:t>
                      </a:r>
                      <a:r>
                        <a:rPr lang="en-US" altLang="ko-Kore-KR" sz="1600" dirty="0"/>
                        <a:t>]</a:t>
                      </a:r>
                      <a:endParaRPr lang="en-US" altLang="ko-KR" sz="1600" dirty="0"/>
                    </a:p>
                    <a:p>
                      <a:pPr algn="ctr"/>
                      <a:r>
                        <a:rPr lang="ko-KR" altLang="en-US" sz="1600" dirty="0"/>
                        <a:t> 상위 </a:t>
                      </a:r>
                      <a:r>
                        <a:rPr lang="en-US" altLang="ko-KR" sz="1600" dirty="0"/>
                        <a:t>16bit</a:t>
                      </a:r>
                      <a:endParaRPr lang="ko-Kore-KR" altLang="en-US" sz="16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PT</a:t>
                      </a:r>
                      <a:r>
                        <a:rPr lang="en-US" altLang="ko-KR" sz="1600" dirty="0"/>
                        <a:t>1</a:t>
                      </a:r>
                      <a:r>
                        <a:rPr lang="en-US" altLang="ko-Kore-KR" sz="1600" dirty="0"/>
                        <a:t>[0]</a:t>
                      </a:r>
                      <a:endParaRPr lang="en-US" altLang="ko-KR" sz="1600" dirty="0"/>
                    </a:p>
                    <a:p>
                      <a:pPr algn="ctr"/>
                      <a:r>
                        <a:rPr lang="ko-KR" altLang="en-US" sz="1600" dirty="0"/>
                        <a:t> 하위 </a:t>
                      </a:r>
                      <a:r>
                        <a:rPr lang="en-US" altLang="ko-KR" sz="1600" dirty="0"/>
                        <a:t>16bit</a:t>
                      </a:r>
                      <a:endParaRPr lang="ko-Kore-KR" altLang="en-US" sz="16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PT</a:t>
                      </a:r>
                      <a:r>
                        <a:rPr lang="en-US" altLang="ko-KR" sz="1600" dirty="0"/>
                        <a:t>2</a:t>
                      </a:r>
                      <a:r>
                        <a:rPr lang="en-US" altLang="ko-Kore-KR" sz="1600" dirty="0"/>
                        <a:t>[</a:t>
                      </a:r>
                      <a:r>
                        <a:rPr lang="en-US" altLang="ko-KR" sz="1600" dirty="0"/>
                        <a:t>0</a:t>
                      </a:r>
                      <a:r>
                        <a:rPr lang="en-US" altLang="ko-Kore-KR" sz="1600" dirty="0"/>
                        <a:t>]</a:t>
                      </a:r>
                      <a:endParaRPr lang="en-US" altLang="ko-KR" sz="1600" dirty="0"/>
                    </a:p>
                    <a:p>
                      <a:pPr algn="ctr"/>
                      <a:r>
                        <a:rPr lang="ko-KR" altLang="en-US" sz="1600" dirty="0"/>
                        <a:t> 상위 </a:t>
                      </a:r>
                      <a:r>
                        <a:rPr lang="en-US" altLang="ko-KR" sz="1600" dirty="0"/>
                        <a:t>16bit</a:t>
                      </a:r>
                      <a:endParaRPr lang="ko-Kore-KR" altLang="en-US" sz="16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PT</a:t>
                      </a:r>
                      <a:r>
                        <a:rPr lang="en-US" altLang="ko-KR" sz="1600" dirty="0"/>
                        <a:t>2</a:t>
                      </a:r>
                      <a:r>
                        <a:rPr lang="en-US" altLang="ko-Kore-KR" sz="1600" dirty="0"/>
                        <a:t>[</a:t>
                      </a:r>
                      <a:r>
                        <a:rPr lang="en-US" altLang="ko-KR" sz="1600" dirty="0"/>
                        <a:t>0</a:t>
                      </a:r>
                      <a:r>
                        <a:rPr lang="en-US" altLang="ko-Kore-KR" sz="1600" dirty="0"/>
                        <a:t>]</a:t>
                      </a:r>
                      <a:endParaRPr lang="en-US" altLang="ko-KR" sz="1600" dirty="0"/>
                    </a:p>
                    <a:p>
                      <a:pPr algn="ctr"/>
                      <a:r>
                        <a:rPr lang="ko-KR" altLang="en-US" sz="1600" dirty="0"/>
                        <a:t> 하위 </a:t>
                      </a:r>
                      <a:r>
                        <a:rPr lang="en-US" altLang="ko-KR" sz="1600" dirty="0"/>
                        <a:t>16bit</a:t>
                      </a:r>
                      <a:endParaRPr lang="ko-Kore-KR" altLang="en-US" sz="16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PT</a:t>
                      </a:r>
                      <a:r>
                        <a:rPr lang="en-US" altLang="ko-KR" sz="1600" dirty="0"/>
                        <a:t>2</a:t>
                      </a:r>
                      <a:r>
                        <a:rPr lang="en-US" altLang="ko-Kore-KR" sz="1600" dirty="0"/>
                        <a:t>[</a:t>
                      </a:r>
                      <a:r>
                        <a:rPr lang="en-US" altLang="ko-KR" sz="1600" dirty="0"/>
                        <a:t>1</a:t>
                      </a:r>
                      <a:r>
                        <a:rPr lang="en-US" altLang="ko-Kore-KR" sz="1600" dirty="0"/>
                        <a:t>]</a:t>
                      </a:r>
                      <a:endParaRPr lang="en-US" altLang="ko-KR" sz="1600" dirty="0"/>
                    </a:p>
                    <a:p>
                      <a:pPr algn="ctr"/>
                      <a:r>
                        <a:rPr lang="ko-KR" altLang="en-US" sz="1600" dirty="0"/>
                        <a:t> 상위 </a:t>
                      </a:r>
                      <a:r>
                        <a:rPr lang="en-US" altLang="ko-KR" sz="1600" dirty="0"/>
                        <a:t>16bit</a:t>
                      </a:r>
                      <a:endParaRPr lang="ko-Kore-KR" altLang="en-US" sz="16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PT</a:t>
                      </a:r>
                      <a:r>
                        <a:rPr lang="en-US" altLang="ko-KR" sz="1600" dirty="0"/>
                        <a:t>2</a:t>
                      </a:r>
                      <a:r>
                        <a:rPr lang="en-US" altLang="ko-Kore-KR" sz="1600" dirty="0"/>
                        <a:t>[</a:t>
                      </a:r>
                      <a:r>
                        <a:rPr lang="en-US" altLang="ko-KR" sz="1600" dirty="0"/>
                        <a:t>1</a:t>
                      </a:r>
                      <a:r>
                        <a:rPr lang="en-US" altLang="ko-Kore-KR" sz="1600" dirty="0"/>
                        <a:t>]</a:t>
                      </a:r>
                      <a:endParaRPr lang="en-US" altLang="ko-KR" sz="1600" dirty="0"/>
                    </a:p>
                    <a:p>
                      <a:pPr algn="ctr"/>
                      <a:r>
                        <a:rPr lang="ko-KR" altLang="en-US" sz="1600" dirty="0"/>
                        <a:t> 하위 </a:t>
                      </a:r>
                      <a:r>
                        <a:rPr lang="en-US" altLang="ko-KR" sz="1600" dirty="0"/>
                        <a:t>16bit</a:t>
                      </a:r>
                      <a:endParaRPr lang="ko-Kore-KR" altLang="en-US" sz="16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9957070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424D002-0172-9344-8ABA-434459112E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5139197"/>
              </p:ext>
            </p:extLst>
          </p:nvPr>
        </p:nvGraphicFramePr>
        <p:xfrm>
          <a:off x="184998" y="4124790"/>
          <a:ext cx="11881950" cy="19182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838">
                  <a:extLst>
                    <a:ext uri="{9D8B030D-6E8A-4147-A177-3AD203B41FA5}">
                      <a16:colId xmlns:a16="http://schemas.microsoft.com/office/drawing/2014/main" val="1565111003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2027615993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3816750674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1437363325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33679762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3330373313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3003949155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1304122614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1863488638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2960244783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115112917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116015312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3818518392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4195250307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3494583966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1763487552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2068084708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111352679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3476488159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960131353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280484336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1176160676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1555533074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3569007595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3180419253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1487573116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3008357901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2062979316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2262756141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208120066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225133825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3136363145"/>
                    </a:ext>
                  </a:extLst>
                </a:gridCol>
                <a:gridCol w="355316">
                  <a:extLst>
                    <a:ext uri="{9D8B030D-6E8A-4147-A177-3AD203B41FA5}">
                      <a16:colId xmlns:a16="http://schemas.microsoft.com/office/drawing/2014/main" val="2606937517"/>
                    </a:ext>
                  </a:extLst>
                </a:gridCol>
              </a:tblGrid>
              <a:tr h="383649">
                <a:tc>
                  <a:txBody>
                    <a:bodyPr/>
                    <a:lstStyle/>
                    <a:p>
                      <a:endParaRPr lang="ko-Kore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0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3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4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5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6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7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8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9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10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11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12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13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14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15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16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17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18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19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20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21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22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23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24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25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26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27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28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29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30</a:t>
                      </a:r>
                      <a:endParaRPr lang="ko-Kore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31</a:t>
                      </a:r>
                      <a:endParaRPr lang="ko-Kore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5571988"/>
                  </a:ext>
                </a:extLst>
              </a:tr>
              <a:tr h="383649">
                <a:tc>
                  <a:txBody>
                    <a:bodyPr/>
                    <a:lstStyle/>
                    <a:p>
                      <a:r>
                        <a:rPr lang="en-US" altLang="ko-Kore-KR" sz="1200" dirty="0"/>
                        <a:t>a2</a:t>
                      </a:r>
                      <a:endParaRPr lang="ko-Kore-KR" altLang="en-US" sz="1200" dirty="0"/>
                    </a:p>
                  </a:txBody>
                  <a:tcPr/>
                </a:tc>
                <a:tc gridSpan="16"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PT1[0]</a:t>
                      </a:r>
                      <a:r>
                        <a:rPr lang="ko-Kore-KR" altLang="en-US" sz="1200" dirty="0"/>
                        <a:t>의</a:t>
                      </a:r>
                      <a:r>
                        <a:rPr lang="ko-KR" altLang="en-US" sz="1200" dirty="0"/>
                        <a:t> 상위 </a:t>
                      </a:r>
                      <a:r>
                        <a:rPr lang="en-US" altLang="ko-KR" sz="1200" dirty="0"/>
                        <a:t>16-bit</a:t>
                      </a:r>
                      <a:endParaRPr lang="en-US" altLang="ko-Kore-KR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gridSpan="16"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PT</a:t>
                      </a:r>
                      <a:r>
                        <a:rPr lang="en-US" altLang="ko-KR" sz="1200" dirty="0"/>
                        <a:t>2</a:t>
                      </a:r>
                      <a:r>
                        <a:rPr lang="en-US" altLang="ko-Kore-KR" sz="1200" dirty="0"/>
                        <a:t>[0]</a:t>
                      </a:r>
                      <a:r>
                        <a:rPr lang="ko-Kore-KR" altLang="en-US" sz="1200" dirty="0"/>
                        <a:t>의</a:t>
                      </a:r>
                      <a:r>
                        <a:rPr lang="ko-KR" altLang="en-US" sz="1200" dirty="0"/>
                        <a:t> 상위 </a:t>
                      </a:r>
                      <a:r>
                        <a:rPr lang="en-US" altLang="ko-KR" sz="1200" dirty="0"/>
                        <a:t>16-bit</a:t>
                      </a:r>
                      <a:endParaRPr lang="en-US" altLang="ko-Kore-KR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3238536"/>
                  </a:ext>
                </a:extLst>
              </a:tr>
              <a:tr h="383649">
                <a:tc>
                  <a:txBody>
                    <a:bodyPr/>
                    <a:lstStyle/>
                    <a:p>
                      <a:r>
                        <a:rPr lang="en-US" altLang="ko-Kore-KR" sz="1200" dirty="0"/>
                        <a:t>a3</a:t>
                      </a:r>
                      <a:endParaRPr lang="ko-Kore-KR" altLang="en-US" sz="1200" dirty="0"/>
                    </a:p>
                  </a:txBody>
                  <a:tcPr/>
                </a:tc>
                <a:tc gridSpan="16"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PT1[0]</a:t>
                      </a:r>
                      <a:r>
                        <a:rPr lang="ko-KR" altLang="en-US" sz="1200" dirty="0"/>
                        <a:t>의 하위 </a:t>
                      </a:r>
                      <a:r>
                        <a:rPr lang="en-US" altLang="ko-KR" sz="1200" dirty="0"/>
                        <a:t>16-bit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gridSpan="16"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PT</a:t>
                      </a:r>
                      <a:r>
                        <a:rPr lang="en-US" altLang="ko-KR" sz="1200" dirty="0"/>
                        <a:t>2</a:t>
                      </a:r>
                      <a:r>
                        <a:rPr lang="en-US" altLang="ko-Kore-KR" sz="1200" dirty="0"/>
                        <a:t>[0]</a:t>
                      </a:r>
                      <a:r>
                        <a:rPr lang="ko-KR" altLang="en-US" sz="1200" dirty="0"/>
                        <a:t>의 하위 </a:t>
                      </a:r>
                      <a:r>
                        <a:rPr lang="en-US" altLang="ko-KR" sz="1200" dirty="0"/>
                        <a:t>16-bit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541872"/>
                  </a:ext>
                </a:extLst>
              </a:tr>
              <a:tr h="383649">
                <a:tc>
                  <a:txBody>
                    <a:bodyPr/>
                    <a:lstStyle/>
                    <a:p>
                      <a:r>
                        <a:rPr lang="en-US" altLang="ko-Kore-KR" sz="1200" dirty="0"/>
                        <a:t>a4</a:t>
                      </a:r>
                      <a:endParaRPr lang="ko-Kore-KR" altLang="en-US" sz="1200" dirty="0"/>
                    </a:p>
                  </a:txBody>
                  <a:tcPr/>
                </a:tc>
                <a:tc gridSpan="16"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PT1[1]</a:t>
                      </a:r>
                      <a:r>
                        <a:rPr lang="ko-KR" altLang="en-US" sz="1200" dirty="0"/>
                        <a:t>의 상위 </a:t>
                      </a:r>
                      <a:r>
                        <a:rPr lang="en-US" altLang="ko-KR" sz="1200" dirty="0"/>
                        <a:t>16-bit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gridSpan="16"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PT</a:t>
                      </a:r>
                      <a:r>
                        <a:rPr lang="en-US" altLang="ko-KR" sz="1200" dirty="0"/>
                        <a:t>2</a:t>
                      </a:r>
                      <a:r>
                        <a:rPr lang="en-US" altLang="ko-Kore-KR" sz="1200" dirty="0"/>
                        <a:t>[1]</a:t>
                      </a:r>
                      <a:r>
                        <a:rPr lang="ko-KR" altLang="en-US" sz="1200" dirty="0"/>
                        <a:t>의 상위 </a:t>
                      </a:r>
                      <a:r>
                        <a:rPr lang="en-US" altLang="ko-KR" sz="1200" dirty="0"/>
                        <a:t>16-bit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6176277"/>
                  </a:ext>
                </a:extLst>
              </a:tr>
              <a:tr h="383649">
                <a:tc>
                  <a:txBody>
                    <a:bodyPr/>
                    <a:lstStyle/>
                    <a:p>
                      <a:r>
                        <a:rPr lang="en-US" altLang="ko-Kore-KR" sz="1200" dirty="0"/>
                        <a:t>a5</a:t>
                      </a:r>
                      <a:endParaRPr lang="ko-Kore-KR" altLang="en-US" sz="1200" dirty="0"/>
                    </a:p>
                  </a:txBody>
                  <a:tcPr/>
                </a:tc>
                <a:tc gridSpan="16"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PT1[</a:t>
                      </a:r>
                      <a:r>
                        <a:rPr lang="en-US" altLang="ko-KR" sz="1200" dirty="0"/>
                        <a:t>1</a:t>
                      </a:r>
                      <a:r>
                        <a:rPr lang="en-US" altLang="ko-Kore-KR" sz="1200" dirty="0"/>
                        <a:t>]</a:t>
                      </a:r>
                      <a:r>
                        <a:rPr lang="ko-KR" altLang="en-US" sz="1200" dirty="0"/>
                        <a:t>의 하위 </a:t>
                      </a:r>
                      <a:r>
                        <a:rPr lang="en-US" altLang="ko-KR" sz="1200" dirty="0"/>
                        <a:t>16-bit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gridSpan="16">
                  <a:txBody>
                    <a:bodyPr/>
                    <a:lstStyle/>
                    <a:p>
                      <a:pPr algn="ctr"/>
                      <a:r>
                        <a:rPr lang="en-US" altLang="ko-Kore-KR" sz="1200" dirty="0"/>
                        <a:t>PT</a:t>
                      </a:r>
                      <a:r>
                        <a:rPr lang="en-US" altLang="ko-KR" sz="1200" dirty="0"/>
                        <a:t>2</a:t>
                      </a:r>
                      <a:r>
                        <a:rPr lang="en-US" altLang="ko-Kore-KR" sz="1200" dirty="0"/>
                        <a:t>[</a:t>
                      </a:r>
                      <a:r>
                        <a:rPr lang="en-US" altLang="ko-KR" sz="1200" dirty="0"/>
                        <a:t>1</a:t>
                      </a:r>
                      <a:r>
                        <a:rPr lang="en-US" altLang="ko-Kore-KR" sz="1200" dirty="0"/>
                        <a:t>]</a:t>
                      </a:r>
                      <a:r>
                        <a:rPr lang="ko-KR" altLang="en-US" sz="1200" dirty="0"/>
                        <a:t>의 하위 </a:t>
                      </a:r>
                      <a:r>
                        <a:rPr lang="en-US" altLang="ko-KR" sz="1200" dirty="0"/>
                        <a:t>16-bit</a:t>
                      </a:r>
                      <a:endParaRPr lang="ko-Kore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sz="12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6468092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11748911-871A-4C41-AAB6-E054C2D7FF11}"/>
              </a:ext>
            </a:extLst>
          </p:cNvPr>
          <p:cNvSpPr/>
          <p:nvPr/>
        </p:nvSpPr>
        <p:spPr>
          <a:xfrm>
            <a:off x="661569" y="3896008"/>
            <a:ext cx="5684703" cy="2511846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E260F86-74DC-7045-9F8D-C2058FC84222}"/>
              </a:ext>
            </a:extLst>
          </p:cNvPr>
          <p:cNvSpPr/>
          <p:nvPr/>
        </p:nvSpPr>
        <p:spPr>
          <a:xfrm>
            <a:off x="6382245" y="3896008"/>
            <a:ext cx="5684703" cy="2511846"/>
          </a:xfrm>
          <a:prstGeom prst="rect">
            <a:avLst/>
          </a:prstGeom>
          <a:noFill/>
          <a:ln w="571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ACFF66-C2E2-B441-BC53-32288311F7FC}"/>
              </a:ext>
            </a:extLst>
          </p:cNvPr>
          <p:cNvSpPr txBox="1"/>
          <p:nvPr/>
        </p:nvSpPr>
        <p:spPr>
          <a:xfrm>
            <a:off x="13041086" y="63899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AF34CBD-05CD-594F-BC48-289D58684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5331" y="1024193"/>
            <a:ext cx="1421529" cy="268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051054"/>
      </p:ext>
    </p:extLst>
  </p:cSld>
  <p:clrMapOvr>
    <a:masterClrMapping/>
  </p:clrMapOvr>
</p:sld>
</file>

<file path=ppt/theme/theme1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yptoleb_clean" id="{52588569-4439-E744-A786-7B9A48D01E82}" vid="{3E351AFA-C5CD-FF45-AA6F-7CB5D626CE94}"/>
    </a:ext>
  </a:extLst>
</a:theme>
</file>

<file path=ppt/theme/theme2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yptoleb_clean" id="{52588569-4439-E744-A786-7B9A48D01E82}" vid="{9E614CC1-025E-7F4F-ADE5-A242777675E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제목 테마</Template>
  <TotalTime>2173</TotalTime>
  <Words>956</Words>
  <Application>Microsoft Macintosh PowerPoint</Application>
  <PresentationFormat>와이드스크린</PresentationFormat>
  <Paragraphs>750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맑은 고딕</vt:lpstr>
      <vt:lpstr>Arial</vt:lpstr>
      <vt:lpstr>Cambria Math</vt:lpstr>
      <vt:lpstr>제목 테마</vt:lpstr>
      <vt:lpstr>CryptoCraft 테마</vt:lpstr>
      <vt:lpstr>32-bit RISC-V 프로세서 상에서의  블록암호 SIMECK 최적 병렬 구현  </vt:lpstr>
      <vt:lpstr>SIMECK</vt:lpstr>
      <vt:lpstr>SIMECK</vt:lpstr>
      <vt:lpstr>단일 평문 구현</vt:lpstr>
      <vt:lpstr>단일 평문 구현</vt:lpstr>
      <vt:lpstr>단일 평문 구현</vt:lpstr>
      <vt:lpstr>평문 2개 병렬</vt:lpstr>
      <vt:lpstr>평문 2개 병렬 32/64</vt:lpstr>
      <vt:lpstr>평문 2개 병렬</vt:lpstr>
      <vt:lpstr>PowerPoint 프레젠테이션</vt:lpstr>
      <vt:lpstr>평문 2개 병렬 64/128</vt:lpstr>
      <vt:lpstr>성능 평가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심민주</dc:creator>
  <cp:lastModifiedBy>심민주</cp:lastModifiedBy>
  <cp:revision>2</cp:revision>
  <dcterms:created xsi:type="dcterms:W3CDTF">2022-05-19T08:00:29Z</dcterms:created>
  <dcterms:modified xsi:type="dcterms:W3CDTF">2022-05-21T15:37:37Z</dcterms:modified>
</cp:coreProperties>
</file>