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4" r:id="rId4"/>
    <p:sldId id="283" r:id="rId5"/>
    <p:sldId id="286" r:id="rId6"/>
    <p:sldId id="285" r:id="rId7"/>
    <p:sldId id="287" r:id="rId8"/>
    <p:sldId id="288" r:id="rId9"/>
    <p:sldId id="292" r:id="rId10"/>
    <p:sldId id="289" r:id="rId11"/>
    <p:sldId id="293" r:id="rId12"/>
    <p:sldId id="274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Pretendard" panose="02000503000000020004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03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0876.pdf" TargetMode="External"/><Relationship Id="rId2" Type="http://schemas.openxmlformats.org/officeDocument/2006/relationships/hyperlink" Target="https://arxiv.org/pdf/2109.11676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iscuss.pennylane.ai/" TargetMode="External"/><Relationship Id="rId5" Type="http://schemas.openxmlformats.org/officeDocument/2006/relationships/hyperlink" Target="https://physics.aps.org/featured-article-pdf/10.1103/PhysRevX.10.041038" TargetMode="External"/><Relationship Id="rId4" Type="http://schemas.openxmlformats.org/officeDocument/2006/relationships/hyperlink" Target="https://arxiv.org/pdf/2203.0134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Quantum neural distinguisher for speck 32/64</a:t>
            </a:r>
            <a:endParaRPr lang="ko-KR" altLang="en-US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https://youtu.be/GwB-Qkz9u6M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79B96B-C5D5-8799-D1CB-345EAD03A35C}"/>
              </a:ext>
            </a:extLst>
          </p:cNvPr>
          <p:cNvSpPr/>
          <p:nvPr/>
        </p:nvSpPr>
        <p:spPr>
          <a:xfrm>
            <a:off x="-17584" y="5863926"/>
            <a:ext cx="12253546" cy="491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D60E39-C9F3-3893-24BB-3C309CF07A51}"/>
              </a:ext>
            </a:extLst>
          </p:cNvPr>
          <p:cNvSpPr/>
          <p:nvPr/>
        </p:nvSpPr>
        <p:spPr>
          <a:xfrm>
            <a:off x="-31534" y="3433178"/>
            <a:ext cx="12253546" cy="491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8. Quantum Neural Distinguisher for Speck 32/64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09EA10-1068-1E31-4B5A-CA0949CF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0516"/>
              </p:ext>
            </p:extLst>
          </p:nvPr>
        </p:nvGraphicFramePr>
        <p:xfrm>
          <a:off x="411922" y="1007692"/>
          <a:ext cx="11368158" cy="836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478">
                  <a:extLst>
                    <a:ext uri="{9D8B030D-6E8A-4147-A177-3AD203B41FA5}">
                      <a16:colId xmlns:a16="http://schemas.microsoft.com/office/drawing/2014/main" val="45644115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69398056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2823985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01911527"/>
                    </a:ext>
                  </a:extLst>
                </a:gridCol>
                <a:gridCol w="5684080">
                  <a:extLst>
                    <a:ext uri="{9D8B030D-6E8A-4147-A177-3AD203B41FA5}">
                      <a16:colId xmlns:a16="http://schemas.microsoft.com/office/drawing/2014/main" val="2222802429"/>
                    </a:ext>
                  </a:extLst>
                </a:gridCol>
              </a:tblGrid>
              <a:tr h="317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Amplitude/Adjoint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46099"/>
                  </a:ext>
                </a:extLst>
              </a:tr>
              <a:tr h="44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6-qubit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거의 학습되지 않는 수준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가중치가 아닌 데이터 자체를 </a:t>
                      </a:r>
                      <a:r>
                        <a:rPr lang="ko-KR" altLang="en-US" sz="1400" dirty="0" err="1"/>
                        <a:t>임베딩</a:t>
                      </a:r>
                      <a:r>
                        <a:rPr lang="ko-KR" altLang="en-US" sz="1400" dirty="0"/>
                        <a:t> 하고 싶어서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적합하지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7029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3630A-7E2A-FD3F-AFFD-9DF0B462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66517"/>
              </p:ext>
            </p:extLst>
          </p:nvPr>
        </p:nvGraphicFramePr>
        <p:xfrm>
          <a:off x="411162" y="1908237"/>
          <a:ext cx="11368158" cy="13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178">
                  <a:extLst>
                    <a:ext uri="{9D8B030D-6E8A-4147-A177-3AD203B41FA5}">
                      <a16:colId xmlns:a16="http://schemas.microsoft.com/office/drawing/2014/main" val="456441158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693980568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728239856"/>
                    </a:ext>
                  </a:extLst>
                </a:gridCol>
                <a:gridCol w="1085023">
                  <a:extLst>
                    <a:ext uri="{9D8B030D-6E8A-4147-A177-3AD203B41FA5}">
                      <a16:colId xmlns:a16="http://schemas.microsoft.com/office/drawing/2014/main" val="2801911527"/>
                    </a:ext>
                  </a:extLst>
                </a:gridCol>
                <a:gridCol w="5678557">
                  <a:extLst>
                    <a:ext uri="{9D8B030D-6E8A-4147-A177-3AD203B41FA5}">
                      <a16:colId xmlns:a16="http://schemas.microsoft.com/office/drawing/2014/main" val="2222802429"/>
                    </a:ext>
                  </a:extLst>
                </a:gridCol>
              </a:tblGrid>
              <a:tr h="317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Basis/Adjoint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 </a:t>
                      </a:r>
                      <a:r>
                        <a:rPr lang="ko-KR" altLang="en-US" sz="1400" dirty="0"/>
                        <a:t>레이어 기준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과파라미터로</a:t>
                      </a:r>
                      <a:r>
                        <a:rPr lang="ko-KR" altLang="en-US" sz="1400" dirty="0"/>
                        <a:t> 추정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46099"/>
                  </a:ext>
                </a:extLst>
              </a:tr>
              <a:tr h="317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8-qubit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0.66~0.72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0.49~0.7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0.49~0.72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편차가 큼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과적합</a:t>
                      </a:r>
                      <a:r>
                        <a:rPr lang="ko-KR" altLang="en-US" sz="1400" dirty="0"/>
                        <a:t> 날 때도 있고 아닐 때도 있음</a:t>
                      </a:r>
                      <a:r>
                        <a:rPr lang="en-US" altLang="ko-KR" sz="1400" dirty="0"/>
                        <a:t>),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그래도 </a:t>
                      </a:r>
                      <a:r>
                        <a:rPr lang="en-US" altLang="ko-KR" sz="1400" dirty="0"/>
                        <a:t>16 </a:t>
                      </a:r>
                      <a:r>
                        <a:rPr lang="ko-KR" altLang="en-US" sz="1400" dirty="0"/>
                        <a:t>큐비트에 비해 정확도는 높음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큐비트의 수에 따라 얽힘이 달라지는데</a:t>
                      </a:r>
                      <a:r>
                        <a:rPr lang="en-US" altLang="ko-KR" sz="1400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dirty="0">
                          <a:sym typeface="Wingdings" panose="05000000000000000000" pitchFamily="2" charset="2"/>
                        </a:rPr>
                        <a:t>이게 영향이 있는 것 같음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290859"/>
                  </a:ext>
                </a:extLst>
              </a:tr>
              <a:tr h="3179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16-qubit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과적합</a:t>
                      </a:r>
                      <a:r>
                        <a:rPr lang="en-US" altLang="ko-KR" sz="1400" dirty="0"/>
                        <a:t>/ Tr</a:t>
                      </a:r>
                      <a:r>
                        <a:rPr lang="ko-KR" altLang="en-US" sz="1400" dirty="0"/>
                        <a:t>도 낮음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54245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2249A8B-0BD4-268D-71D5-2CD2ABEE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1463"/>
              </p:ext>
            </p:extLst>
          </p:nvPr>
        </p:nvGraphicFramePr>
        <p:xfrm>
          <a:off x="411162" y="4045306"/>
          <a:ext cx="113681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478">
                  <a:extLst>
                    <a:ext uri="{9D8B030D-6E8A-4147-A177-3AD203B41FA5}">
                      <a16:colId xmlns:a16="http://schemas.microsoft.com/office/drawing/2014/main" val="45644115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69398056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28239856"/>
                    </a:ext>
                  </a:extLst>
                </a:gridCol>
                <a:gridCol w="1080260">
                  <a:extLst>
                    <a:ext uri="{9D8B030D-6E8A-4147-A177-3AD203B41FA5}">
                      <a16:colId xmlns:a16="http://schemas.microsoft.com/office/drawing/2014/main" val="2801911527"/>
                    </a:ext>
                  </a:extLst>
                </a:gridCol>
                <a:gridCol w="5683320">
                  <a:extLst>
                    <a:ext uri="{9D8B030D-6E8A-4147-A177-3AD203B41FA5}">
                      <a16:colId xmlns:a16="http://schemas.microsoft.com/office/drawing/2014/main" val="2222802429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Basis/Adjoint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 </a:t>
                      </a:r>
                      <a:r>
                        <a:rPr lang="ko-KR" altLang="en-US" sz="1400" dirty="0"/>
                        <a:t>레이어로 줄임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46099"/>
                  </a:ext>
                </a:extLst>
              </a:tr>
              <a:tr h="27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8-qubit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편차 감소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정확도 </a:t>
                      </a:r>
                      <a:r>
                        <a:rPr lang="ko-KR" altLang="en-US" sz="1400" dirty="0" err="1"/>
                        <a:t>비슷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양자로도 가능하지만 양자를 추가함으로써 이득이 딱히 없음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702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982343-09E2-A5C8-39D7-2890645A4F95}"/>
              </a:ext>
            </a:extLst>
          </p:cNvPr>
          <p:cNvSpPr txBox="1"/>
          <p:nvPr/>
        </p:nvSpPr>
        <p:spPr>
          <a:xfrm>
            <a:off x="230771" y="3385065"/>
            <a:ext cx="1172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rgbClr val="FF0000"/>
                </a:solidFill>
              </a:rPr>
              <a:t>과파라미터의</a:t>
            </a:r>
            <a:r>
              <a:rPr lang="ko-KR" altLang="en-US" sz="1600" dirty="0">
                <a:solidFill>
                  <a:srgbClr val="FF0000"/>
                </a:solidFill>
              </a:rPr>
              <a:t> 기준을 며칠 전에 알게 되어서 </a:t>
            </a:r>
            <a:r>
              <a:rPr lang="en-US" altLang="ko-KR" sz="1600" dirty="0">
                <a:solidFill>
                  <a:srgbClr val="FF0000"/>
                </a:solidFill>
              </a:rPr>
              <a:t>16 </a:t>
            </a:r>
            <a:r>
              <a:rPr lang="ko-KR" altLang="en-US" sz="1600" dirty="0">
                <a:solidFill>
                  <a:srgbClr val="FF0000"/>
                </a:solidFill>
              </a:rPr>
              <a:t>큐비트도 레이어 수를 줄여서 돌려보고 있습니다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(1 epoch</a:t>
            </a:r>
            <a:r>
              <a:rPr lang="ko-KR" altLang="en-US" sz="1600" dirty="0">
                <a:solidFill>
                  <a:srgbClr val="FF0000"/>
                </a:solidFill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</a:rPr>
              <a:t>3600</a:t>
            </a:r>
            <a:r>
              <a:rPr lang="ko-KR" altLang="en-US" sz="1600" dirty="0">
                <a:solidFill>
                  <a:srgbClr val="FF0000"/>
                </a:solidFill>
              </a:rPr>
              <a:t>초 정도 밖에 안 걸려서 실험 한 번 당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  <a:r>
              <a:rPr lang="ko-KR" altLang="en-US" sz="1600" dirty="0">
                <a:solidFill>
                  <a:srgbClr val="FF0000"/>
                </a:solidFill>
              </a:rPr>
              <a:t>시간 정도라서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번 돌려보려면 </a:t>
            </a:r>
            <a:r>
              <a:rPr lang="en-US" altLang="ko-KR" sz="1600" dirty="0">
                <a:solidFill>
                  <a:srgbClr val="FF0000"/>
                </a:solidFill>
              </a:rPr>
              <a:t>2~3</a:t>
            </a:r>
            <a:r>
              <a:rPr lang="ko-KR" altLang="en-US" sz="1600" dirty="0">
                <a:solidFill>
                  <a:srgbClr val="FF0000"/>
                </a:solidFill>
              </a:rPr>
              <a:t>일 안에 나올 것 같습니다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24BC1A0-3710-2024-4BEE-584E1022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5617"/>
              </p:ext>
            </p:extLst>
          </p:nvPr>
        </p:nvGraphicFramePr>
        <p:xfrm>
          <a:off x="411162" y="4924005"/>
          <a:ext cx="1136815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478">
                  <a:extLst>
                    <a:ext uri="{9D8B030D-6E8A-4147-A177-3AD203B41FA5}">
                      <a16:colId xmlns:a16="http://schemas.microsoft.com/office/drawing/2014/main" val="45644115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69398056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72823985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01911527"/>
                    </a:ext>
                  </a:extLst>
                </a:gridCol>
                <a:gridCol w="5684080">
                  <a:extLst>
                    <a:ext uri="{9D8B030D-6E8A-4147-A177-3AD203B41FA5}">
                      <a16:colId xmlns:a16="http://schemas.microsoft.com/office/drawing/2014/main" val="2222802429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Classical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46099"/>
                  </a:ext>
                </a:extLst>
              </a:tr>
              <a:tr h="27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 prediction head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제한 없는 경우 </a:t>
                      </a:r>
                      <a:r>
                        <a:rPr lang="en-US" altLang="ko-KR" sz="1400" dirty="0"/>
                        <a:t>7 </a:t>
                      </a:r>
                      <a:r>
                        <a:rPr lang="ko-KR" altLang="en-US" sz="1400" dirty="0"/>
                        <a:t>라운드 이상까지 되지만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양자 추가한 것과 비교하기 위해 데이터와 모델 제한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702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C454E0-5B57-1578-0127-A84AA8B17E52}"/>
              </a:ext>
            </a:extLst>
          </p:cNvPr>
          <p:cNvSpPr txBox="1"/>
          <p:nvPr/>
        </p:nvSpPr>
        <p:spPr>
          <a:xfrm>
            <a:off x="826236" y="5816332"/>
            <a:ext cx="1053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양자 인공지능으로도 가능하지만 지금의 양자 인공지능으로는 적합한 작업은 아닌 것으로 생각됨</a:t>
            </a:r>
            <a:br>
              <a:rPr lang="en-US" altLang="ko-KR" sz="1600" b="1" dirty="0"/>
            </a:b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ym typeface="Wingdings" panose="05000000000000000000" pitchFamily="2" charset="2"/>
              </a:rPr>
              <a:t>그러나 계속 개발되고 있어서 다른 방법들이 더 있을 수도 있음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428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FD46E-4A49-8F01-3749-22887B20B801}"/>
              </a:ext>
            </a:extLst>
          </p:cNvPr>
          <p:cNvSpPr txBox="1"/>
          <p:nvPr/>
        </p:nvSpPr>
        <p:spPr>
          <a:xfrm>
            <a:off x="3538396" y="2274838"/>
            <a:ext cx="511520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ctr"/>
            <a:endParaRPr lang="ko-KR" altLang="en-US" sz="4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내용들의 출처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..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논문들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https://arxiv.org/pdf/2109.11676.pdf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https://arxiv.org/pdf/1905.10876.pdf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https://arxiv.org/pdf/2203.01340.pdf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5"/>
              </a:rPr>
              <a:t>https://physics.aps.org/featured-article-pdf/10.1103/PhysRevX.10.041038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페니레인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디스커션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포럼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https://discuss.pennylane.ai/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구글링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6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NISQ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Noisy intermediate-scale quantum era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중간 규모의 양자컴퓨터이지만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오류가 발생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오류 정정이 가능한 정도의 규모는 아님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복잡한 특정 작업에 양자 신경망을 하이브리드 방식으로 적용하는 접근 방식이 대다수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양자컴퓨터를 사용할 수는 있지만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고전적인 방법을 능가할 만큼 강력하지 않음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고전 신경망보다 더 나을 수도 있고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아닐 수도 있음 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 신경망의 목표 중 하나는 양자 신경망이 유리한 특정 상황을 식별하는 것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양자 컴퓨터가 이점을 제공할 수 있는 작업이 존재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 이점만이 양자 인공지능의 올바른 방향은 아니라는 견해들이 있음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양자가 고전 인공지능을 능가할 수 있는 것은 매우 작은 규모에서만 가능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이러한 작은 규모의 실험을 확장한다고 해서 그 작업도 양자 이점이 있을 거라는 보장은 없음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27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Qubit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양자 인공지능에 사용 가능한 최대 큐비트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대략 </a:t>
            </a:r>
            <a:r>
              <a:rPr lang="en-US" altLang="ko-KR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 </a:t>
            </a:r>
            <a:r>
              <a:rPr lang="ko-KR" altLang="en-US" sz="1800" b="1" kern="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지금까지 본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연구들에서는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2~10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정도 사용하는 것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큐비트의 수가 증가함에 따라 시뮬레이션 난이도가 기하급수적으로 증가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필요한 컴퓨팅 파워와 소요 시간이 증가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시뮬레이터에서는 큐비트가 증가한다고 해서 노이즈가 생기는 건 아님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이런 의미의 난이도는 아님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 회로의 폭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증가하면 더 나은 결과를 얻을 수 있다</a:t>
            </a:r>
            <a:r>
              <a:rPr lang="en-US" altLang="ko-KR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라는 주장은 합리적이나</a:t>
            </a:r>
            <a:r>
              <a:rPr lang="en-US" altLang="ko-KR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시뮬레이션이 매우 어려움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현재로서는 성능 향상을 위해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수를 늘리는 것만이 좋은 접근 방법은 아닌 것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여러 게이트를 조합해서 많은 데이터를 효과적으로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임베딩하거나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재업로딩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회로 자르기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등의 기능을 사용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61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Gate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기저 축이 다른 회전 게이트 </a:t>
            </a:r>
            <a:r>
              <a:rPr lang="en-US" altLang="ko-KR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(Rx, Ry, Rz)</a:t>
            </a:r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조합할수록 표현력이 높아짐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H-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Rz : z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축을 기준으로 회전할 때 가질 수 있는 값들을 모두 가지게 됨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H-Rz-Rx : H-Rz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의 점들이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축 기준 회전하면서 가질 수 있는 값들을 가짐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Hadamard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Hadamard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게이트가 사용되는 경우 존재 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회전 게이트가 중첩을 만들 수 있음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회전을 통해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 위의 값을 만들 수 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 신경망에서는 회전 게이트를 주로 사용하기 때문에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일반적인 양자 회로보다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Hadamard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게이트가 덜 사용됨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EDBA22-88D4-4187-3E2A-08486D9D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52" y="2103869"/>
            <a:ext cx="6763434" cy="22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Embedding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CA9253A-12AB-D1DA-57F1-6B390BB42B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각 </a:t>
                </a:r>
                <a:r>
                  <a:rPr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/ 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진폭 </a:t>
                </a:r>
                <a:r>
                  <a:rPr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/ 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기저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등 여러 종류의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기술 존재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lang="ko-KR" altLang="en-US" sz="1800" b="1" kern="0" spc="0" dirty="0">
                    <a:solidFill>
                      <a:srgbClr val="000000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데이터의 종류와 문제에 따라 선택</a:t>
                </a:r>
                <a:endParaRPr lang="en-US" altLang="ko-KR" sz="1800" b="1" kern="0" spc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lang="en-US" altLang="ko-KR" sz="1600" kern="0" spc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진폭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개의 큐비트로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2</m:t>
                    </m:r>
                    <m:r>
                      <a:rPr lang="en-US" altLang="ko-KR" sz="1800" i="1" baseline="3000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개의 데이터 </a:t>
                </a:r>
                <a:r>
                  <a:rPr lang="ko-KR" altLang="en-US" sz="18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임베딩이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가능</a:t>
                </a: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필요 큐비트가 적지만 </a:t>
                </a:r>
                <a:r>
                  <a:rPr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depth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높고 비교적 복잡</a:t>
                </a: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실수형 데이터에 적합 </a:t>
                </a:r>
                <a:r>
                  <a:rPr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실수 데이터 또는 가중치</a:t>
                </a:r>
                <a:r>
                  <a:rPr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2"/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기저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개의 큐비트로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𝑛</m:t>
                    </m:r>
                  </m:oMath>
                </a14:m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개의 데이터 </a:t>
                </a:r>
                <a:r>
                  <a:rPr lang="ko-KR" altLang="en-US" sz="18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임베딩이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가능</a:t>
                </a: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고전 데이터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1,0,1</m:t>
                    </m:r>
                  </m:oMath>
                </a14:m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을 양자 상태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101</m:t>
                        </m:r>
                      </m:e>
                    </m:d>
                  </m:oMath>
                </a14:m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로 그대로 </a:t>
                </a:r>
                <a:r>
                  <a:rPr lang="ko-KR" altLang="en-US" sz="18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이진 데이터에 적합</a:t>
                </a: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간단하지만 많은 큐비트가 필요</a:t>
                </a: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457200" lvl="1" indent="0">
                  <a:buNone/>
                </a:pP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진폭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임베딩은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많은 데이터 포인트를 단일 회로에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할 수 있으나</a:t>
                </a:r>
                <a:r>
                  <a:rPr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그만큼 해석이 </a:t>
                </a:r>
                <a:r>
                  <a:rPr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어려워짐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Speck 32/64 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데이터는 진폭 </a:t>
                </a:r>
                <a:r>
                  <a:rPr lang="ko-KR" altLang="en-US" sz="18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임베딩을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사용한 경우보다 기저 </a:t>
                </a:r>
                <a:r>
                  <a:rPr lang="ko-KR" altLang="en-US" sz="18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임베딩을</a:t>
                </a:r>
                <a:r>
                  <a:rPr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사용한 경우가 더 높은 정확도를 얻었음</a:t>
                </a:r>
                <a:endParaRPr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914400" lvl="2" indent="0">
                  <a:buNone/>
                </a:pPr>
                <a:br>
                  <a:rPr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endParaRPr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457200" lvl="1" indent="0">
                  <a:buNone/>
                </a:pPr>
                <a:r>
                  <a:rPr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endPara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CA9253A-12AB-D1DA-57F1-6B390BB42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2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0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시뮬레이터 및 미분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페니레인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시뮬레이터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/ C++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가속화 시뮬레이터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/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노이즈 시뮬레이터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b="1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미분 방식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Adjoint</a:t>
            </a: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메모리 감소 가능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더 많은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시뮬레이션에 도움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작년에는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에러났었는데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지금은 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가속화 시뮬레이터와 함께 사용하여 속도 향상 가능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노이즈 시뮬레이터에서는 지원하지 않음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Backprop</a:t>
            </a: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 소요 시간이 매우 큼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(adjoint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약 두 배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정도였음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노이즈 시뮬레이터에서 지원은 가능하지만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메모리 사용량이 매우 커서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OOM (Out Of Memory)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발생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Parameter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shift</a:t>
            </a: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레이어와 큐비트가 늘어날수록 소요 시간이 매우 크게 증가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 하나 당 최소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연산되어야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하며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이는 시뮬레이터에서 특히 오래 걸림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양자 하드웨어에서 적합한 방식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EEDC3-BF32-82BB-8C5A-6C7DC4938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" t="4413" r="9302" b="4812"/>
          <a:stretch/>
        </p:blipFill>
        <p:spPr>
          <a:xfrm>
            <a:off x="6347533" y="106146"/>
            <a:ext cx="5819067" cy="25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4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6.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파라미터와 회로의 복잡도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회로의 표현력과 복잡도</a:t>
            </a:r>
            <a:endParaRPr lang="en-US" altLang="ko-KR" sz="1800" b="1" kern="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큐비트의 수나 양자 레이어의 수가 증가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그에 따라 게이트의 수도 증가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여러 회전 게이트와 얽힘이 추가될수록 회로의 연결성과 표현력이 증가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특히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2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게이트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CRx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CNOT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등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가 회로의 연결성을 결정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그러나 해당 게이트들이 복잡성 증가의 원인이 됨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회로의 깊이와 게이트 수에서 복잡도 증가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일반적으로 적은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depth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에서 많이 얽힐수록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연결성이 높을수록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효율적인 표현 공간을 가질 수 있음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이러한 레이어들이 추가될수록 표현력이 높아지지만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복잡성이 높아질 수 있으므로 주의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하고자 하는 작업에 비해 회로의 복잡성이 높으면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과적합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발생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또한 회로마다 레이어 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게이트  수 및 종류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등에 따른 표현력이 다르므로 무조건 파라미터가 많을수록 좋은 것은 아님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파라미터가 많으면 회로 최적화 난이도가 높아짐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NISQ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에서는 큐비트의 수나 회로의 깊이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연결성에 제한이 있으므로 적절한 회로 구성 필요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큐비트를 많이 사용한다고 무조건 좋은 결과가 나오지는 않음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큐비트가 얽히는 것이 좋다고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알려져있으나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비용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회로 깊이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 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매우 비쌈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과파라미터화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된 회로의 기준이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25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파라미터라고 제안한 연구 결과 존재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실제로 실험해보니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60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파라미터인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3~4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정도 돌리면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번은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과적합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파라미터인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 돌렸을 때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과적합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없음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 번 더 실행 중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22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7.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문제와 데이터에 따라 다 다르기 때문에 정확도를 제외하면 평가 기준이 애매한 것 같음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정확도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앞서 살펴본 매개변수화 된 회로의 연결성과 표현력에 따라 달라짐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정확도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회로의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게이트의 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회전 게이트의 수와 종류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파라미터의 수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해당 요소들이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연결성과 표현력에 영향을 주므로 이를 중점으로 평가하면 될 것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상황에서는 고전 신경망보다 이점을 얻기는 어려움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지금의 시뮬레이터로는 많은 데이터를 학습하기 어려움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수에 비해 데이터의 복잡도가 낮지 않음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(64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데이터 포인트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고전 신경망에서는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라운드 이상 분석 가능하지만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위해서는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en-US" altLang="ko-KR" sz="1800" baseline="30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이상의 데이터가 필요함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양자 신경망에서는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5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라운드 분석에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만 개 정도의 데이터를 사용함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다음과 같이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가지를 비교하고자 함 </a:t>
            </a:r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아직 생각 중</a:t>
            </a:r>
            <a:r>
              <a:rPr lang="en-US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..)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및 파라미터 제한 없는 고전 신경망을 사용할 경우의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라운드에 대한 성능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en-US" altLang="ko-KR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Gohr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논문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 개로 제한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최소한의 고전 레이어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입력층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은닉층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출력층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사용한 고전 신경망의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라운드 성능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 신경망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+ 2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사용한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라운드 성능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양자 신경망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최소한의 고전 레이어를 했을 때의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5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라운드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distinguisher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성능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NISQ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장치에서 사용하기 적합한 회로인지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시간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큐비트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등등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…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다른 기준이 있는지 보겠습니다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505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1215</Words>
  <Application>Microsoft Office PowerPoint</Application>
  <PresentationFormat>와이드스크린</PresentationFormat>
  <Paragraphs>173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</vt:lpstr>
      <vt:lpstr>Arial</vt:lpstr>
      <vt:lpstr>맑은 고딕</vt:lpstr>
      <vt:lpstr>Wingdings</vt:lpstr>
      <vt:lpstr>Cambria Math</vt:lpstr>
      <vt:lpstr>CryptoCraft 테마</vt:lpstr>
      <vt:lpstr>제목 테마</vt:lpstr>
      <vt:lpstr>Quantum neural distinguisher for speck 32/64</vt:lpstr>
      <vt:lpstr>내용들의 출처..</vt:lpstr>
      <vt:lpstr>1. NISQ</vt:lpstr>
      <vt:lpstr>2. Qubit</vt:lpstr>
      <vt:lpstr>3. Gate</vt:lpstr>
      <vt:lpstr>4. Embedding</vt:lpstr>
      <vt:lpstr>5. 시뮬레이터 및 미분 방식</vt:lpstr>
      <vt:lpstr>6. 파라미터와 회로의 복잡도</vt:lpstr>
      <vt:lpstr>7. 평가 방식</vt:lpstr>
      <vt:lpstr>8. Quantum Neural Distinguisher for Speck 32/64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341</cp:revision>
  <dcterms:created xsi:type="dcterms:W3CDTF">2019-03-05T04:29:07Z</dcterms:created>
  <dcterms:modified xsi:type="dcterms:W3CDTF">2023-03-05T16:34:07Z</dcterms:modified>
</cp:coreProperties>
</file>