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0" r:id="rId4"/>
    <p:sldId id="282" r:id="rId5"/>
    <p:sldId id="283" r:id="rId6"/>
    <p:sldId id="259" r:id="rId7"/>
    <p:sldId id="262" r:id="rId8"/>
    <p:sldId id="258" r:id="rId9"/>
    <p:sldId id="260" r:id="rId10"/>
    <p:sldId id="261" r:id="rId11"/>
    <p:sldId id="263" r:id="rId12"/>
    <p:sldId id="264" r:id="rId13"/>
    <p:sldId id="265" r:id="rId14"/>
    <p:sldId id="266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2FA31-203F-8344-94AA-A221E63AB0C3}" v="63" dt="2022-03-22T06:38:49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9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8BE77508-D474-418D-BC55-5F6A065B6658}"/>
    <pc:docChg chg="custSel addSld modSld">
      <pc:chgData name="김현준" userId="185f8337-2247-4f37-8bdb-f28dabdaedae" providerId="ADAL" clId="{8BE77508-D474-418D-BC55-5F6A065B6658}" dt="2022-03-20T15:25:00.029" v="66" actId="20577"/>
      <pc:docMkLst>
        <pc:docMk/>
      </pc:docMkLst>
      <pc:sldChg chg="modSp mod">
        <pc:chgData name="김현준" userId="185f8337-2247-4f37-8bdb-f28dabdaedae" providerId="ADAL" clId="{8BE77508-D474-418D-BC55-5F6A065B6658}" dt="2022-03-20T15:24:56.017" v="53"/>
        <pc:sldMkLst>
          <pc:docMk/>
          <pc:sldMk cId="20776081" sldId="280"/>
        </pc:sldMkLst>
        <pc:spChg chg="mod">
          <ac:chgData name="김현준" userId="185f8337-2247-4f37-8bdb-f28dabdaedae" providerId="ADAL" clId="{8BE77508-D474-418D-BC55-5F6A065B6658}" dt="2022-03-20T15:24:56.017" v="53"/>
          <ac:spMkLst>
            <pc:docMk/>
            <pc:sldMk cId="20776081" sldId="280"/>
            <ac:spMk id="2" creationId="{00000000-0000-0000-0000-000000000000}"/>
          </ac:spMkLst>
        </pc:spChg>
      </pc:sldChg>
      <pc:sldChg chg="modSp new mod">
        <pc:chgData name="김현준" userId="185f8337-2247-4f37-8bdb-f28dabdaedae" providerId="ADAL" clId="{8BE77508-D474-418D-BC55-5F6A065B6658}" dt="2022-03-20T15:25:00.029" v="66" actId="20577"/>
        <pc:sldMkLst>
          <pc:docMk/>
          <pc:sldMk cId="142291592" sldId="281"/>
        </pc:sldMkLst>
        <pc:spChg chg="mod">
          <ac:chgData name="김현준" userId="185f8337-2247-4f37-8bdb-f28dabdaedae" providerId="ADAL" clId="{8BE77508-D474-418D-BC55-5F6A065B6658}" dt="2022-03-20T15:25:00.029" v="66" actId="20577"/>
          <ac:spMkLst>
            <pc:docMk/>
            <pc:sldMk cId="142291592" sldId="281"/>
            <ac:spMk id="2" creationId="{C5836745-F533-43C8-A5F8-DF5B3BAD45DB}"/>
          </ac:spMkLst>
        </pc:spChg>
      </pc:sldChg>
    </pc:docChg>
  </pc:docChgLst>
  <pc:docChgLst>
    <pc:chgData name="김현준" userId="185f8337-2247-4f37-8bdb-f28dabdaedae" providerId="ADAL" clId="{FF32FA31-203F-8344-94AA-A221E63AB0C3}"/>
    <pc:docChg chg="undo custSel addSld delSld modSld sldOrd">
      <pc:chgData name="김현준" userId="185f8337-2247-4f37-8bdb-f28dabdaedae" providerId="ADAL" clId="{FF32FA31-203F-8344-94AA-A221E63AB0C3}" dt="2022-03-22T06:38:49.262" v="598"/>
      <pc:docMkLst>
        <pc:docMk/>
      </pc:docMkLst>
      <pc:sldChg chg="modSp add ord">
        <pc:chgData name="김현준" userId="185f8337-2247-4f37-8bdb-f28dabdaedae" providerId="ADAL" clId="{FF32FA31-203F-8344-94AA-A221E63AB0C3}" dt="2022-03-22T04:28:56.367" v="565"/>
        <pc:sldMkLst>
          <pc:docMk/>
          <pc:sldMk cId="2932007235" sldId="258"/>
        </pc:sldMkLst>
        <pc:spChg chg="mod">
          <ac:chgData name="김현준" userId="185f8337-2247-4f37-8bdb-f28dabdaedae" providerId="ADAL" clId="{FF32FA31-203F-8344-94AA-A221E63AB0C3}" dt="2022-03-22T04:28:56.367" v="565"/>
          <ac:spMkLst>
            <pc:docMk/>
            <pc:sldMk cId="2932007235" sldId="258"/>
            <ac:spMk id="66" creationId="{00000000-0000-0000-0000-000000000000}"/>
          </ac:spMkLst>
        </pc:spChg>
      </pc:sldChg>
      <pc:sldChg chg="add">
        <pc:chgData name="김현준" userId="185f8337-2247-4f37-8bdb-f28dabdaedae" providerId="ADAL" clId="{FF32FA31-203F-8344-94AA-A221E63AB0C3}" dt="2022-03-21T00:44:56.507" v="262"/>
        <pc:sldMkLst>
          <pc:docMk/>
          <pc:sldMk cId="2317383277" sldId="259"/>
        </pc:sldMkLst>
      </pc:sldChg>
      <pc:sldChg chg="add">
        <pc:chgData name="김현준" userId="185f8337-2247-4f37-8bdb-f28dabdaedae" providerId="ADAL" clId="{FF32FA31-203F-8344-94AA-A221E63AB0C3}" dt="2022-03-21T00:47:43.167" v="281"/>
        <pc:sldMkLst>
          <pc:docMk/>
          <pc:sldMk cId="3627310537" sldId="260"/>
        </pc:sldMkLst>
      </pc:sldChg>
      <pc:sldChg chg="add del">
        <pc:chgData name="김현준" userId="185f8337-2247-4f37-8bdb-f28dabdaedae" providerId="ADAL" clId="{FF32FA31-203F-8344-94AA-A221E63AB0C3}" dt="2022-03-21T00:47:39.413" v="277" actId="2696"/>
        <pc:sldMkLst>
          <pc:docMk/>
          <pc:sldMk cId="4048906383" sldId="260"/>
        </pc:sldMkLst>
      </pc:sldChg>
      <pc:sldChg chg="add del">
        <pc:chgData name="김현준" userId="185f8337-2247-4f37-8bdb-f28dabdaedae" providerId="ADAL" clId="{FF32FA31-203F-8344-94AA-A221E63AB0C3}" dt="2022-03-21T00:47:39.433" v="278" actId="2696"/>
        <pc:sldMkLst>
          <pc:docMk/>
          <pc:sldMk cId="2859968446" sldId="261"/>
        </pc:sldMkLst>
      </pc:sldChg>
      <pc:sldChg chg="modSp add">
        <pc:chgData name="김현준" userId="185f8337-2247-4f37-8bdb-f28dabdaedae" providerId="ADAL" clId="{FF32FA31-203F-8344-94AA-A221E63AB0C3}" dt="2022-03-22T04:34:32.997" v="566" actId="1036"/>
        <pc:sldMkLst>
          <pc:docMk/>
          <pc:sldMk cId="2992671415" sldId="261"/>
        </pc:sldMkLst>
        <pc:spChg chg="mod">
          <ac:chgData name="김현준" userId="185f8337-2247-4f37-8bdb-f28dabdaedae" providerId="ADAL" clId="{FF32FA31-203F-8344-94AA-A221E63AB0C3}" dt="2022-03-22T04:34:32.997" v="566" actId="1036"/>
          <ac:spMkLst>
            <pc:docMk/>
            <pc:sldMk cId="2992671415" sldId="261"/>
            <ac:spMk id="95" creationId="{00000000-0000-0000-0000-000000000000}"/>
          </ac:spMkLst>
        </pc:spChg>
      </pc:sldChg>
      <pc:sldChg chg="add ord">
        <pc:chgData name="김현준" userId="185f8337-2247-4f37-8bdb-f28dabdaedae" providerId="ADAL" clId="{FF32FA31-203F-8344-94AA-A221E63AB0C3}" dt="2022-03-21T00:47:28.800" v="276"/>
        <pc:sldMkLst>
          <pc:docMk/>
          <pc:sldMk cId="3821501493" sldId="262"/>
        </pc:sldMkLst>
      </pc:sldChg>
      <pc:sldChg chg="add del">
        <pc:chgData name="김현준" userId="185f8337-2247-4f37-8bdb-f28dabdaedae" providerId="ADAL" clId="{FF32FA31-203F-8344-94AA-A221E63AB0C3}" dt="2022-03-21T00:47:39.457" v="279" actId="2696"/>
        <pc:sldMkLst>
          <pc:docMk/>
          <pc:sldMk cId="1440981195" sldId="263"/>
        </pc:sldMkLst>
      </pc:sldChg>
      <pc:sldChg chg="add">
        <pc:chgData name="김현준" userId="185f8337-2247-4f37-8bdb-f28dabdaedae" providerId="ADAL" clId="{FF32FA31-203F-8344-94AA-A221E63AB0C3}" dt="2022-03-21T00:47:43.167" v="281"/>
        <pc:sldMkLst>
          <pc:docMk/>
          <pc:sldMk cId="4022568335" sldId="263"/>
        </pc:sldMkLst>
      </pc:sldChg>
      <pc:sldChg chg="add del">
        <pc:chgData name="김현준" userId="185f8337-2247-4f37-8bdb-f28dabdaedae" providerId="ADAL" clId="{FF32FA31-203F-8344-94AA-A221E63AB0C3}" dt="2022-03-21T00:47:39.483" v="280" actId="2696"/>
        <pc:sldMkLst>
          <pc:docMk/>
          <pc:sldMk cId="3087082115" sldId="264"/>
        </pc:sldMkLst>
      </pc:sldChg>
      <pc:sldChg chg="add">
        <pc:chgData name="김현준" userId="185f8337-2247-4f37-8bdb-f28dabdaedae" providerId="ADAL" clId="{FF32FA31-203F-8344-94AA-A221E63AB0C3}" dt="2022-03-21T00:47:43.167" v="281"/>
        <pc:sldMkLst>
          <pc:docMk/>
          <pc:sldMk cId="3920795126" sldId="264"/>
        </pc:sldMkLst>
      </pc:sldChg>
      <pc:sldChg chg="add">
        <pc:chgData name="김현준" userId="185f8337-2247-4f37-8bdb-f28dabdaedae" providerId="ADAL" clId="{FF32FA31-203F-8344-94AA-A221E63AB0C3}" dt="2022-03-21T00:47:14.944" v="269"/>
        <pc:sldMkLst>
          <pc:docMk/>
          <pc:sldMk cId="3199919024" sldId="265"/>
        </pc:sldMkLst>
      </pc:sldChg>
      <pc:sldChg chg="modSp add">
        <pc:chgData name="김현준" userId="185f8337-2247-4f37-8bdb-f28dabdaedae" providerId="ADAL" clId="{FF32FA31-203F-8344-94AA-A221E63AB0C3}" dt="2022-03-21T00:48:25.330" v="288" actId="20577"/>
        <pc:sldMkLst>
          <pc:docMk/>
          <pc:sldMk cId="3435779307" sldId="266"/>
        </pc:sldMkLst>
        <pc:spChg chg="mod">
          <ac:chgData name="김현준" userId="185f8337-2247-4f37-8bdb-f28dabdaedae" providerId="ADAL" clId="{FF32FA31-203F-8344-94AA-A221E63AB0C3}" dt="2022-03-21T00:48:25.330" v="288" actId="20577"/>
          <ac:spMkLst>
            <pc:docMk/>
            <pc:sldMk cId="3435779307" sldId="266"/>
            <ac:spMk id="140" creationId="{00000000-0000-0000-0000-000000000000}"/>
          </ac:spMkLst>
        </pc:spChg>
        <pc:graphicFrameChg chg="mod modGraphic">
          <ac:chgData name="김현준" userId="185f8337-2247-4f37-8bdb-f28dabdaedae" providerId="ADAL" clId="{FF32FA31-203F-8344-94AA-A221E63AB0C3}" dt="2022-03-21T00:48:22.398" v="287" actId="1076"/>
          <ac:graphicFrameMkLst>
            <pc:docMk/>
            <pc:sldMk cId="3435779307" sldId="266"/>
            <ac:graphicFrameMk id="141" creationId="{00000000-0000-0000-0000-000000000000}"/>
          </ac:graphicFrameMkLst>
        </pc:graphicFrameChg>
      </pc:sldChg>
      <pc:sldChg chg="modSp">
        <pc:chgData name="김현준" userId="185f8337-2247-4f37-8bdb-f28dabdaedae" providerId="ADAL" clId="{FF32FA31-203F-8344-94AA-A221E63AB0C3}" dt="2022-03-22T06:38:49.262" v="598"/>
        <pc:sldMkLst>
          <pc:docMk/>
          <pc:sldMk cId="2406322206" sldId="269"/>
        </pc:sldMkLst>
        <pc:spChg chg="mod">
          <ac:chgData name="김현준" userId="185f8337-2247-4f37-8bdb-f28dabdaedae" providerId="ADAL" clId="{FF32FA31-203F-8344-94AA-A221E63AB0C3}" dt="2022-03-22T06:01:07.819" v="587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FF32FA31-203F-8344-94AA-A221E63AB0C3}" dt="2022-03-22T06:38:49.262" v="598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FF32FA31-203F-8344-94AA-A221E63AB0C3}" dt="2022-03-21T00:48:46.730" v="290" actId="2696"/>
        <pc:sldMkLst>
          <pc:docMk/>
          <pc:sldMk cId="575598755" sldId="275"/>
        </pc:sldMkLst>
      </pc:sldChg>
      <pc:sldChg chg="addSp modSp">
        <pc:chgData name="김현준" userId="185f8337-2247-4f37-8bdb-f28dabdaedae" providerId="ADAL" clId="{FF32FA31-203F-8344-94AA-A221E63AB0C3}" dt="2022-03-22T06:02:48.879" v="597" actId="20577"/>
        <pc:sldMkLst>
          <pc:docMk/>
          <pc:sldMk cId="20776081" sldId="280"/>
        </pc:sldMkLst>
        <pc:spChg chg="mod">
          <ac:chgData name="김현준" userId="185f8337-2247-4f37-8bdb-f28dabdaedae" providerId="ADAL" clId="{FF32FA31-203F-8344-94AA-A221E63AB0C3}" dt="2022-03-22T01:43:00.639" v="344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185f8337-2247-4f37-8bdb-f28dabdaedae" providerId="ADAL" clId="{FF32FA31-203F-8344-94AA-A221E63AB0C3}" dt="2022-03-22T06:02:48.879" v="597" actId="20577"/>
          <ac:spMkLst>
            <pc:docMk/>
            <pc:sldMk cId="20776081" sldId="280"/>
            <ac:spMk id="3" creationId="{00000000-0000-0000-0000-000000000000}"/>
          </ac:spMkLst>
        </pc:spChg>
        <pc:picChg chg="add mod">
          <ac:chgData name="김현준" userId="185f8337-2247-4f37-8bdb-f28dabdaedae" providerId="ADAL" clId="{FF32FA31-203F-8344-94AA-A221E63AB0C3}" dt="2022-03-22T01:58:55.878" v="431" actId="1076"/>
          <ac:picMkLst>
            <pc:docMk/>
            <pc:sldMk cId="20776081" sldId="280"/>
            <ac:picMk id="4" creationId="{924AB98C-FE65-4F4B-B298-6EC5EB5ECC6B}"/>
          </ac:picMkLst>
        </pc:picChg>
      </pc:sldChg>
      <pc:sldChg chg="modSp add del ord">
        <pc:chgData name="김현준" userId="185f8337-2247-4f37-8bdb-f28dabdaedae" providerId="ADAL" clId="{FF32FA31-203F-8344-94AA-A221E63AB0C3}" dt="2022-03-21T00:47:21.338" v="272" actId="2696"/>
        <pc:sldMkLst>
          <pc:docMk/>
          <pc:sldMk cId="142291592" sldId="281"/>
        </pc:sldMkLst>
        <pc:spChg chg="mod">
          <ac:chgData name="김현준" userId="185f8337-2247-4f37-8bdb-f28dabdaedae" providerId="ADAL" clId="{FF32FA31-203F-8344-94AA-A221E63AB0C3}" dt="2022-03-21T00:40:40.903" v="160" actId="20577"/>
          <ac:spMkLst>
            <pc:docMk/>
            <pc:sldMk cId="142291592" sldId="281"/>
            <ac:spMk id="2" creationId="{C5836745-F533-43C8-A5F8-DF5B3BAD45DB}"/>
          </ac:spMkLst>
        </pc:spChg>
      </pc:sldChg>
      <pc:sldChg chg="modSp add">
        <pc:chgData name="김현준" userId="185f8337-2247-4f37-8bdb-f28dabdaedae" providerId="ADAL" clId="{FF32FA31-203F-8344-94AA-A221E63AB0C3}" dt="2022-03-22T04:12:37.184" v="559"/>
        <pc:sldMkLst>
          <pc:docMk/>
          <pc:sldMk cId="2957131489" sldId="282"/>
        </pc:sldMkLst>
        <pc:spChg chg="mod">
          <ac:chgData name="김현준" userId="185f8337-2247-4f37-8bdb-f28dabdaedae" providerId="ADAL" clId="{FF32FA31-203F-8344-94AA-A221E63AB0C3}" dt="2022-03-21T00:36:05.560" v="77" actId="20577"/>
          <ac:spMkLst>
            <pc:docMk/>
            <pc:sldMk cId="2957131489" sldId="282"/>
            <ac:spMk id="2" creationId="{D5C8DCDB-0E67-1645-9B3C-7A3504A1544B}"/>
          </ac:spMkLst>
        </pc:spChg>
        <pc:spChg chg="mod">
          <ac:chgData name="김현준" userId="185f8337-2247-4f37-8bdb-f28dabdaedae" providerId="ADAL" clId="{FF32FA31-203F-8344-94AA-A221E63AB0C3}" dt="2022-03-22T04:12:37.184" v="559"/>
          <ac:spMkLst>
            <pc:docMk/>
            <pc:sldMk cId="2957131489" sldId="282"/>
            <ac:spMk id="3" creationId="{83150789-699D-C04C-85AB-D91ABDD23A20}"/>
          </ac:spMkLst>
        </pc:spChg>
      </pc:sldChg>
      <pc:sldChg chg="addSp modSp add">
        <pc:chgData name="김현준" userId="185f8337-2247-4f37-8bdb-f28dabdaedae" providerId="ADAL" clId="{FF32FA31-203F-8344-94AA-A221E63AB0C3}" dt="2022-03-22T01:59:37.549" v="435" actId="1076"/>
        <pc:sldMkLst>
          <pc:docMk/>
          <pc:sldMk cId="1559832000" sldId="283"/>
        </pc:sldMkLst>
        <pc:spChg chg="mod">
          <ac:chgData name="김현준" userId="185f8337-2247-4f37-8bdb-f28dabdaedae" providerId="ADAL" clId="{FF32FA31-203F-8344-94AA-A221E63AB0C3}" dt="2022-03-21T00:40:11.603" v="141"/>
          <ac:spMkLst>
            <pc:docMk/>
            <pc:sldMk cId="1559832000" sldId="283"/>
            <ac:spMk id="2" creationId="{99C48955-4DD1-574B-883B-4BA2F84C9FA3}"/>
          </ac:spMkLst>
        </pc:spChg>
        <pc:picChg chg="add mod modCrop">
          <ac:chgData name="김현준" userId="185f8337-2247-4f37-8bdb-f28dabdaedae" providerId="ADAL" clId="{FF32FA31-203F-8344-94AA-A221E63AB0C3}" dt="2022-03-22T01:59:37.549" v="435" actId="1076"/>
          <ac:picMkLst>
            <pc:docMk/>
            <pc:sldMk cId="1559832000" sldId="283"/>
            <ac:picMk id="4" creationId="{93F45EF1-62E8-1F4E-BBBD-681A0E7DF400}"/>
          </ac:picMkLst>
        </pc:picChg>
      </pc:sldChg>
      <pc:sldChg chg="modSp add del">
        <pc:chgData name="김현준" userId="185f8337-2247-4f37-8bdb-f28dabdaedae" providerId="ADAL" clId="{FF32FA31-203F-8344-94AA-A221E63AB0C3}" dt="2022-03-21T00:48:41.857" v="289" actId="2696"/>
        <pc:sldMkLst>
          <pc:docMk/>
          <pc:sldMk cId="2842843610" sldId="284"/>
        </pc:sldMkLst>
        <pc:spChg chg="mod">
          <ac:chgData name="김현준" userId="185f8337-2247-4f37-8bdb-f28dabdaedae" providerId="ADAL" clId="{FF32FA31-203F-8344-94AA-A221E63AB0C3}" dt="2022-03-21T00:41:10.570" v="171" actId="20577"/>
          <ac:spMkLst>
            <pc:docMk/>
            <pc:sldMk cId="2842843610" sldId="284"/>
            <ac:spMk id="2" creationId="{5E57B75E-1CCC-3443-8E0F-3B3157A930DD}"/>
          </ac:spMkLst>
        </pc:spChg>
      </pc:sldChg>
      <pc:sldChg chg="modSp add del">
        <pc:chgData name="김현준" userId="185f8337-2247-4f37-8bdb-f28dabdaedae" providerId="ADAL" clId="{FF32FA31-203F-8344-94AA-A221E63AB0C3}" dt="2022-03-21T00:47:05.695" v="268" actId="2696"/>
        <pc:sldMkLst>
          <pc:docMk/>
          <pc:sldMk cId="3888073390" sldId="285"/>
        </pc:sldMkLst>
        <pc:spChg chg="mod">
          <ac:chgData name="김현준" userId="185f8337-2247-4f37-8bdb-f28dabdaedae" providerId="ADAL" clId="{FF32FA31-203F-8344-94AA-A221E63AB0C3}" dt="2022-03-21T00:41:15.227" v="176" actId="20577"/>
          <ac:spMkLst>
            <pc:docMk/>
            <pc:sldMk cId="3888073390" sldId="285"/>
            <ac:spMk id="2" creationId="{5F2FE550-ECF7-C246-950D-7D8178D9BC76}"/>
          </ac:spMkLst>
        </pc:spChg>
      </pc:sldChg>
      <pc:sldChg chg="addSp delSp modSp add del">
        <pc:chgData name="김현준" userId="185f8337-2247-4f37-8bdb-f28dabdaedae" providerId="ADAL" clId="{FF32FA31-203F-8344-94AA-A221E63AB0C3}" dt="2022-03-21T00:47:22.141" v="273" actId="2696"/>
        <pc:sldMkLst>
          <pc:docMk/>
          <pc:sldMk cId="975699235" sldId="286"/>
        </pc:sldMkLst>
        <pc:spChg chg="mod">
          <ac:chgData name="김현준" userId="185f8337-2247-4f37-8bdb-f28dabdaedae" providerId="ADAL" clId="{FF32FA31-203F-8344-94AA-A221E63AB0C3}" dt="2022-03-21T00:41:33.637" v="207" actId="20577"/>
          <ac:spMkLst>
            <pc:docMk/>
            <pc:sldMk cId="975699235" sldId="286"/>
            <ac:spMk id="2" creationId="{5E21C3BF-6ECA-2B4B-B78D-EF0996E418F4}"/>
          </ac:spMkLst>
        </pc:spChg>
        <pc:spChg chg="add del">
          <ac:chgData name="김현준" userId="185f8337-2247-4f37-8bdb-f28dabdaedae" providerId="ADAL" clId="{FF32FA31-203F-8344-94AA-A221E63AB0C3}" dt="2022-03-21T00:41:25.589" v="180"/>
          <ac:spMkLst>
            <pc:docMk/>
            <pc:sldMk cId="975699235" sldId="286"/>
            <ac:spMk id="4" creationId="{9C5F7507-0BA8-1145-A89A-5E5B4B5C6D62}"/>
          </ac:spMkLst>
        </pc:spChg>
      </pc:sldChg>
      <pc:sldChg chg="modSp add del">
        <pc:chgData name="김현준" userId="185f8337-2247-4f37-8bdb-f28dabdaedae" providerId="ADAL" clId="{FF32FA31-203F-8344-94AA-A221E63AB0C3}" dt="2022-03-21T00:47:23.040" v="274" actId="2696"/>
        <pc:sldMkLst>
          <pc:docMk/>
          <pc:sldMk cId="473326720" sldId="287"/>
        </pc:sldMkLst>
        <pc:spChg chg="mod">
          <ac:chgData name="김현준" userId="185f8337-2247-4f37-8bdb-f28dabdaedae" providerId="ADAL" clId="{FF32FA31-203F-8344-94AA-A221E63AB0C3}" dt="2022-03-21T00:41:42.313" v="237" actId="20577"/>
          <ac:spMkLst>
            <pc:docMk/>
            <pc:sldMk cId="473326720" sldId="287"/>
            <ac:spMk id="2" creationId="{09D8DB10-901E-4946-AE72-E973EDCA12D0}"/>
          </ac:spMkLst>
        </pc:spChg>
      </pc:sldChg>
      <pc:sldChg chg="modSp add del">
        <pc:chgData name="김현준" userId="185f8337-2247-4f37-8bdb-f28dabdaedae" providerId="ADAL" clId="{FF32FA31-203F-8344-94AA-A221E63AB0C3}" dt="2022-03-21T00:48:11.877" v="283" actId="2696"/>
        <pc:sldMkLst>
          <pc:docMk/>
          <pc:sldMk cId="656221916" sldId="288"/>
        </pc:sldMkLst>
        <pc:spChg chg="mod">
          <ac:chgData name="김현준" userId="185f8337-2247-4f37-8bdb-f28dabdaedae" providerId="ADAL" clId="{FF32FA31-203F-8344-94AA-A221E63AB0C3}" dt="2022-03-21T00:41:47.377" v="254" actId="20577"/>
          <ac:spMkLst>
            <pc:docMk/>
            <pc:sldMk cId="656221916" sldId="288"/>
            <ac:spMk id="2" creationId="{0D6D7877-B87F-7E4B-93FC-0E8F4577BA67}"/>
          </ac:spMkLst>
        </pc:spChg>
      </pc:sldChg>
      <pc:sldChg chg="add del">
        <pc:chgData name="김현준" userId="185f8337-2247-4f37-8bdb-f28dabdaedae" providerId="ADAL" clId="{FF32FA31-203F-8344-94AA-A221E63AB0C3}" dt="2022-03-21T00:44:42.244" v="261" actId="2696"/>
        <pc:sldMkLst>
          <pc:docMk/>
          <pc:sldMk cId="353113931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2022. 3. 21.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2605d473_2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192605d473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79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92605d473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192605d473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30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2605d473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92605d473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51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92605d473_2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192605d473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6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2605d473_2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192605d47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89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2605d473_2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192605d473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70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2605d473_2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192605d473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50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2605d473_2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192605d473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1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2605d473_2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192605d47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36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92605d473_2_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192605d473_2_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192605d473_2_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0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07271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ko-KR" sz="4800" dirty="0"/>
              <a:t>PDF</a:t>
            </a:r>
            <a:r>
              <a:rPr kumimoji="1" lang="ko-KR" altLang="en-US" sz="4800" dirty="0"/>
              <a:t> 암호 해독 구현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/olOc8o30jng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2605d473_2_5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/>
              <a:t> RC4 </a:t>
            </a:r>
            <a:r>
              <a:rPr lang="ko-KR" sz="3600"/>
              <a:t>최적화 (1 / 2)</a:t>
            </a:r>
            <a:endParaRPr/>
          </a:p>
        </p:txBody>
      </p:sp>
      <p:sp>
        <p:nvSpPr>
          <p:cNvPr id="113" name="Google Shape;113;g1192605d473_2_5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Shared memory 사용 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상태 배열 S는 반복적으로 메모리에서 값을 조회하므로</a:t>
            </a:r>
            <a:br>
              <a:rPr lang="ko-KR" sz="2000"/>
            </a:br>
            <a:r>
              <a:rPr lang="ko-KR" sz="2000"/>
              <a:t>배열 S를 Shared memory에 저장하여 조회에 생기는 지연을 최소화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각 스레드에서 256바이트(배열 S의 크기)의 Shared memory 필요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최대 48KB를 지원하므로 이를 최대한 사용하기 위해 커널의 총 스레드는 192개 사용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b="1"/>
              <a:t>가장 큰 성능 향상 </a:t>
            </a:r>
            <a:endParaRPr sz="2000" b="1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14" name="Google Shape;114;g1192605d473_2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9024" y="3020525"/>
            <a:ext cx="6128403" cy="373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6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2605d473_2_62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/>
              <a:t> RC4 </a:t>
            </a:r>
            <a:r>
              <a:rPr lang="ko-KR" sz="3600"/>
              <a:t>최적화 (2 / 2)</a:t>
            </a:r>
            <a:endParaRPr/>
          </a:p>
        </p:txBody>
      </p:sp>
      <p:sp>
        <p:nvSpPr>
          <p:cNvPr id="120" name="Google Shape;120;g1192605d473_2_62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 dirty="0"/>
              <a:t>32비트 RC4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dirty="0"/>
              <a:t>RC4는 32비트 프로세서가 아닌 8비트 프로세서에 최적화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dirty="0"/>
              <a:t>전 작업인 MD5 출력을 32비트 그대로 사용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dirty="0" err="1"/>
              <a:t>반복횟수</a:t>
            </a:r>
            <a:r>
              <a:rPr lang="ko-KR" sz="2000" dirty="0"/>
              <a:t> 1/4 감소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dirty="0"/>
              <a:t>작은 수의 배열 사용 가능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1" name="Google Shape;121;g1192605d473_2_62"/>
          <p:cNvSpPr txBox="1"/>
          <p:nvPr/>
        </p:nvSpPr>
        <p:spPr>
          <a:xfrm>
            <a:off x="1034211" y="3294530"/>
            <a:ext cx="4746900" cy="166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0000FF"/>
                </a:solidFill>
                <a:latin typeface="Dotumche"/>
                <a:ea typeface="Dotumche"/>
                <a:cs typeface="Dotumche"/>
                <a:sym typeface="Dotumche"/>
              </a:rPr>
              <a:t>for</a:t>
            </a: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700">
                <a:solidFill>
                  <a:srgbClr val="0000FF"/>
                </a:solidFill>
                <a:latin typeface="Dotumche"/>
                <a:ea typeface="Dotumche"/>
                <a:cs typeface="Dotumche"/>
                <a:sym typeface="Dotumche"/>
              </a:rPr>
              <a:t>int</a:t>
            </a: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i = 0; i &lt; </a:t>
            </a:r>
            <a:r>
              <a:rPr lang="ko-KR" sz="17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256</a:t>
            </a: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 i++) {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  j = (j + </a:t>
            </a:r>
            <a:r>
              <a:rPr lang="ko-KR" sz="17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S</a:t>
            </a: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[i] + </a:t>
            </a:r>
            <a:r>
              <a:rPr lang="ko-KR" sz="17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key</a:t>
            </a: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[i % len]) % 256;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  swap(&amp;</a:t>
            </a:r>
            <a:r>
              <a:rPr lang="ko-KR" sz="17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S</a:t>
            </a: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[i], &amp;</a:t>
            </a:r>
            <a:r>
              <a:rPr lang="ko-KR" sz="17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S</a:t>
            </a: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[j]);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}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192605d473_2_62"/>
          <p:cNvSpPr txBox="1"/>
          <p:nvPr/>
        </p:nvSpPr>
        <p:spPr>
          <a:xfrm>
            <a:off x="6742673" y="3294530"/>
            <a:ext cx="4415116" cy="147732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FF"/>
                </a:solidFill>
                <a:latin typeface="Dotumche"/>
                <a:ea typeface="Dotumche"/>
                <a:cs typeface="Dotumche"/>
                <a:sym typeface="Dotumche"/>
              </a:rPr>
              <a:t>for</a:t>
            </a: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800">
                <a:solidFill>
                  <a:srgbClr val="0000FF"/>
                </a:solidFill>
                <a:latin typeface="Dotumche"/>
                <a:ea typeface="Dotumche"/>
                <a:cs typeface="Dotumche"/>
                <a:sym typeface="Dotumche"/>
              </a:rPr>
              <a:t>int</a:t>
            </a: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i = 0; i &lt; </a:t>
            </a:r>
            <a:r>
              <a:rPr lang="ko-KR" sz="18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64</a:t>
            </a: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  SET_KEY32(</a:t>
            </a:r>
            <a:r>
              <a:rPr lang="ko-KR" sz="18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S</a:t>
            </a: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i, v); v += 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192605d473_2_62"/>
          <p:cNvSpPr txBox="1"/>
          <p:nvPr/>
        </p:nvSpPr>
        <p:spPr>
          <a:xfrm>
            <a:off x="6742672" y="5096729"/>
            <a:ext cx="4415115" cy="120032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key[0] = digest[0] ^ xv;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key[1] = digest[1] ^ xv;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key[2] = digest[2] ^ xv;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key[3] = digest[3] ^ xv;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192605d473_2_62"/>
          <p:cNvSpPr txBox="1"/>
          <p:nvPr/>
        </p:nvSpPr>
        <p:spPr>
          <a:xfrm>
            <a:off x="1055863" y="5373727"/>
            <a:ext cx="4761472" cy="6463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FF"/>
                </a:solidFill>
                <a:latin typeface="Dotumche"/>
                <a:ea typeface="Dotumche"/>
                <a:cs typeface="Dotumche"/>
                <a:sym typeface="Dotumche"/>
              </a:rPr>
              <a:t>for</a:t>
            </a: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800">
                <a:solidFill>
                  <a:srgbClr val="0000FF"/>
                </a:solidFill>
                <a:latin typeface="Dotumche"/>
                <a:ea typeface="Dotumche"/>
                <a:cs typeface="Dotumche"/>
                <a:sym typeface="Dotumche"/>
              </a:rPr>
              <a:t>int</a:t>
            </a: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i = 0; i &lt; </a:t>
            </a:r>
            <a:r>
              <a:rPr lang="ko-KR" sz="18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16</a:t>
            </a: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  temp[i] = key[i] ^ k;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192605d473_2_62"/>
          <p:cNvSpPr/>
          <p:nvPr/>
        </p:nvSpPr>
        <p:spPr>
          <a:xfrm>
            <a:off x="6096000" y="3775046"/>
            <a:ext cx="497747" cy="4278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192605d473_2_62"/>
          <p:cNvSpPr/>
          <p:nvPr/>
        </p:nvSpPr>
        <p:spPr>
          <a:xfrm>
            <a:off x="6020304" y="5482974"/>
            <a:ext cx="497747" cy="4278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79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2605d473_2_7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dirty="0"/>
              <a:t> 블록당 스레드 수, 그리드당 블록 수</a:t>
            </a:r>
            <a:endParaRPr dirty="0"/>
          </a:p>
        </p:txBody>
      </p:sp>
      <p:sp>
        <p:nvSpPr>
          <p:cNvPr id="132" name="Google Shape;132;g1192605d473_2_7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228600" lvl="0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블록당 스레드 수</a:t>
            </a:r>
            <a:endParaRPr sz="2000"/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RC4 최적 기법에 적합한 192개 사용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2286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그리드당 블록 수</a:t>
            </a:r>
            <a:endParaRPr sz="20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가장 빠른 속도의 블록 수 선택 하여 65536개 사용</a:t>
            </a:r>
            <a:endParaRPr sz="2000"/>
          </a:p>
        </p:txBody>
      </p:sp>
      <p:pic>
        <p:nvPicPr>
          <p:cNvPr id="133" name="Google Shape;133;g1192605d473_2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8050" y="3290827"/>
            <a:ext cx="6855900" cy="326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g1192605d473_2_73"/>
          <p:cNvSpPr txBox="1"/>
          <p:nvPr/>
        </p:nvSpPr>
        <p:spPr>
          <a:xfrm>
            <a:off x="2668050" y="2950425"/>
            <a:ext cx="61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RTX 3060 환경에서 블록수에 따른 초당 패스워드 연산 횟수(kp/s)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991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2605d473_2_7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/>
              <a:t> Hashcat과의 성능 비교 </a:t>
            </a:r>
            <a:endParaRPr/>
          </a:p>
        </p:txBody>
      </p:sp>
      <p:sp>
        <p:nvSpPr>
          <p:cNvPr id="140" name="Google Shape;140;g1192605d473_2_7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 dirty="0" err="1"/>
              <a:t>Hashcat과의</a:t>
            </a:r>
            <a:r>
              <a:rPr lang="ko-KR" sz="2400" dirty="0"/>
              <a:t> 성능 비교 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ko-KR" sz="2000" dirty="0" err="1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밴치마크</a:t>
            </a:r>
            <a:r>
              <a:rPr lang="ko-KR" sz="2000" dirty="0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모드로 동작한 초당 계산 횟수 비교 (</a:t>
            </a:r>
            <a:r>
              <a:rPr lang="ko-KR" sz="2000" dirty="0" err="1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hashcat</a:t>
            </a:r>
            <a:r>
              <a:rPr lang="ko-KR" sz="2000" dirty="0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-</a:t>
            </a:r>
            <a:r>
              <a:rPr lang="ko-KR" sz="2000" dirty="0" err="1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b</a:t>
            </a:r>
            <a:r>
              <a:rPr lang="ko-KR" sz="2000" dirty="0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-m10500 -</a:t>
            </a:r>
            <a:r>
              <a:rPr lang="ko-KR" sz="2000" dirty="0" err="1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w</a:t>
            </a:r>
            <a:r>
              <a:rPr lang="ko-KR" sz="2000" dirty="0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4 –</a:t>
            </a:r>
            <a:r>
              <a:rPr lang="ko-KR" sz="2000" dirty="0" err="1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O</a:t>
            </a:r>
            <a:r>
              <a:rPr lang="ko-KR" sz="2000" dirty="0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dirty="0" err="1"/>
              <a:t>Hashcat과</a:t>
            </a:r>
            <a:r>
              <a:rPr lang="ko-KR" sz="2000" dirty="0"/>
              <a:t> 동일하게 </a:t>
            </a:r>
            <a:r>
              <a:rPr lang="ko-KR" sz="2000" dirty="0" err="1"/>
              <a:t>속도측정은</a:t>
            </a:r>
            <a:r>
              <a:rPr lang="ko-KR" sz="2000" dirty="0"/>
              <a:t> </a:t>
            </a:r>
            <a:r>
              <a:rPr lang="ko-KR" sz="2000" b="0" i="0" dirty="0" err="1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GPU로</a:t>
            </a:r>
            <a:r>
              <a:rPr lang="ko-KR" sz="2000" b="0" i="0" dirty="0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데이터를 전송 이전 </a:t>
            </a:r>
            <a:r>
              <a:rPr lang="ko-KR" sz="2000" b="0" i="0" dirty="0" err="1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부터</a:t>
            </a:r>
            <a:r>
              <a:rPr lang="ko-KR" sz="2000" b="0" i="0" dirty="0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커널 완료까지 측정</a:t>
            </a:r>
            <a:endParaRPr sz="2000" b="0" i="0" dirty="0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ko-KR" sz="2400" b="0" i="0" dirty="0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실험 환경</a:t>
            </a:r>
            <a:r>
              <a:rPr lang="ko-KR" sz="2000" b="0" i="0" dirty="0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sz="2000" b="0" i="0" dirty="0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dirty="0"/>
              <a:t>RTX 3060환경에서 측정, Hashcat-6.2.5과 비교</a:t>
            </a:r>
            <a:endParaRPr sz="20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dirty="0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aphicFrame>
        <p:nvGraphicFramePr>
          <p:cNvPr id="141" name="Google Shape;141;g1192605d473_2_79"/>
          <p:cNvGraphicFramePr/>
          <p:nvPr>
            <p:extLst>
              <p:ext uri="{D42A27DB-BD31-4B8C-83A1-F6EECF244321}">
                <p14:modId xmlns:p14="http://schemas.microsoft.com/office/powerpoint/2010/main" val="1148889844"/>
              </p:ext>
            </p:extLst>
          </p:nvPr>
        </p:nvGraphicFramePr>
        <p:xfrm>
          <a:off x="2977258" y="3954462"/>
          <a:ext cx="6861750" cy="14630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6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1800" u="none" strike="noStrike" cap="none"/>
                        <a:t>RTX 3060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Hashcat-6.2.5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25693 </a:t>
                      </a:r>
                      <a:r>
                        <a:rPr lang="ko-KR" sz="1800" dirty="0" err="1"/>
                        <a:t>kp</a:t>
                      </a:r>
                      <a:r>
                        <a:rPr lang="ko-KR" sz="1800" u="none" strike="noStrike" cap="none" dirty="0"/>
                        <a:t>/</a:t>
                      </a:r>
                      <a:r>
                        <a:rPr lang="ko-KR" sz="1800" u="none" strike="noStrike" cap="none" dirty="0" err="1"/>
                        <a:t>s</a:t>
                      </a:r>
                      <a:endParaRPr sz="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Our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1800" u="none" strike="noStrike" cap="none"/>
                        <a:t>31460 kp/s</a:t>
                      </a:r>
                      <a:endParaRPr sz="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개선율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22.4%</a:t>
                      </a:r>
                      <a:endParaRPr sz="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7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패스워드 크래킹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컴퓨터 시스템에 저장되거나 전송되는 데이터의 암호를 복구하는 프로세스</a:t>
            </a:r>
            <a:endParaRPr lang="en-US" altLang="ko-KR" sz="2000" dirty="0"/>
          </a:p>
          <a:p>
            <a:r>
              <a:rPr lang="ko-KR" altLang="en-US" sz="2000" dirty="0"/>
              <a:t>일반적인 접근 방식으로 추측 암호를 반복적으로 시도</a:t>
            </a:r>
            <a:endParaRPr lang="en-US" altLang="ko-KR" sz="2000" dirty="0"/>
          </a:p>
          <a:p>
            <a:r>
              <a:rPr lang="ko-KR" altLang="en-US" sz="2000" dirty="0"/>
              <a:t>목적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사용자가 잊어버린 암호를 복구</a:t>
            </a:r>
            <a:endParaRPr lang="en-US" altLang="ko-KR" sz="1600" dirty="0"/>
          </a:p>
          <a:p>
            <a:pPr lvl="1"/>
            <a:r>
              <a:rPr lang="ko-KR" altLang="en-US" sz="1600" dirty="0"/>
              <a:t>시스템에 대한 무단 액세스</a:t>
            </a:r>
            <a:endParaRPr lang="en-US" altLang="ko-KR" sz="1600" dirty="0"/>
          </a:p>
          <a:p>
            <a:pPr lvl="1"/>
            <a:r>
              <a:rPr lang="ko-KR" altLang="en-US" sz="1600" dirty="0"/>
              <a:t>특정 파일의 권한이 제한된 경우 디지털 증거에 액세스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4AB98C-FE65-4F4B-B298-6EC5EB5E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64" y="3246882"/>
            <a:ext cx="6248400" cy="35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8DCDB-0E67-1645-9B3C-7A3504A1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PDF </a:t>
            </a:r>
            <a:r>
              <a:rPr kumimoji="1" lang="ko-KR" altLang="en-US" dirty="0"/>
              <a:t>암호 해독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50789-699D-C04C-85AB-D91ABDD2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dirty="0"/>
              <a:t>PDF ( Portable Document Format )</a:t>
            </a:r>
            <a:endParaRPr lang="en-US" altLang="ko-KR" dirty="0"/>
          </a:p>
          <a:p>
            <a:pPr lvl="1"/>
            <a:r>
              <a:rPr lang="en-US" altLang="ko-KR" dirty="0"/>
              <a:t>1992</a:t>
            </a:r>
            <a:r>
              <a:rPr lang="ko-KR" altLang="en-US" dirty="0"/>
              <a:t>년에 </a:t>
            </a:r>
            <a:r>
              <a:rPr lang="en" altLang="ko-KR" dirty="0"/>
              <a:t>Adobe</a:t>
            </a:r>
            <a:r>
              <a:rPr lang="ko-KR" altLang="en-US" dirty="0"/>
              <a:t>에 의해 개발된 파일 형식</a:t>
            </a:r>
            <a:endParaRPr lang="en-US" altLang="ko-KR" dirty="0"/>
          </a:p>
          <a:p>
            <a:pPr lvl="1"/>
            <a:r>
              <a:rPr lang="ko-KR" altLang="en-US" dirty="0"/>
              <a:t>응용 프로그램 소프트웨어</a:t>
            </a:r>
            <a:r>
              <a:rPr lang="en-US" altLang="ko-KR" dirty="0"/>
              <a:t>, </a:t>
            </a:r>
            <a:r>
              <a:rPr lang="ko-KR" altLang="en-US" dirty="0"/>
              <a:t>하드웨어 및 운영 체제로부터 독립된 방식으로 텍스트 형식 및 이미지 등의 문서를 제공</a:t>
            </a:r>
            <a:endParaRPr lang="en-US" altLang="ko-KR" dirty="0"/>
          </a:p>
          <a:p>
            <a:pPr lvl="1"/>
            <a:r>
              <a:rPr lang="en-US" altLang="ko-KR" dirty="0"/>
              <a:t>2008</a:t>
            </a:r>
            <a:r>
              <a:rPr lang="ko-KR" altLang="en-US" dirty="0"/>
              <a:t>년에 </a:t>
            </a:r>
            <a:r>
              <a:rPr lang="en" altLang="ko-KR" dirty="0"/>
              <a:t>ISO 32000</a:t>
            </a:r>
            <a:r>
              <a:rPr lang="ko-KR" altLang="en-US" dirty="0" err="1"/>
              <a:t>으로</a:t>
            </a:r>
            <a:r>
              <a:rPr lang="ko-KR" altLang="en-US" dirty="0"/>
              <a:t> 표준화</a:t>
            </a:r>
            <a:endParaRPr lang="en-US" altLang="ko-KR" dirty="0"/>
          </a:p>
          <a:p>
            <a:endParaRPr lang="en" altLang="ko-KR" dirty="0"/>
          </a:p>
          <a:p>
            <a:r>
              <a:rPr lang="en" altLang="ko-KR" dirty="0"/>
              <a:t>PDF 1.1 - 1.3 – MD5 + RC4</a:t>
            </a:r>
          </a:p>
          <a:p>
            <a:r>
              <a:rPr lang="en" altLang="ko-KR" dirty="0"/>
              <a:t>PDF 1.4 - 1.6 – MD5 + RC4</a:t>
            </a:r>
          </a:p>
          <a:p>
            <a:r>
              <a:rPr lang="en" altLang="ko-KR" dirty="0"/>
              <a:t>PDF 1.7 – AES + SHA</a:t>
            </a:r>
            <a:endParaRPr kumimoji="1" lang="en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48955-4DD1-574B-883B-4BA2F84C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 PDF 1.4 - 1.6 </a:t>
            </a:r>
            <a:r>
              <a:rPr kumimoji="1" lang="ko-KR" altLang="en-US" dirty="0"/>
              <a:t>암호 해독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C313C-2BD9-5B4D-B5AF-E33926BB8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Google Shape;60;g1192605d473_2_8">
            <a:extLst>
              <a:ext uri="{FF2B5EF4-FFF2-40B4-BE49-F238E27FC236}">
                <a16:creationId xmlns:a16="http://schemas.microsoft.com/office/drawing/2014/main" id="{93F45EF1-62E8-1F4E-BBBD-681A0E7DF4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3942"/>
          <a:stretch/>
        </p:blipFill>
        <p:spPr>
          <a:xfrm>
            <a:off x="2036789" y="1537853"/>
            <a:ext cx="8118422" cy="4538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83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2605d473_2_2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/>
              <a:t> MD5 특징</a:t>
            </a:r>
            <a:endParaRPr/>
          </a:p>
        </p:txBody>
      </p:sp>
      <p:sp>
        <p:nvSpPr>
          <p:cNvPr id="73" name="Google Shape;73;g1192605d473_2_21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MD5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임의의 길이의 메시지를 입력받아, 128비트짜리 고정 길이의 출력하는 해시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입력 메시지는 </a:t>
            </a:r>
            <a:r>
              <a:rPr lang="ko-KR" sz="1600" b="1"/>
              <a:t>512 비트 블록</a:t>
            </a:r>
            <a:r>
              <a:rPr lang="ko-KR" sz="1600"/>
              <a:t>들로 쪼개짐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 b="1"/>
              <a:t>512 비트 블록</a:t>
            </a:r>
            <a:r>
              <a:rPr lang="ko-KR" sz="1600"/>
              <a:t>에 대해 </a:t>
            </a:r>
            <a:r>
              <a:rPr lang="ko-KR" sz="1600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차례로 동작</a:t>
            </a:r>
            <a:endParaRPr sz="1600" b="0" i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State A, B, C, D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 32 비트 워드 A, B, C, D로 이루어진 128 비트 state로 동작</a:t>
            </a:r>
            <a:endParaRPr sz="16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처음에는 A, B, C, D는 상수값으로 초기화</a:t>
            </a:r>
            <a:endParaRPr sz="16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각 512 비트 입력 메시지 블록을 처리하면128 비트 state의 값이 변경</a:t>
            </a:r>
            <a:endParaRPr sz="16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PDF 1.4 - 1.6 암호해독</a:t>
            </a:r>
            <a:endParaRPr sz="18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MD5 52번 중 </a:t>
            </a:r>
            <a:endParaRPr sz="16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처음 2번은 Inital DATA(passward||paading||objstirng||permission||fileID)를 해싱</a:t>
            </a:r>
            <a:endParaRPr sz="16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나머지 50번은 이전 해싱값 128비트를 해싱</a:t>
            </a:r>
            <a:endParaRPr sz="16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ko-KR" sz="1600"/>
              <a:t> 처음 2번과 나머지 MD5 연산에 다른 최적화 기법 적용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74" name="Google Shape;74;g1192605d473_2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2242" y="1553074"/>
            <a:ext cx="3432224" cy="377090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192605d473_2_21"/>
          <p:cNvSpPr txBox="1"/>
          <p:nvPr/>
        </p:nvSpPr>
        <p:spPr>
          <a:xfrm>
            <a:off x="8859055" y="5323980"/>
            <a:ext cx="29210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MD5 동작, </a:t>
            </a:r>
            <a:r>
              <a:rPr lang="ko-KR" sz="1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64라운드 반복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38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2605d473_2_4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/>
              <a:t> RC4 특징</a:t>
            </a:r>
            <a:endParaRPr/>
          </a:p>
        </p:txBody>
      </p:sp>
      <p:sp>
        <p:nvSpPr>
          <p:cNvPr id="102" name="Google Shape;102;g1192605d473_2_4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RC4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스트림 암호</a:t>
            </a:r>
            <a:endParaRPr sz="16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초기화 과정인 KSA(Key-scheduling algorithm), </a:t>
            </a:r>
            <a:br>
              <a:rPr lang="ko-KR" sz="1600"/>
            </a:br>
            <a:r>
              <a:rPr lang="ko-KR" sz="1600"/>
              <a:t>1바이트 키를 생성해내는 PRGA(Pseudo-random generation algorithm)과정으로 구성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State 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256 바이트로 구성, 상태배열의 원소는 </a:t>
            </a:r>
            <a:r>
              <a:rPr lang="ko-KR" sz="1600" b="1"/>
              <a:t>1바이트 </a:t>
            </a:r>
            <a:r>
              <a:rPr lang="ko-KR" sz="1600"/>
              <a:t>256개 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/>
              <a:t>PDF 1.4 - 1.6 암호해독</a:t>
            </a:r>
            <a:endParaRPr sz="20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MD5연산의 결과로 생성된 128비트를 키 값으로 사용 128비트 User Stirng을 암호화, 20회 반복</a:t>
            </a:r>
            <a:endParaRPr sz="16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ko-KR" sz="1600"/>
              <a:t>반복적으로 조회 하는 배열 S를 Shared memory에 저장하는 구현기법 사용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pic>
        <p:nvPicPr>
          <p:cNvPr id="103" name="Google Shape;103;g1192605d473_2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637" y="4571972"/>
            <a:ext cx="4888340" cy="1926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192605d473_2_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7330" y="4571972"/>
            <a:ext cx="3540895" cy="224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192605d473_2_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38936" y="4088966"/>
            <a:ext cx="4546060" cy="20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192605d473_2_46"/>
          <p:cNvSpPr txBox="1"/>
          <p:nvPr/>
        </p:nvSpPr>
        <p:spPr>
          <a:xfrm>
            <a:off x="333637" y="4273983"/>
            <a:ext cx="736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KSA</a:t>
            </a:r>
            <a:endParaRPr/>
          </a:p>
        </p:txBody>
      </p:sp>
      <p:sp>
        <p:nvSpPr>
          <p:cNvPr id="107" name="Google Shape;107;g1192605d473_2_46"/>
          <p:cNvSpPr txBox="1"/>
          <p:nvPr/>
        </p:nvSpPr>
        <p:spPr>
          <a:xfrm>
            <a:off x="5221977" y="4295999"/>
            <a:ext cx="969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PRGA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150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2605d473_2_15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dirty="0"/>
              <a:t> CUDA GPU</a:t>
            </a:r>
            <a:endParaRPr dirty="0"/>
          </a:p>
        </p:txBody>
      </p:sp>
      <p:sp>
        <p:nvSpPr>
          <p:cNvPr id="66" name="Google Shape;66;g1192605d473_2_15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dirty="0"/>
              <a:t> CUDA GPU 구조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685800" lvl="1" indent="-2095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ko-KR" sz="1500" dirty="0"/>
              <a:t>커널 : </a:t>
            </a:r>
            <a:r>
              <a:rPr lang="ko-KR" sz="1500" dirty="0" err="1"/>
              <a:t>GPU에서</a:t>
            </a:r>
            <a:r>
              <a:rPr lang="ko-KR" sz="1500" dirty="0"/>
              <a:t> 실행되는 함수</a:t>
            </a:r>
            <a:endParaRPr sz="1500" dirty="0"/>
          </a:p>
          <a:p>
            <a:pPr marL="685800" lvl="1" indent="-209550">
              <a:spcBef>
                <a:spcPts val="1000"/>
              </a:spcBef>
              <a:buSzPts val="1500"/>
            </a:pPr>
            <a:r>
              <a:rPr lang="ko-KR" sz="1500" dirty="0"/>
              <a:t>스레드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커널 함수의 한 인스턴스</a:t>
            </a:r>
            <a:endParaRPr sz="1500" dirty="0"/>
          </a:p>
          <a:p>
            <a:pPr marL="685800" lvl="1" indent="-209550" algn="l" rtl="0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ko-KR" sz="1500" dirty="0"/>
              <a:t>블록 : </a:t>
            </a:r>
            <a:r>
              <a:rPr lang="ko-KR" sz="1500" dirty="0">
                <a:solidFill>
                  <a:srgbClr val="1A1A1A"/>
                </a:solidFill>
              </a:rPr>
              <a:t>스레드 그룹</a:t>
            </a:r>
            <a:endParaRPr sz="1500" dirty="0">
              <a:solidFill>
                <a:srgbClr val="1A1A1A"/>
              </a:solidFill>
            </a:endParaRPr>
          </a:p>
          <a:p>
            <a:pPr marL="685800" lvl="1" indent="-209550" algn="l" rtl="0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ko-KR" sz="1500" dirty="0"/>
              <a:t>그리드 : 블록 그룹</a:t>
            </a:r>
            <a:endParaRPr sz="1500" dirty="0"/>
          </a:p>
          <a:p>
            <a:pPr marL="685800" lvl="1" indent="-209550" algn="l" rtl="0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ko-KR" sz="1500" dirty="0"/>
              <a:t>워프 : 32개의 스레드 묶음</a:t>
            </a:r>
            <a:endParaRPr sz="1500" dirty="0"/>
          </a:p>
          <a:p>
            <a:pPr marL="685800" lvl="1" indent="-209550" algn="l" rtl="0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ko-KR" sz="1500" dirty="0"/>
              <a:t>SM(</a:t>
            </a:r>
            <a:r>
              <a:rPr lang="ko-KR" sz="1500" dirty="0" err="1"/>
              <a:t>Streaming</a:t>
            </a:r>
            <a:r>
              <a:rPr lang="ko-KR" sz="1500" dirty="0"/>
              <a:t> </a:t>
            </a:r>
            <a:r>
              <a:rPr lang="ko-KR" sz="1500" dirty="0" err="1"/>
              <a:t>Multiprocessor</a:t>
            </a:r>
            <a:r>
              <a:rPr lang="ko-KR" sz="1500" dirty="0"/>
              <a:t>) : </a:t>
            </a:r>
            <a:br>
              <a:rPr lang="ko-KR" sz="1500" dirty="0"/>
            </a:br>
            <a:r>
              <a:rPr lang="ko-KR" sz="1500" dirty="0"/>
              <a:t>1개의 워프 실행, </a:t>
            </a:r>
            <a:r>
              <a:rPr lang="ko-KR" sz="1500" dirty="0" err="1"/>
              <a:t>thread를</a:t>
            </a:r>
            <a:r>
              <a:rPr lang="ko-KR" sz="1500" dirty="0"/>
              <a:t> 동시에 실행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22860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ko-KR" sz="1900" dirty="0"/>
              <a:t>하나의 스레드에서 한 </a:t>
            </a:r>
            <a:r>
              <a:rPr lang="ko-KR" sz="1900" dirty="0" err="1"/>
              <a:t>passward에</a:t>
            </a:r>
            <a:r>
              <a:rPr lang="ko-KR" sz="1900" dirty="0"/>
              <a:t> 대하여 해독</a:t>
            </a:r>
            <a:endParaRPr sz="1900" dirty="0"/>
          </a:p>
          <a:p>
            <a:pPr marL="22860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900"/>
              <a:buChar char="•"/>
            </a:pPr>
            <a:r>
              <a:rPr lang="ko-KR" sz="1900" dirty="0">
                <a:solidFill>
                  <a:srgbClr val="1A1A1A"/>
                </a:solidFill>
              </a:rPr>
              <a:t>블록당 스레드 수, 그리드당 블록 수</a:t>
            </a:r>
            <a:endParaRPr sz="1900" dirty="0">
              <a:solidFill>
                <a:srgbClr val="1A1A1A"/>
              </a:solidFill>
            </a:endParaRPr>
          </a:p>
          <a:p>
            <a:pPr marL="685800" lvl="1" indent="-215900" algn="l" rtl="0"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600"/>
              <a:buChar char="•"/>
            </a:pPr>
            <a:r>
              <a:rPr lang="ko-KR" sz="1600" dirty="0">
                <a:solidFill>
                  <a:srgbClr val="1A1A1A"/>
                </a:solidFill>
              </a:rPr>
              <a:t>성능을 위해 적절한 값 선택 필요함</a:t>
            </a:r>
            <a:endParaRPr sz="1200" dirty="0">
              <a:solidFill>
                <a:srgbClr val="1A1A1A"/>
              </a:solidFill>
            </a:endParaRPr>
          </a:p>
          <a:p>
            <a:pPr marL="685800" lvl="1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900"/>
              <a:buChar char="•"/>
            </a:pPr>
            <a:r>
              <a:rPr lang="ko-KR" sz="1500" b="0" i="0" dirty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블록당 스레드 수는</a:t>
            </a:r>
            <a:r>
              <a:rPr lang="ko-KR" sz="1500" dirty="0">
                <a:solidFill>
                  <a:srgbClr val="1A1A1A"/>
                </a:solidFill>
              </a:rPr>
              <a:t> 워프 만큼의 </a:t>
            </a:r>
            <a:r>
              <a:rPr lang="ko-KR" sz="1500" dirty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32의 배수</a:t>
            </a:r>
            <a:endParaRPr sz="1500" dirty="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900"/>
              <a:buChar char="•"/>
            </a:pPr>
            <a:r>
              <a:rPr lang="ko-KR" sz="1500" dirty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데이터 전송 </a:t>
            </a:r>
            <a:r>
              <a:rPr lang="ko-KR" sz="1500" dirty="0" err="1">
                <a:latin typeface="Arial"/>
                <a:ea typeface="Arial"/>
                <a:cs typeface="Arial"/>
                <a:sym typeface="Arial"/>
              </a:rPr>
              <a:t>지연를</a:t>
            </a:r>
            <a:r>
              <a:rPr lang="ko-KR" sz="1500" dirty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고려하여 많은 병렬 처리 (스레드와 블록을 충분히 사용)</a:t>
            </a:r>
            <a:endParaRPr sz="2100" dirty="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dirty="0"/>
          </a:p>
        </p:txBody>
      </p:sp>
      <p:pic>
        <p:nvPicPr>
          <p:cNvPr id="67" name="Google Shape;67;g1192605d473_2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6524" y="1152525"/>
            <a:ext cx="4324150" cy="303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00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2605d473_2_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/>
              <a:t> MD5 최적화 </a:t>
            </a:r>
            <a:r>
              <a:rPr lang="ko-KR" sz="3600"/>
              <a:t>(1 / 2)</a:t>
            </a:r>
            <a:endParaRPr/>
          </a:p>
        </p:txBody>
      </p:sp>
      <p:sp>
        <p:nvSpPr>
          <p:cNvPr id="81" name="Google Shape;81;g1192605d473_2_28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dirty="0"/>
              <a:t>첫 라운드의 상수 값 </a:t>
            </a:r>
            <a:r>
              <a:rPr lang="ko-KR" sz="2000" dirty="0" err="1"/>
              <a:t>사전연산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2000" dirty="0"/>
              <a:t>16개의 원소를 갖는 하나의 배열 대신 4개의 원소를 갖는 배열 4개 사용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레지스터가 충분하다면 작은 배열은 컴파일러에 의해 레지스터에 저장 될 수 있음</a:t>
            </a:r>
            <a:endParaRPr sz="16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스칼라 변수는 컴파일러에 의해 레지스터에 자동으로 저장</a:t>
            </a:r>
            <a:endParaRPr sz="1600" dirty="0"/>
          </a:p>
        </p:txBody>
      </p:sp>
      <p:sp>
        <p:nvSpPr>
          <p:cNvPr id="82" name="Google Shape;82;g1192605d473_2_28"/>
          <p:cNvSpPr txBox="1"/>
          <p:nvPr/>
        </p:nvSpPr>
        <p:spPr>
          <a:xfrm>
            <a:off x="126460" y="2833248"/>
            <a:ext cx="3589500" cy="3324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a = </a:t>
            </a:r>
            <a:r>
              <a:rPr lang="ko-KR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0x67452301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b = 0xefcdab89;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0x98badcfe;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d = 0x10325476;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000" b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[0],  </a:t>
            </a:r>
            <a:r>
              <a:rPr lang="ko-KR" sz="10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MD5C00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[4]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[5]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[6]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[7]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[8]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[9]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[10]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[14]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[15]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92605d473_2_28"/>
          <p:cNvSpPr txBox="1"/>
          <p:nvPr/>
        </p:nvSpPr>
        <p:spPr>
          <a:xfrm>
            <a:off x="3767847" y="2833248"/>
            <a:ext cx="4708200" cy="3478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008000"/>
                </a:solidFill>
                <a:latin typeface="Dotumche"/>
                <a:ea typeface="Dotumche"/>
                <a:cs typeface="Dotumche"/>
                <a:sym typeface="Dotumche"/>
              </a:rPr>
              <a:t>//uint32_t </a:t>
            </a:r>
            <a:r>
              <a:rPr lang="ko-KR" sz="1000" b="1" dirty="0" err="1">
                <a:solidFill>
                  <a:srgbClr val="008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b="1" dirty="0">
                <a:solidFill>
                  <a:srgbClr val="008000"/>
                </a:solidFill>
                <a:latin typeface="Dotumche"/>
                <a:ea typeface="Dotumche"/>
                <a:cs typeface="Dotumche"/>
                <a:sym typeface="Dotumche"/>
              </a:rPr>
              <a:t> = 0x67452301;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= 0xefcdab89;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0x98badcfe;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= 0x10325476;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000" b="1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= </a:t>
            </a:r>
            <a:r>
              <a:rPr lang="ko-KR" sz="1000" b="1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rotl32</a:t>
            </a:r>
            <a:r>
              <a:rPr lang="ko-KR" sz="10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b="1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w0</a:t>
            </a:r>
            <a:r>
              <a:rPr lang="ko-KR" sz="10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+ 0xd76aa477, </a:t>
            </a:r>
            <a:r>
              <a:rPr lang="ko-KR" sz="10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 + 0xefcdab89;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w1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w1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w1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w1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w2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w2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w2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w2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w3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w3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w3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w3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192605d473_2_28"/>
          <p:cNvSpPr txBox="1"/>
          <p:nvPr/>
        </p:nvSpPr>
        <p:spPr>
          <a:xfrm>
            <a:off x="8958868" y="1068527"/>
            <a:ext cx="3039894" cy="138499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#define</a:t>
            </a: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2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</a:t>
            </a: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(f,a,b,c,d,</a:t>
            </a:r>
            <a:r>
              <a:rPr lang="ko-KR" sz="1200">
                <a:solidFill>
                  <a:srgbClr val="FF0000"/>
                </a:solidFill>
                <a:latin typeface="Dotumche"/>
                <a:ea typeface="Dotumche"/>
                <a:cs typeface="Dotumche"/>
                <a:sym typeface="Dotumche"/>
              </a:rPr>
              <a:t>x</a:t>
            </a: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,K,s)  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{                                  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</a:t>
            </a:r>
            <a:r>
              <a:rPr lang="ko-KR" sz="12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 += K;</a:t>
            </a: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                        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a  = </a:t>
            </a:r>
            <a:r>
              <a:rPr lang="ko-KR" sz="12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+</a:t>
            </a:r>
            <a:r>
              <a:rPr lang="ko-KR" sz="1200">
                <a:solidFill>
                  <a:srgbClr val="FF0000"/>
                </a:solidFill>
                <a:latin typeface="Dotumche"/>
                <a:ea typeface="Dotumche"/>
                <a:cs typeface="Dotumche"/>
                <a:sym typeface="Dotumche"/>
              </a:rPr>
              <a:t>x</a:t>
            </a:r>
            <a:r>
              <a:rPr lang="ko-KR" sz="12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+ f (b, c, d)</a:t>
            </a: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a  = </a:t>
            </a:r>
            <a:r>
              <a:rPr lang="ko-KR" sz="12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rotl32</a:t>
            </a: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(a, s);           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a += b;                          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192605d473_2_28"/>
          <p:cNvSpPr txBox="1"/>
          <p:nvPr/>
        </p:nvSpPr>
        <p:spPr>
          <a:xfrm>
            <a:off x="8527917" y="2833248"/>
            <a:ext cx="3589500" cy="3324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a =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buffer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b =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buffer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buffer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d =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buffer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[0], 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[4]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[5]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[6]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[7]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[8]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[9]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[10]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[14]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[15]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192605d473_2_28"/>
          <p:cNvSpPr txBox="1"/>
          <p:nvPr/>
        </p:nvSpPr>
        <p:spPr>
          <a:xfrm>
            <a:off x="3767847" y="2538918"/>
            <a:ext cx="1251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첫번째 MD5</a:t>
            </a:r>
            <a:endParaRPr/>
          </a:p>
        </p:txBody>
      </p:sp>
      <p:sp>
        <p:nvSpPr>
          <p:cNvPr id="87" name="Google Shape;87;g1192605d473_2_28"/>
          <p:cNvSpPr txBox="1"/>
          <p:nvPr/>
        </p:nvSpPr>
        <p:spPr>
          <a:xfrm>
            <a:off x="8529857" y="2544830"/>
            <a:ext cx="1251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두번째 MD5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3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2605d473_2_3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/>
              <a:t> MD5 최적화 </a:t>
            </a:r>
            <a:r>
              <a:rPr lang="ko-KR" sz="3600"/>
              <a:t>(2 / 2)</a:t>
            </a:r>
            <a:endParaRPr/>
          </a:p>
        </p:txBody>
      </p:sp>
      <p:sp>
        <p:nvSpPr>
          <p:cNvPr id="93" name="Google Shape;93;g1192605d473_2_3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60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1" t="-10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 </a:t>
            </a:r>
            <a:endParaRPr/>
          </a:p>
        </p:txBody>
      </p:sp>
      <p:sp>
        <p:nvSpPr>
          <p:cNvPr id="94" name="Google Shape;94;g1192605d473_2_39"/>
          <p:cNvSpPr txBox="1"/>
          <p:nvPr/>
        </p:nvSpPr>
        <p:spPr>
          <a:xfrm>
            <a:off x="865762" y="2786082"/>
            <a:ext cx="3774600" cy="364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a = </a:t>
            </a:r>
            <a:r>
              <a:rPr lang="ko-KR" sz="11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0x67452301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b = 0xefcdab89;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0x98badcfe;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d = 0x10325476;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1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[0], 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1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1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1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[4]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[5]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[6]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[7]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[8]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[9]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[10]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[11]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[12]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[13]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[14]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[15]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192605d473_2_39"/>
          <p:cNvSpPr txBox="1"/>
          <p:nvPr/>
        </p:nvSpPr>
        <p:spPr>
          <a:xfrm>
            <a:off x="6297038" y="2794395"/>
            <a:ext cx="5029200" cy="3817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008000"/>
                </a:solidFill>
                <a:latin typeface="Dotumche"/>
                <a:ea typeface="Dotumche"/>
                <a:cs typeface="Dotumche"/>
                <a:sym typeface="Dotumche"/>
              </a:rPr>
              <a:t>//uint32_t </a:t>
            </a:r>
            <a:r>
              <a:rPr lang="ko-KR" sz="1100" dirty="0" err="1">
                <a:solidFill>
                  <a:srgbClr val="008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8000"/>
                </a:solidFill>
                <a:latin typeface="Dotumche"/>
                <a:ea typeface="Dotumche"/>
                <a:cs typeface="Dotumche"/>
                <a:sym typeface="Dotumche"/>
              </a:rPr>
              <a:t> = 0x67452301;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= 0xefcdab89;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0x98badcfe;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= 0x10325476;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100" b="1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= </a:t>
            </a:r>
            <a:r>
              <a:rPr lang="ko-KR" sz="1100" b="1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rotl32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+ 0xd76aa477,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 + 0xefcdab89;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0x80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128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192605d473_2_39"/>
          <p:cNvSpPr/>
          <p:nvPr/>
        </p:nvSpPr>
        <p:spPr>
          <a:xfrm>
            <a:off x="5286850" y="4258546"/>
            <a:ext cx="497700" cy="42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6714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2475</Words>
  <Application>Microsoft Macintosh PowerPoint</Application>
  <PresentationFormat>와이드스크린</PresentationFormat>
  <Paragraphs>234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Dotumche</vt:lpstr>
      <vt:lpstr>Noto Sans Symbols</vt:lpstr>
      <vt:lpstr>Arial</vt:lpstr>
      <vt:lpstr>Rasa</vt:lpstr>
      <vt:lpstr>CryptoCraft 테마</vt:lpstr>
      <vt:lpstr>제목 테마</vt:lpstr>
      <vt:lpstr>PDF 암호 해독 구현</vt:lpstr>
      <vt:lpstr> 패스워드 크래킹</vt:lpstr>
      <vt:lpstr> PDF 암호 해독 알고리즘</vt:lpstr>
      <vt:lpstr> PDF 1.4 - 1.6 암호 해독 알고리즘</vt:lpstr>
      <vt:lpstr> MD5 특징</vt:lpstr>
      <vt:lpstr> RC4 특징</vt:lpstr>
      <vt:lpstr> CUDA GPU</vt:lpstr>
      <vt:lpstr> MD5 최적화 (1 / 2)</vt:lpstr>
      <vt:lpstr> MD5 최적화 (2 / 2)</vt:lpstr>
      <vt:lpstr> RC4 최적화 (1 / 2)</vt:lpstr>
      <vt:lpstr> RC4 최적화 (2 / 2)</vt:lpstr>
      <vt:lpstr> 블록당 스레드 수, 그리드당 블록 수</vt:lpstr>
      <vt:lpstr> Hashcat과의 성능 비교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2022-03-22T06:38:50Z</dcterms:modified>
</cp:coreProperties>
</file>