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70" r:id="rId2"/>
  </p:sldMasterIdLst>
  <p:notesMasterIdLst>
    <p:notesMasterId r:id="rId14"/>
  </p:notesMasterIdLst>
  <p:handoutMasterIdLst>
    <p:handoutMasterId r:id="rId15"/>
  </p:handoutMasterIdLst>
  <p:sldIdLst>
    <p:sldId id="281" r:id="rId3"/>
    <p:sldId id="306" r:id="rId4"/>
    <p:sldId id="308" r:id="rId5"/>
    <p:sldId id="311" r:id="rId6"/>
    <p:sldId id="312" r:id="rId7"/>
    <p:sldId id="309" r:id="rId8"/>
    <p:sldId id="310" r:id="rId9"/>
    <p:sldId id="313" r:id="rId10"/>
    <p:sldId id="314" r:id="rId11"/>
    <p:sldId id="315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0" autoAdjust="0"/>
    <p:restoredTop sz="87891" autoAdjust="0"/>
  </p:normalViewPr>
  <p:slideViewPr>
    <p:cSldViewPr snapToGrid="0">
      <p:cViewPr varScale="1">
        <p:scale>
          <a:sx n="100" d="100"/>
          <a:sy n="100" d="100"/>
        </p:scale>
        <p:origin x="348" y="84"/>
      </p:cViewPr>
      <p:guideLst>
        <p:guide orient="horz" pos="2205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26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605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72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80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44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299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060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29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Little-endian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44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7586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392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d1vqOmZCW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230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SPARKLE(2)</a:t>
            </a:r>
            <a:b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</a:b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SCHWAEMM128-128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구현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  <a:hlinkClick r:id="rId2"/>
              </a:rPr>
              <a:t>https://youtu.be/Qd1vqOmZCWc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0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SCHWAEMM128-128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구현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결과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9F1EE-DA29-E94F-8F75-19802D8997FC}"/>
              </a:ext>
            </a:extLst>
          </p:cNvPr>
          <p:cNvSpPr txBox="1"/>
          <p:nvPr/>
        </p:nvSpPr>
        <p:spPr>
          <a:xfrm>
            <a:off x="611945" y="1929408"/>
            <a:ext cx="61705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[</a:t>
            </a:r>
            <a:r>
              <a:rPr lang="ko-KR" altLang="en-US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입력</a:t>
            </a:r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]</a:t>
            </a:r>
          </a:p>
          <a:p>
            <a:r>
              <a:rPr lang="en-US" altLang="ko-KR" sz="1600" dirty="0" err="1">
                <a:solidFill>
                  <a:prstClr val="black"/>
                </a:solidFill>
                <a:ea typeface="서울남산체 M" panose="02020503020101020101" pitchFamily="18" charset="-127"/>
              </a:rPr>
              <a:t>PlainText</a:t>
            </a:r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(32-bit): </a:t>
            </a:r>
            <a:r>
              <a:rPr lang="en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0x03020100</a:t>
            </a:r>
          </a:p>
          <a:p>
            <a:r>
              <a:rPr lang="en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Authenticated Data(32-bit): 0x03020100</a:t>
            </a:r>
          </a:p>
          <a:p>
            <a:r>
              <a:rPr lang="en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Key(128-bit): 0x0F0E0D0C0B0A09080706050403020100</a:t>
            </a:r>
          </a:p>
          <a:p>
            <a:r>
              <a:rPr lang="en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Nonce(128-bit): 0x0F0E0D0C0B0A09080706050403020100</a:t>
            </a:r>
            <a:endParaRPr lang="en-US" altLang="ko-KR" sz="1600" dirty="0">
              <a:solidFill>
                <a:prstClr val="black"/>
              </a:solidFill>
              <a:ea typeface="서울남산체 M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2D51A6-CEE7-2C49-925E-3B5D3430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226" y="4655721"/>
            <a:ext cx="4305300" cy="116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AA18BE-44B9-E64C-B5DA-AB2C231352E9}"/>
              </a:ext>
            </a:extLst>
          </p:cNvPr>
          <p:cNvSpPr txBox="1"/>
          <p:nvPr/>
        </p:nvSpPr>
        <p:spPr>
          <a:xfrm>
            <a:off x="611945" y="3457953"/>
            <a:ext cx="94293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[</a:t>
            </a:r>
            <a:r>
              <a:rPr lang="ko-KR" altLang="en-US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출력</a:t>
            </a:r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]</a:t>
            </a:r>
          </a:p>
          <a:p>
            <a:r>
              <a:rPr lang="en-US" altLang="ko-KR" sz="1600" dirty="0" err="1">
                <a:solidFill>
                  <a:prstClr val="black"/>
                </a:solidFill>
                <a:ea typeface="서울남산체 M" panose="02020503020101020101" pitchFamily="18" charset="-127"/>
              </a:rPr>
              <a:t>CipherText</a:t>
            </a:r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(128-bit): E21B16E5 3524DA18 39758C58 BA6AE225 ADEB5479</a:t>
            </a:r>
          </a:p>
          <a:p>
            <a:endParaRPr lang="en-US" altLang="ko-KR" sz="1600" dirty="0">
              <a:solidFill>
                <a:prstClr val="black"/>
              </a:solidFill>
              <a:ea typeface="서울남산체 M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C26B2-49CD-E443-AA50-CF79F33D04EB}"/>
              </a:ext>
            </a:extLst>
          </p:cNvPr>
          <p:cNvSpPr txBox="1"/>
          <p:nvPr/>
        </p:nvSpPr>
        <p:spPr>
          <a:xfrm>
            <a:off x="4849971" y="5824121"/>
            <a:ext cx="1999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[python code </a:t>
            </a:r>
            <a:r>
              <a:rPr lang="ko-KR" altLang="en-US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결과</a:t>
            </a:r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7322FF-BDDB-4BF7-BA56-9987F5A47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67" y="1229002"/>
            <a:ext cx="2600325" cy="495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960D0E-080F-4A3B-9602-97D1FD1E4417}"/>
              </a:ext>
            </a:extLst>
          </p:cNvPr>
          <p:cNvSpPr txBox="1"/>
          <p:nvPr/>
        </p:nvSpPr>
        <p:spPr>
          <a:xfrm>
            <a:off x="611945" y="4043068"/>
            <a:ext cx="61293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600" dirty="0"/>
              <a:t>→ E5161BE2 18DA2435 588c7539 25E26ABA 7954EBAD</a:t>
            </a:r>
          </a:p>
        </p:txBody>
      </p:sp>
    </p:spTree>
    <p:extLst>
      <p:ext uri="{BB962C8B-B14F-4D97-AF65-F5344CB8AC3E}">
        <p14:creationId xmlns:p14="http://schemas.microsoft.com/office/powerpoint/2010/main" val="15758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6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서울남산체 EB" panose="02020503020101020101" pitchFamily="18" charset="-127"/>
              <a:ea typeface="서울남산체 EB" panose="02020503020101020101" pitchFamily="18" charset="-127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SCHWAEMM128-128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C334AB2-7138-4EB4-B4BD-8487B5D518FC}"/>
              </a:ext>
            </a:extLst>
          </p:cNvPr>
          <p:cNvGrpSpPr/>
          <p:nvPr/>
        </p:nvGrpSpPr>
        <p:grpSpPr>
          <a:xfrm>
            <a:off x="3715414" y="1253047"/>
            <a:ext cx="8340891" cy="5269955"/>
            <a:chOff x="1735053" y="1338772"/>
            <a:chExt cx="8340891" cy="526995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4B15C9E-ECFB-4C2A-86A5-7AFC6300A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4987" y="1338772"/>
              <a:ext cx="8201025" cy="4976350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C6F0969-C2EE-4940-BDA4-D5C7124EF385}"/>
                </a:ext>
              </a:extLst>
            </p:cNvPr>
            <p:cNvGrpSpPr/>
            <p:nvPr/>
          </p:nvGrpSpPr>
          <p:grpSpPr>
            <a:xfrm>
              <a:off x="2250240" y="2847975"/>
              <a:ext cx="352982" cy="215444"/>
              <a:chOff x="2221665" y="2159000"/>
              <a:chExt cx="352982" cy="21544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83938CC-7434-4AD5-8D4D-F96C9611A6AE}"/>
                  </a:ext>
                </a:extLst>
              </p:cNvPr>
              <p:cNvSpPr/>
              <p:nvPr/>
            </p:nvSpPr>
            <p:spPr>
              <a:xfrm>
                <a:off x="2264806" y="2178050"/>
                <a:ext cx="266700" cy="177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7D7FA-797A-4ADD-8531-ECF0FEA0A9A8}"/>
                  </a:ext>
                </a:extLst>
              </p:cNvPr>
              <p:cNvSpPr txBox="1"/>
              <p:nvPr/>
            </p:nvSpPr>
            <p:spPr>
              <a:xfrm>
                <a:off x="2221665" y="2159000"/>
                <a:ext cx="3529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50" dirty="0">
                    <a:latin typeface="+mj-ea"/>
                    <a:ea typeface="+mj-ea"/>
                  </a:rPr>
                  <a:t>128</a:t>
                </a:r>
                <a:endParaRPr lang="ko-KR" altLang="en-US" sz="750" dirty="0">
                  <a:latin typeface="+mj-ea"/>
                  <a:ea typeface="+mj-ea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CF16450-E813-42C5-9AEF-0E3A74AD80CE}"/>
                </a:ext>
              </a:extLst>
            </p:cNvPr>
            <p:cNvSpPr/>
            <p:nvPr/>
          </p:nvSpPr>
          <p:spPr>
            <a:xfrm>
              <a:off x="2867025" y="1800225"/>
              <a:ext cx="266700" cy="149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93DE25B-C676-4340-BA00-F445D12EC11B}"/>
                    </a:ext>
                  </a:extLst>
                </p:cNvPr>
                <p:cNvSpPr txBox="1"/>
                <p:nvPr/>
              </p:nvSpPr>
              <p:spPr>
                <a:xfrm rot="16200000">
                  <a:off x="2434760" y="2415337"/>
                  <a:ext cx="111844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5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SPARKLE</m:t>
                            </m:r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256</m:t>
                            </m:r>
                          </m:e>
                          <m:sub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ko-KR" altLang="en-US" sz="1050" dirty="0"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93DE25B-C676-4340-BA00-F445D12EC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434760" y="2415337"/>
                  <a:ext cx="1118448" cy="2539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EA1CCC-3827-4C23-80ED-6AC6E5E8E33F}"/>
                </a:ext>
              </a:extLst>
            </p:cNvPr>
            <p:cNvSpPr/>
            <p:nvPr/>
          </p:nvSpPr>
          <p:spPr>
            <a:xfrm>
              <a:off x="4195763" y="1800225"/>
              <a:ext cx="266700" cy="149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0C21E16-6C93-4BC9-BB32-D33222018924}"/>
                    </a:ext>
                  </a:extLst>
                </p:cNvPr>
                <p:cNvSpPr txBox="1"/>
                <p:nvPr/>
              </p:nvSpPr>
              <p:spPr>
                <a:xfrm rot="16200000">
                  <a:off x="3773148" y="2415337"/>
                  <a:ext cx="109914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5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SPARKLE</m:t>
                            </m:r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256</m:t>
                            </m:r>
                          </m:e>
                          <m:sub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sz="1050" dirty="0"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0C21E16-6C93-4BC9-BB32-D33222018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73148" y="2415337"/>
                  <a:ext cx="1099147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59B3F07-E7EA-4DCD-9166-67429F1EAC8F}"/>
                </a:ext>
              </a:extLst>
            </p:cNvPr>
            <p:cNvSpPr/>
            <p:nvPr/>
          </p:nvSpPr>
          <p:spPr>
            <a:xfrm>
              <a:off x="5492666" y="1800225"/>
              <a:ext cx="266700" cy="149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13E5EC-2FD8-48FC-9696-5F735FD48453}"/>
                    </a:ext>
                  </a:extLst>
                </p:cNvPr>
                <p:cNvSpPr txBox="1"/>
                <p:nvPr/>
              </p:nvSpPr>
              <p:spPr>
                <a:xfrm rot="16200000">
                  <a:off x="5070051" y="2415337"/>
                  <a:ext cx="109914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5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SPARKLE</m:t>
                            </m:r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256</m:t>
                            </m:r>
                          </m:e>
                          <m:sub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sz="1050" dirty="0"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13E5EC-2FD8-48FC-9696-5F735FD48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0051" y="2415337"/>
                  <a:ext cx="1099147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3980BDB-9DF5-41E4-8EFF-2B4570911AEE}"/>
                </a:ext>
              </a:extLst>
            </p:cNvPr>
            <p:cNvSpPr/>
            <p:nvPr/>
          </p:nvSpPr>
          <p:spPr>
            <a:xfrm>
              <a:off x="7356475" y="1800225"/>
              <a:ext cx="266700" cy="149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A573402-3667-45EF-B8C6-46A743AE42FB}"/>
                    </a:ext>
                  </a:extLst>
                </p:cNvPr>
                <p:cNvSpPr txBox="1"/>
                <p:nvPr/>
              </p:nvSpPr>
              <p:spPr>
                <a:xfrm rot="16200000">
                  <a:off x="6933860" y="2415337"/>
                  <a:ext cx="109914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5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SPARKLE</m:t>
                            </m:r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256</m:t>
                            </m:r>
                          </m:e>
                          <m:sub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sz="1050" dirty="0"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A573402-3667-45EF-B8C6-46A743AE4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33860" y="2415337"/>
                  <a:ext cx="1099147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077DCBA-303C-46DF-B480-950889F96E5F}"/>
                </a:ext>
              </a:extLst>
            </p:cNvPr>
            <p:cNvSpPr/>
            <p:nvPr/>
          </p:nvSpPr>
          <p:spPr>
            <a:xfrm>
              <a:off x="4183578" y="4437135"/>
              <a:ext cx="266700" cy="149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B3CC31B-1F32-4285-B06D-DE53B25BEDC7}"/>
                    </a:ext>
                  </a:extLst>
                </p:cNvPr>
                <p:cNvSpPr txBox="1"/>
                <p:nvPr/>
              </p:nvSpPr>
              <p:spPr>
                <a:xfrm rot="16200000">
                  <a:off x="3760963" y="5052247"/>
                  <a:ext cx="109914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5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SPARKLE</m:t>
                            </m:r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256</m:t>
                            </m:r>
                          </m:e>
                          <m:sub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sz="1050" dirty="0"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B3CC31B-1F32-4285-B06D-DE53B25BE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60963" y="5052247"/>
                  <a:ext cx="1099147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229F9F-DFFC-4987-BC79-3523385A2198}"/>
                </a:ext>
              </a:extLst>
            </p:cNvPr>
            <p:cNvSpPr/>
            <p:nvPr/>
          </p:nvSpPr>
          <p:spPr>
            <a:xfrm>
              <a:off x="5492666" y="4437137"/>
              <a:ext cx="266700" cy="149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EC1A687-66D7-4E01-AD16-E06EE3307828}"/>
                    </a:ext>
                  </a:extLst>
                </p:cNvPr>
                <p:cNvSpPr txBox="1"/>
                <p:nvPr/>
              </p:nvSpPr>
              <p:spPr>
                <a:xfrm rot="16200000">
                  <a:off x="5070051" y="5052249"/>
                  <a:ext cx="109914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5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SPARKLE</m:t>
                            </m:r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256</m:t>
                            </m:r>
                          </m:e>
                          <m:sub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sz="1050" dirty="0"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EC1A687-66D7-4E01-AD16-E06EE33078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0051" y="5052249"/>
                  <a:ext cx="1099147" cy="25391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560BC17-49AD-41A1-A89F-65864420E215}"/>
                </a:ext>
              </a:extLst>
            </p:cNvPr>
            <p:cNvSpPr/>
            <p:nvPr/>
          </p:nvSpPr>
          <p:spPr>
            <a:xfrm>
              <a:off x="7356476" y="4437135"/>
              <a:ext cx="266700" cy="149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9B6C558-7503-4C6A-B8CB-47EF0B6CFE5D}"/>
                    </a:ext>
                  </a:extLst>
                </p:cNvPr>
                <p:cNvSpPr txBox="1"/>
                <p:nvPr/>
              </p:nvSpPr>
              <p:spPr>
                <a:xfrm rot="16200000">
                  <a:off x="6933861" y="5052247"/>
                  <a:ext cx="109914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5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SPARKLE</m:t>
                            </m:r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256</m:t>
                            </m:r>
                          </m:e>
                          <m:sub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sz="1050" dirty="0"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9B6C558-7503-4C6A-B8CB-47EF0B6CF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33861" y="5052247"/>
                  <a:ext cx="1099147" cy="25391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1FDFA9B-3C4E-4491-B1A3-5226E836C382}"/>
                </a:ext>
              </a:extLst>
            </p:cNvPr>
            <p:cNvSpPr/>
            <p:nvPr/>
          </p:nvSpPr>
          <p:spPr>
            <a:xfrm>
              <a:off x="2867025" y="4437137"/>
              <a:ext cx="266700" cy="149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C65A7EB-C690-4CEA-BA46-F8230DA63790}"/>
                    </a:ext>
                  </a:extLst>
                </p:cNvPr>
                <p:cNvSpPr txBox="1"/>
                <p:nvPr/>
              </p:nvSpPr>
              <p:spPr>
                <a:xfrm rot="16200000">
                  <a:off x="2434760" y="5052249"/>
                  <a:ext cx="111844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5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SPARKLE</m:t>
                            </m:r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256</m:t>
                            </m:r>
                          </m:e>
                          <m:sub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ko-KR" altLang="en-US" sz="1050" dirty="0"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C65A7EB-C690-4CEA-BA46-F8230DA63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434760" y="5052249"/>
                  <a:ext cx="1118448" cy="25391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F62FC4D-69B7-442A-ACFD-B0741F8D3EA4}"/>
                </a:ext>
              </a:extLst>
            </p:cNvPr>
            <p:cNvSpPr/>
            <p:nvPr/>
          </p:nvSpPr>
          <p:spPr>
            <a:xfrm>
              <a:off x="8681243" y="4437137"/>
              <a:ext cx="266700" cy="149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62F4076-F122-4B14-AFD3-58B4438A643F}"/>
                    </a:ext>
                  </a:extLst>
                </p:cNvPr>
                <p:cNvSpPr txBox="1"/>
                <p:nvPr/>
              </p:nvSpPr>
              <p:spPr>
                <a:xfrm rot="16200000">
                  <a:off x="8248978" y="5052249"/>
                  <a:ext cx="111844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5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SPARKLE</m:t>
                            </m:r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256</m:t>
                            </m:r>
                          </m:e>
                          <m:sub>
                            <m:r>
                              <a:rPr lang="en-US" altLang="ko-KR" sz="105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ko-KR" altLang="en-US" sz="1050" dirty="0"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62F4076-F122-4B14-AFD3-58B4438A6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248978" y="5052249"/>
                  <a:ext cx="1118448" cy="25391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6C6535A-299C-42D4-B7AB-92FCB5AEEDCF}"/>
                </a:ext>
              </a:extLst>
            </p:cNvPr>
            <p:cNvSpPr/>
            <p:nvPr/>
          </p:nvSpPr>
          <p:spPr>
            <a:xfrm>
              <a:off x="2053399" y="3684342"/>
              <a:ext cx="1318451" cy="2545008"/>
            </a:xfrm>
            <a:prstGeom prst="rect">
              <a:avLst/>
            </a:prstGeom>
            <a:solidFill>
              <a:srgbClr val="FFFF00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3A1B01B-0EB7-4E07-B314-1FD774FD6A99}"/>
                </a:ext>
              </a:extLst>
            </p:cNvPr>
            <p:cNvSpPr/>
            <p:nvPr/>
          </p:nvSpPr>
          <p:spPr>
            <a:xfrm>
              <a:off x="7711251" y="3990131"/>
              <a:ext cx="2080449" cy="2239219"/>
            </a:xfrm>
            <a:prstGeom prst="rect">
              <a:avLst/>
            </a:prstGeom>
            <a:solidFill>
              <a:srgbClr val="FFFF00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7572935-C82D-498E-A12F-E63B0E4C17EF}"/>
                </a:ext>
              </a:extLst>
            </p:cNvPr>
            <p:cNvSpPr/>
            <p:nvPr/>
          </p:nvSpPr>
          <p:spPr>
            <a:xfrm>
              <a:off x="7738877" y="1457325"/>
              <a:ext cx="871723" cy="2163945"/>
            </a:xfrm>
            <a:prstGeom prst="rect">
              <a:avLst/>
            </a:prstGeom>
            <a:solidFill>
              <a:srgbClr val="FFFF00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D8B17B5-6884-47F2-BB02-87AD4EA10CF3}"/>
                </a:ext>
              </a:extLst>
            </p:cNvPr>
            <p:cNvGrpSpPr/>
            <p:nvPr/>
          </p:nvGrpSpPr>
          <p:grpSpPr>
            <a:xfrm>
              <a:off x="2250240" y="2011608"/>
              <a:ext cx="352982" cy="215444"/>
              <a:chOff x="2221665" y="2159000"/>
              <a:chExt cx="352982" cy="215444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2D2DD46-8487-465D-A2D7-AEB039E336C0}"/>
                  </a:ext>
                </a:extLst>
              </p:cNvPr>
              <p:cNvSpPr/>
              <p:nvPr/>
            </p:nvSpPr>
            <p:spPr>
              <a:xfrm>
                <a:off x="2264806" y="2178050"/>
                <a:ext cx="266700" cy="177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BECA8AC-FE92-4E84-AE80-95D0AEB160F1}"/>
                  </a:ext>
                </a:extLst>
              </p:cNvPr>
              <p:cNvSpPr txBox="1"/>
              <p:nvPr/>
            </p:nvSpPr>
            <p:spPr>
              <a:xfrm>
                <a:off x="2221665" y="2159000"/>
                <a:ext cx="3529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50" dirty="0">
                    <a:latin typeface="+mj-ea"/>
                    <a:ea typeface="+mj-ea"/>
                  </a:rPr>
                  <a:t>128</a:t>
                </a:r>
                <a:endParaRPr lang="ko-KR" altLang="en-US" sz="750" dirty="0">
                  <a:latin typeface="+mj-ea"/>
                  <a:ea typeface="+mj-ea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7BD324-3149-493B-9718-CC1A1BD98630}"/>
                </a:ext>
              </a:extLst>
            </p:cNvPr>
            <p:cNvSpPr txBox="1"/>
            <p:nvPr/>
          </p:nvSpPr>
          <p:spPr>
            <a:xfrm>
              <a:off x="1735053" y="6300950"/>
              <a:ext cx="83408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The Authenticated Encryption Algorithm SCHWAEMM128-128 with rate r=128 and capacity c=128</a:t>
              </a:r>
              <a:endParaRPr lang="ko-KR" altLang="en-US" sz="14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F88EC82-F74C-462A-885E-F9C6C62E1BA7}"/>
                </a:ext>
              </a:extLst>
            </p:cNvPr>
            <p:cNvSpPr/>
            <p:nvPr/>
          </p:nvSpPr>
          <p:spPr>
            <a:xfrm>
              <a:off x="1900145" y="1407930"/>
              <a:ext cx="1471705" cy="2163945"/>
            </a:xfrm>
            <a:prstGeom prst="rect">
              <a:avLst/>
            </a:prstGeom>
            <a:solidFill>
              <a:srgbClr val="FFFF00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AA1CCFC-801A-433C-83EF-885E2D988F9F}"/>
              </a:ext>
            </a:extLst>
          </p:cNvPr>
          <p:cNvSpPr txBox="1"/>
          <p:nvPr/>
        </p:nvSpPr>
        <p:spPr>
          <a:xfrm>
            <a:off x="367398" y="1793379"/>
            <a:ext cx="343466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Data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block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size: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16-bytes(128-bits)</a:t>
            </a:r>
          </a:p>
          <a:p>
            <a:endParaRPr lang="en-US" altLang="ko-KR" sz="16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Key length: 128-bits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Nonce length: 128-bits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Tag length: 128-bits</a:t>
            </a:r>
          </a:p>
          <a:p>
            <a:endParaRPr lang="en-US" altLang="ko-KR" sz="16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endParaRPr lang="en-US" altLang="ko-KR" sz="16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plain text: 32-bits (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가정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cipher text: 32-bits (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가정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authenticated data: 32-bits (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가정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endParaRPr lang="en-US" altLang="ko-KR" sz="16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n(Internal state size): 256-bit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r(size of rate): 128-bit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c(size of the capacity): 128-bit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973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SCHWAEMM128-128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B448B-E30B-49DE-9CDA-9529E8BE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40"/>
          <a:stretch/>
        </p:blipFill>
        <p:spPr>
          <a:xfrm>
            <a:off x="1773995" y="2152649"/>
            <a:ext cx="8201971" cy="234196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8A909C6-1CD1-4F3E-85A2-3BD7C4AF0F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80" b="54402"/>
          <a:stretch/>
        </p:blipFill>
        <p:spPr>
          <a:xfrm>
            <a:off x="1773995" y="2152649"/>
            <a:ext cx="1502605" cy="2269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6687A4-573E-40C2-B406-D7988C9C4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525" y="1188120"/>
            <a:ext cx="7496495" cy="665791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C50673-775B-4289-A75E-474844D889D4}"/>
              </a:ext>
            </a:extLst>
          </p:cNvPr>
          <p:cNvSpPr/>
          <p:nvPr/>
        </p:nvSpPr>
        <p:spPr>
          <a:xfrm>
            <a:off x="2019301" y="2225386"/>
            <a:ext cx="1257300" cy="2269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573DBE1-E5B4-4664-9024-640870523F56}"/>
              </a:ext>
            </a:extLst>
          </p:cNvPr>
          <p:cNvGrpSpPr/>
          <p:nvPr/>
        </p:nvGrpSpPr>
        <p:grpSpPr>
          <a:xfrm>
            <a:off x="2219326" y="4822634"/>
            <a:ext cx="3957638" cy="1709433"/>
            <a:chOff x="2219326" y="4822634"/>
            <a:chExt cx="3957638" cy="170943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23250E-4A6C-4734-8D84-84B3D91EC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9326" y="4822634"/>
              <a:ext cx="3957638" cy="1709433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D2AC164-2D5B-4620-B00F-A5134E4F123C}"/>
                </a:ext>
              </a:extLst>
            </p:cNvPr>
            <p:cNvSpPr txBox="1"/>
            <p:nvPr/>
          </p:nvSpPr>
          <p:spPr>
            <a:xfrm>
              <a:off x="4988401" y="6199794"/>
              <a:ext cx="4310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SL</a:t>
              </a:r>
              <a:endParaRPr lang="ko-KR" altLang="en-US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AC4D3E-4B34-4B0A-9601-768D62DCC2C6}"/>
                </a:ext>
              </a:extLst>
            </p:cNvPr>
            <p:cNvSpPr txBox="1"/>
            <p:nvPr/>
          </p:nvSpPr>
          <p:spPr>
            <a:xfrm>
              <a:off x="4753848" y="5977445"/>
              <a:ext cx="4310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SR</a:t>
              </a:r>
              <a:endParaRPr lang="ko-KR" altLang="en-US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080B84F-4A6F-4187-B423-8BA518A388B7}"/>
              </a:ext>
            </a:extLst>
          </p:cNvPr>
          <p:cNvSpPr txBox="1"/>
          <p:nvPr/>
        </p:nvSpPr>
        <p:spPr>
          <a:xfrm>
            <a:off x="1558491" y="3519182"/>
            <a:ext cx="43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SL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E5A281-DE75-4CCA-BBED-8E1C930BACFA}"/>
              </a:ext>
            </a:extLst>
          </p:cNvPr>
          <p:cNvSpPr txBox="1"/>
          <p:nvPr/>
        </p:nvSpPr>
        <p:spPr>
          <a:xfrm>
            <a:off x="1547162" y="2697416"/>
            <a:ext cx="43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SR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4BD7FD3-1B46-4EC7-8A89-EA5839044F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1183" y="5493345"/>
            <a:ext cx="2509837" cy="36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5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SCHWAEMM128-128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78413AC-53A3-416D-B087-AB862F1A8278}"/>
              </a:ext>
            </a:extLst>
          </p:cNvPr>
          <p:cNvGrpSpPr/>
          <p:nvPr/>
        </p:nvGrpSpPr>
        <p:grpSpPr>
          <a:xfrm>
            <a:off x="1214723" y="4053800"/>
            <a:ext cx="8201971" cy="2177341"/>
            <a:chOff x="1214723" y="4053800"/>
            <a:chExt cx="8201971" cy="21773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81B448B-E30B-49DE-9CDA-9529E8BE11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75" b="52940"/>
            <a:stretch/>
          </p:blipFill>
          <p:spPr>
            <a:xfrm>
              <a:off x="1214723" y="4053800"/>
              <a:ext cx="8201971" cy="2169044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8A909C6-1CD1-4F3E-85A2-3BD7C4AF0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45" t="3475" r="6643" b="52773"/>
            <a:stretch/>
          </p:blipFill>
          <p:spPr>
            <a:xfrm>
              <a:off x="2661409" y="4053800"/>
              <a:ext cx="6210300" cy="2177341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C50673-775B-4289-A75E-474844D889D4}"/>
              </a:ext>
            </a:extLst>
          </p:cNvPr>
          <p:cNvSpPr/>
          <p:nvPr/>
        </p:nvSpPr>
        <p:spPr>
          <a:xfrm>
            <a:off x="7245706" y="3953617"/>
            <a:ext cx="691391" cy="304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719F7-F23B-4D72-8AE2-71C9CD13F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681" y="1482713"/>
            <a:ext cx="6096000" cy="1725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00C44C-7CEA-4125-A5D8-83E358779949}"/>
              </a:ext>
            </a:extLst>
          </p:cNvPr>
          <p:cNvSpPr txBox="1"/>
          <p:nvPr/>
        </p:nvSpPr>
        <p:spPr>
          <a:xfrm>
            <a:off x="5812565" y="2345236"/>
            <a:ext cx="2376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1&lt;&lt;2 = 4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423A46-5C2C-46ED-AD5A-E8CFA79A1E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893"/>
          <a:stretch/>
        </p:blipFill>
        <p:spPr>
          <a:xfrm>
            <a:off x="8909524" y="2670990"/>
            <a:ext cx="2870556" cy="672286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58C4A40-2666-415D-A4D5-D89D4452D49E}"/>
              </a:ext>
            </a:extLst>
          </p:cNvPr>
          <p:cNvCxnSpPr>
            <a:cxnSpLocks/>
            <a:stCxn id="9" idx="1"/>
            <a:endCxn id="39" idx="0"/>
          </p:cNvCxnSpPr>
          <p:nvPr/>
        </p:nvCxnSpPr>
        <p:spPr>
          <a:xfrm rot="10800000" flipV="1">
            <a:off x="7591402" y="3007133"/>
            <a:ext cx="1318122" cy="946484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D48C2F5-563A-405B-8C78-2AA2CA8AC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43" y="2318551"/>
            <a:ext cx="2971800" cy="423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C8F8CD-4D3B-4312-980B-E6EF00FF9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43" y="3356644"/>
            <a:ext cx="2515350" cy="7167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247272-F02F-4ED5-A302-665813ABAE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643" y="2770117"/>
            <a:ext cx="2290676" cy="5261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A86FBF4-890A-49E0-9A26-4152F361C2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441" y="1128871"/>
            <a:ext cx="3212240" cy="1124722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53FB48D-FEBB-4300-A018-C6A4AC6EBCA0}"/>
              </a:ext>
            </a:extLst>
          </p:cNvPr>
          <p:cNvCxnSpPr>
            <a:cxnSpLocks/>
          </p:cNvCxnSpPr>
          <p:nvPr/>
        </p:nvCxnSpPr>
        <p:spPr>
          <a:xfrm flipV="1">
            <a:off x="3936050" y="2345235"/>
            <a:ext cx="1584000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2B4937-A572-4406-9457-677E2FE27CEC}"/>
              </a:ext>
            </a:extLst>
          </p:cNvPr>
          <p:cNvSpPr/>
          <p:nvPr/>
        </p:nvSpPr>
        <p:spPr>
          <a:xfrm>
            <a:off x="3742465" y="2345236"/>
            <a:ext cx="1817316" cy="196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9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4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SCHWAEMM128-128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구현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84162E8-3122-44B2-AE7A-8B1CB43A9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965" y="1131682"/>
            <a:ext cx="3028950" cy="48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1BF5AD4-0F19-4527-9410-24C4EBAB9D0D}"/>
                  </a:ext>
                </a:extLst>
              </p:cNvPr>
              <p:cNvSpPr/>
              <p:nvPr/>
            </p:nvSpPr>
            <p:spPr>
              <a:xfrm>
                <a:off x="2282065" y="2859675"/>
                <a:ext cx="3762375" cy="4877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1BF5AD4-0F19-4527-9410-24C4EBAB9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65" y="2859675"/>
                <a:ext cx="3762375" cy="487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E2EAB08-8D69-475C-A53C-91FDB963EAE8}"/>
                  </a:ext>
                </a:extLst>
              </p:cNvPr>
              <p:cNvSpPr/>
              <p:nvPr/>
            </p:nvSpPr>
            <p:spPr>
              <a:xfrm>
                <a:off x="6096000" y="2859675"/>
                <a:ext cx="3762375" cy="4877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E2EAB08-8D69-475C-A53C-91FDB963E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59675"/>
                <a:ext cx="3762375" cy="487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2213593-709F-4F18-9FE2-1D7B497D8544}"/>
                  </a:ext>
                </a:extLst>
              </p:cNvPr>
              <p:cNvSpPr/>
              <p:nvPr/>
            </p:nvSpPr>
            <p:spPr>
              <a:xfrm>
                <a:off x="2282065" y="1750093"/>
                <a:ext cx="3762375" cy="4877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2213593-709F-4F18-9FE2-1D7B497D8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65" y="1750093"/>
                <a:ext cx="3762375" cy="4877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CF81248-C519-411D-88AA-6EEE04C97657}"/>
                  </a:ext>
                </a:extLst>
              </p:cNvPr>
              <p:cNvSpPr/>
              <p:nvPr/>
            </p:nvSpPr>
            <p:spPr>
              <a:xfrm>
                <a:off x="6096000" y="1750093"/>
                <a:ext cx="3762375" cy="4877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CF81248-C519-411D-88AA-6EEE04C97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50093"/>
                <a:ext cx="3762375" cy="4877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4295FCB4-486E-46B9-B94C-899A7E21E937}"/>
              </a:ext>
            </a:extLst>
          </p:cNvPr>
          <p:cNvSpPr/>
          <p:nvPr/>
        </p:nvSpPr>
        <p:spPr>
          <a:xfrm>
            <a:off x="5947155" y="2368740"/>
            <a:ext cx="243716" cy="360000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1A7885-C533-46B5-A1D1-AE38611136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0290" y="3622698"/>
            <a:ext cx="3359930" cy="432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C4E645C-AF20-415D-AE11-E6C847754A6F}"/>
                  </a:ext>
                </a:extLst>
              </p:cNvPr>
              <p:cNvSpPr/>
              <p:nvPr/>
            </p:nvSpPr>
            <p:spPr>
              <a:xfrm>
                <a:off x="2282065" y="4371768"/>
                <a:ext cx="3762375" cy="4877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C4E645C-AF20-415D-AE11-E6C847754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65" y="4371768"/>
                <a:ext cx="3762375" cy="4877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E1973A6-DE34-4BF7-9BA5-AACCC3C0B42E}"/>
                  </a:ext>
                </a:extLst>
              </p:cNvPr>
              <p:cNvSpPr/>
              <p:nvPr/>
            </p:nvSpPr>
            <p:spPr>
              <a:xfrm>
                <a:off x="6096000" y="4371768"/>
                <a:ext cx="3762375" cy="4877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E1973A6-DE34-4BF7-9BA5-AACCC3C0B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71768"/>
                <a:ext cx="3762375" cy="4877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FD983CF7-B5E0-4E4B-85C4-4846ED9BB3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83748" y="5209774"/>
            <a:ext cx="2008603" cy="487712"/>
          </a:xfrm>
          <a:prstGeom prst="rect">
            <a:avLst/>
          </a:prstGeom>
        </p:spPr>
      </p:pic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B37A63DC-A693-4030-A12E-FEE3A0BD2E44}"/>
              </a:ext>
            </a:extLst>
          </p:cNvPr>
          <p:cNvSpPr/>
          <p:nvPr/>
        </p:nvSpPr>
        <p:spPr>
          <a:xfrm>
            <a:off x="5947155" y="3658834"/>
            <a:ext cx="243716" cy="360000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BF6B9A5-93E2-40B5-891B-D2B31A3D7C42}"/>
                  </a:ext>
                </a:extLst>
              </p:cNvPr>
              <p:cNvSpPr/>
              <p:nvPr/>
            </p:nvSpPr>
            <p:spPr>
              <a:xfrm>
                <a:off x="2282065" y="5803924"/>
                <a:ext cx="7576311" cy="4877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⨁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BF6B9A5-93E2-40B5-891B-D2B31A3D7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65" y="5803924"/>
                <a:ext cx="7576311" cy="4877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92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SCHWAEMM128-128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648264-638D-46A0-9B00-F857089A1B4D}"/>
              </a:ext>
            </a:extLst>
          </p:cNvPr>
          <p:cNvGrpSpPr/>
          <p:nvPr/>
        </p:nvGrpSpPr>
        <p:grpSpPr>
          <a:xfrm>
            <a:off x="1234771" y="3465513"/>
            <a:ext cx="8201971" cy="2177341"/>
            <a:chOff x="2110602" y="3087570"/>
            <a:chExt cx="8201971" cy="21773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81B448B-E30B-49DE-9CDA-9529E8BE11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75" b="52940"/>
            <a:stretch/>
          </p:blipFill>
          <p:spPr>
            <a:xfrm>
              <a:off x="2110602" y="3087570"/>
              <a:ext cx="8201971" cy="2169044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8A909C6-1CD1-4F3E-85A2-3BD7C4AF0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45" t="3475" r="6643" b="52773"/>
            <a:stretch/>
          </p:blipFill>
          <p:spPr>
            <a:xfrm>
              <a:off x="3557288" y="3087570"/>
              <a:ext cx="6210300" cy="2177341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9F6F3A-2E18-4B91-9742-93FA9B190001}"/>
              </a:ext>
            </a:extLst>
          </p:cNvPr>
          <p:cNvGrpSpPr/>
          <p:nvPr/>
        </p:nvGrpSpPr>
        <p:grpSpPr>
          <a:xfrm>
            <a:off x="1973431" y="1330589"/>
            <a:ext cx="6724650" cy="1540651"/>
            <a:chOff x="1870862" y="1567273"/>
            <a:chExt cx="6724650" cy="1540651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B964F53-7A7C-4C60-97D6-A2A7AF4AC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190" b="-924"/>
            <a:stretch/>
          </p:blipFill>
          <p:spPr>
            <a:xfrm>
              <a:off x="1870862" y="1567273"/>
              <a:ext cx="6724650" cy="1540651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0B42D6-B3EF-419D-8ABE-47FE515714A5}"/>
                </a:ext>
              </a:extLst>
            </p:cNvPr>
            <p:cNvSpPr/>
            <p:nvPr/>
          </p:nvSpPr>
          <p:spPr>
            <a:xfrm>
              <a:off x="3994936" y="2652700"/>
              <a:ext cx="998369" cy="2564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D7A26B-BEC6-4530-A7D3-008180AD5745}"/>
              </a:ext>
            </a:extLst>
          </p:cNvPr>
          <p:cNvSpPr/>
          <p:nvPr/>
        </p:nvSpPr>
        <p:spPr>
          <a:xfrm>
            <a:off x="7302553" y="4520839"/>
            <a:ext cx="527995" cy="689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4EFB47-E4FE-4EE4-9F94-8C221305F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757" y="4196691"/>
            <a:ext cx="3028950" cy="1338221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CEB9C23-478D-44F6-B8AA-B3D491A368E1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7830548" y="4865802"/>
            <a:ext cx="106120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89E6B384-33B7-402C-AFAA-9C4E9AD519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5981" y="2019407"/>
            <a:ext cx="3024726" cy="19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8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SCHWAEMM128-128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B448B-E30B-49DE-9CDA-9529E8BE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" b="-11775"/>
          <a:stretch/>
        </p:blipFill>
        <p:spPr>
          <a:xfrm>
            <a:off x="1887064" y="1457325"/>
            <a:ext cx="8201971" cy="555913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8A909C6-1CD1-4F3E-85A2-3BD7C4AF0F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45" r="81781" b="-6991"/>
          <a:stretch/>
        </p:blipFill>
        <p:spPr>
          <a:xfrm>
            <a:off x="1887064" y="3810000"/>
            <a:ext cx="1494311" cy="29683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FB3B693-5A4B-4166-8011-84DE923BFC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7" t="1794" r="2466" b="76432"/>
          <a:stretch/>
        </p:blipFill>
        <p:spPr>
          <a:xfrm>
            <a:off x="7791450" y="1552575"/>
            <a:ext cx="2095499" cy="1083625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C50673-775B-4289-A75E-474844D889D4}"/>
              </a:ext>
            </a:extLst>
          </p:cNvPr>
          <p:cNvSpPr/>
          <p:nvPr/>
        </p:nvSpPr>
        <p:spPr>
          <a:xfrm>
            <a:off x="7760818" y="1552575"/>
            <a:ext cx="1257300" cy="954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7A76291-B086-43B2-90F7-EF7359DBA8F2}"/>
              </a:ext>
            </a:extLst>
          </p:cNvPr>
          <p:cNvCxnSpPr>
            <a:cxnSpLocks/>
            <a:stCxn id="17" idx="0"/>
            <a:endCxn id="39" idx="3"/>
          </p:cNvCxnSpPr>
          <p:nvPr/>
        </p:nvCxnSpPr>
        <p:spPr>
          <a:xfrm rot="16200000" flipV="1">
            <a:off x="9300801" y="1746923"/>
            <a:ext cx="606595" cy="1171960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761111C-D4A9-4875-B260-C9886880C7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91"/>
          <a:stretch/>
        </p:blipFill>
        <p:spPr>
          <a:xfrm>
            <a:off x="871265" y="1109976"/>
            <a:ext cx="6724650" cy="152622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A704BB2-8A9C-483F-845A-2339A744AF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0" t="47345" r="5532" b="45362"/>
          <a:stretch/>
        </p:blipFill>
        <p:spPr>
          <a:xfrm>
            <a:off x="3381375" y="3810000"/>
            <a:ext cx="6253811" cy="3629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8050270-EF12-45F3-B91B-14A1C5B7187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11" t="32460" r="5532" b="45363"/>
          <a:stretch/>
        </p:blipFill>
        <p:spPr>
          <a:xfrm>
            <a:off x="9163050" y="3069390"/>
            <a:ext cx="472135" cy="11036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2D0F26-A075-40C6-8EAC-F76A644CE4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643" b="1665"/>
          <a:stretch/>
        </p:blipFill>
        <p:spPr>
          <a:xfrm>
            <a:off x="8754800" y="2636200"/>
            <a:ext cx="2870556" cy="4476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140F76-7532-468A-9A9B-0F158E754AE6}"/>
              </a:ext>
            </a:extLst>
          </p:cNvPr>
          <p:cNvSpPr txBox="1"/>
          <p:nvPr/>
        </p:nvSpPr>
        <p:spPr>
          <a:xfrm>
            <a:off x="1887064" y="5400675"/>
            <a:ext cx="43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SL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4C1DC5-8CB3-40F2-8707-6DD2206FD66D}"/>
              </a:ext>
            </a:extLst>
          </p:cNvPr>
          <p:cNvSpPr txBox="1"/>
          <p:nvPr/>
        </p:nvSpPr>
        <p:spPr>
          <a:xfrm>
            <a:off x="1875735" y="4578909"/>
            <a:ext cx="43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SR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0E3BDA5-DAED-4413-A4AF-D893863374BB}"/>
              </a:ext>
            </a:extLst>
          </p:cNvPr>
          <p:cNvCxnSpPr>
            <a:cxnSpLocks/>
          </p:cNvCxnSpPr>
          <p:nvPr/>
        </p:nvCxnSpPr>
        <p:spPr>
          <a:xfrm flipV="1">
            <a:off x="4144373" y="2449484"/>
            <a:ext cx="9360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D278FB2-5252-4CAF-A86D-70E6B5BEDF7B}"/>
              </a:ext>
            </a:extLst>
          </p:cNvPr>
          <p:cNvCxnSpPr>
            <a:cxnSpLocks/>
          </p:cNvCxnSpPr>
          <p:nvPr/>
        </p:nvCxnSpPr>
        <p:spPr>
          <a:xfrm flipV="1">
            <a:off x="5245276" y="2449483"/>
            <a:ext cx="9360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55ADD6-0D96-4232-ABF8-560E0558B772}"/>
              </a:ext>
            </a:extLst>
          </p:cNvPr>
          <p:cNvSpPr/>
          <p:nvPr/>
        </p:nvSpPr>
        <p:spPr>
          <a:xfrm>
            <a:off x="2947461" y="2189564"/>
            <a:ext cx="2167200" cy="31707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359F35-B025-4C4D-8BFE-A83D3577D921}"/>
              </a:ext>
            </a:extLst>
          </p:cNvPr>
          <p:cNvSpPr/>
          <p:nvPr/>
        </p:nvSpPr>
        <p:spPr>
          <a:xfrm>
            <a:off x="2494655" y="4558872"/>
            <a:ext cx="343796" cy="118915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AB7221-C265-4FA9-8EB2-EDDE327C47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5326" y="3659518"/>
            <a:ext cx="3185464" cy="1285875"/>
          </a:xfrm>
          <a:prstGeom prst="rect">
            <a:avLst/>
          </a:prstGeom>
        </p:spPr>
      </p:pic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69E6FBB-CA82-4446-9EA8-E27F60039D5F}"/>
              </a:ext>
            </a:extLst>
          </p:cNvPr>
          <p:cNvCxnSpPr>
            <a:cxnSpLocks/>
            <a:stCxn id="8" idx="1"/>
            <a:endCxn id="33" idx="0"/>
          </p:cNvCxnSpPr>
          <p:nvPr/>
        </p:nvCxnSpPr>
        <p:spPr>
          <a:xfrm rot="10800000" flipV="1">
            <a:off x="2666554" y="4302456"/>
            <a:ext cx="6078773" cy="256416"/>
          </a:xfrm>
          <a:prstGeom prst="bentConnector2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36384CED-7D56-4FE5-97F9-697106D79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6812" y="6396539"/>
            <a:ext cx="2456074" cy="333907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3EA0D8A-8853-445E-BA38-E4E08DA22208}"/>
              </a:ext>
            </a:extLst>
          </p:cNvPr>
          <p:cNvCxnSpPr>
            <a:cxnSpLocks/>
          </p:cNvCxnSpPr>
          <p:nvPr/>
        </p:nvCxnSpPr>
        <p:spPr>
          <a:xfrm flipV="1">
            <a:off x="1806043" y="2449482"/>
            <a:ext cx="1080000" cy="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564461-E77B-45AD-ADA7-9D1913CC1EFB}"/>
              </a:ext>
            </a:extLst>
          </p:cNvPr>
          <p:cNvSpPr/>
          <p:nvPr/>
        </p:nvSpPr>
        <p:spPr>
          <a:xfrm>
            <a:off x="2914331" y="4403204"/>
            <a:ext cx="343796" cy="173400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3672E-1E04-445D-BAAC-9138A17921D0}"/>
              </a:ext>
            </a:extLst>
          </p:cNvPr>
          <p:cNvCxnSpPr>
            <a:cxnSpLocks/>
            <a:stCxn id="44" idx="2"/>
            <a:endCxn id="36" idx="0"/>
          </p:cNvCxnSpPr>
          <p:nvPr/>
        </p:nvCxnSpPr>
        <p:spPr>
          <a:xfrm flipH="1">
            <a:off x="3084849" y="6137206"/>
            <a:ext cx="1380" cy="25933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61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2" grpId="0" animBg="1"/>
      <p:bldP spid="3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48E43DF-43B3-4D24-8FC5-AC09C8E4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624" y="1154970"/>
            <a:ext cx="7219950" cy="20985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SCHWAEMM128-128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B448B-E30B-49DE-9CDA-9529E8BE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9" b="-161"/>
          <a:stretch/>
        </p:blipFill>
        <p:spPr>
          <a:xfrm>
            <a:off x="748337" y="3343013"/>
            <a:ext cx="8201971" cy="228940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8A909C6-1CD1-4F3E-85A2-3BD7C4AF0F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5" t="55154" r="3327" b="2098"/>
          <a:stretch/>
        </p:blipFill>
        <p:spPr>
          <a:xfrm>
            <a:off x="2195023" y="3392534"/>
            <a:ext cx="6482252" cy="212739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0B42D6-B3EF-419D-8ABE-47FE515714A5}"/>
              </a:ext>
            </a:extLst>
          </p:cNvPr>
          <p:cNvSpPr/>
          <p:nvPr/>
        </p:nvSpPr>
        <p:spPr>
          <a:xfrm>
            <a:off x="1594550" y="2357697"/>
            <a:ext cx="2605975" cy="318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D7A26B-BEC6-4530-A7D3-008180AD5745}"/>
              </a:ext>
            </a:extLst>
          </p:cNvPr>
          <p:cNvSpPr/>
          <p:nvPr/>
        </p:nvSpPr>
        <p:spPr>
          <a:xfrm>
            <a:off x="6712544" y="4871266"/>
            <a:ext cx="812206" cy="64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CEB9C23-478D-44F6-B8AA-B3D491A368E1}"/>
              </a:ext>
            </a:extLst>
          </p:cNvPr>
          <p:cNvCxnSpPr>
            <a:cxnSpLocks/>
            <a:stCxn id="10" idx="0"/>
            <a:endCxn id="30" idx="2"/>
          </p:cNvCxnSpPr>
          <p:nvPr/>
        </p:nvCxnSpPr>
        <p:spPr>
          <a:xfrm flipV="1">
            <a:off x="6019800" y="5519266"/>
            <a:ext cx="1098847" cy="365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89F1414-D240-444D-AE22-768F59580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75" y="5884881"/>
            <a:ext cx="2990850" cy="69658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4D062C-48B3-4E27-9AA2-661B80E3E1AA}"/>
              </a:ext>
            </a:extLst>
          </p:cNvPr>
          <p:cNvSpPr/>
          <p:nvPr/>
        </p:nvSpPr>
        <p:spPr>
          <a:xfrm>
            <a:off x="1594549" y="2734634"/>
            <a:ext cx="5796851" cy="3188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L 도형 23">
            <a:extLst>
              <a:ext uri="{FF2B5EF4-FFF2-40B4-BE49-F238E27FC236}">
                <a16:creationId xmlns:a16="http://schemas.microsoft.com/office/drawing/2014/main" id="{B3AFB668-DBD5-4BCC-A739-AB939BBAE223}"/>
              </a:ext>
            </a:extLst>
          </p:cNvPr>
          <p:cNvSpPr/>
          <p:nvPr/>
        </p:nvSpPr>
        <p:spPr>
          <a:xfrm rot="16200000" flipH="1">
            <a:off x="6370568" y="3804766"/>
            <a:ext cx="2127390" cy="1266826"/>
          </a:xfrm>
          <a:prstGeom prst="corner">
            <a:avLst>
              <a:gd name="adj1" fmla="val 38724"/>
              <a:gd name="adj2" fmla="val 114753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03A7BEF-F60D-4FF6-B24F-D3E8CCF6E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9251" y="3223776"/>
            <a:ext cx="2304412" cy="2411951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3464831-EF3E-44D3-A159-6BE65BAA5026}"/>
              </a:ext>
            </a:extLst>
          </p:cNvPr>
          <p:cNvCxnSpPr>
            <a:cxnSpLocks/>
            <a:stCxn id="24" idx="1"/>
            <a:endCxn id="18" idx="1"/>
          </p:cNvCxnSpPr>
          <p:nvPr/>
        </p:nvCxnSpPr>
        <p:spPr>
          <a:xfrm flipV="1">
            <a:off x="8067676" y="4429752"/>
            <a:ext cx="1071575" cy="84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SCHWAEMM128-128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F4FB12-5883-42A2-B0D2-85A7C7B3B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31" y="1933975"/>
            <a:ext cx="4155696" cy="4665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397171-8F15-4955-B0BB-8CFD35D973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9" b="-161"/>
          <a:stretch/>
        </p:blipFill>
        <p:spPr>
          <a:xfrm>
            <a:off x="138788" y="2897102"/>
            <a:ext cx="8201971" cy="22894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CEAE2D-D213-4CBF-A378-8755FB48763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5" t="55154" r="3327" b="2098"/>
          <a:stretch/>
        </p:blipFill>
        <p:spPr>
          <a:xfrm>
            <a:off x="1537849" y="2956148"/>
            <a:ext cx="6482252" cy="212739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D7A26B-BEC6-4530-A7D3-008180AD5745}"/>
              </a:ext>
            </a:extLst>
          </p:cNvPr>
          <p:cNvSpPr/>
          <p:nvPr/>
        </p:nvSpPr>
        <p:spPr>
          <a:xfrm>
            <a:off x="7362016" y="2976083"/>
            <a:ext cx="658085" cy="689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0B42D6-B3EF-419D-8ABE-47FE515714A5}"/>
              </a:ext>
            </a:extLst>
          </p:cNvPr>
          <p:cNvSpPr/>
          <p:nvPr/>
        </p:nvSpPr>
        <p:spPr>
          <a:xfrm>
            <a:off x="5261785" y="1972075"/>
            <a:ext cx="910466" cy="390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0114A5D-B53E-41E6-84ED-623D5CEBC0B9}"/>
              </a:ext>
            </a:extLst>
          </p:cNvPr>
          <p:cNvCxnSpPr>
            <a:cxnSpLocks/>
            <a:stCxn id="30" idx="0"/>
            <a:endCxn id="28" idx="3"/>
          </p:cNvCxnSpPr>
          <p:nvPr/>
        </p:nvCxnSpPr>
        <p:spPr>
          <a:xfrm rot="16200000" flipV="1">
            <a:off x="6527183" y="1812207"/>
            <a:ext cx="808945" cy="151880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CEB9C23-478D-44F6-B8AA-B3D491A368E1}"/>
              </a:ext>
            </a:extLst>
          </p:cNvPr>
          <p:cNvCxnSpPr>
            <a:cxnSpLocks/>
          </p:cNvCxnSpPr>
          <p:nvPr/>
        </p:nvCxnSpPr>
        <p:spPr>
          <a:xfrm flipV="1">
            <a:off x="3120421" y="2352878"/>
            <a:ext cx="2052000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9FFAFB-1679-474B-947D-34C888AB0417}"/>
              </a:ext>
            </a:extLst>
          </p:cNvPr>
          <p:cNvSpPr/>
          <p:nvPr/>
        </p:nvSpPr>
        <p:spPr>
          <a:xfrm>
            <a:off x="7362015" y="4167374"/>
            <a:ext cx="658085" cy="30060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FBCB43-3ED6-419E-9870-547FC9A0D7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730"/>
          <a:stretch/>
        </p:blipFill>
        <p:spPr>
          <a:xfrm>
            <a:off x="8236802" y="4919964"/>
            <a:ext cx="3543278" cy="6092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0A33E82-A9A7-4746-AB6D-5095652FF4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093"/>
          <a:stretch/>
        </p:blipFill>
        <p:spPr>
          <a:xfrm>
            <a:off x="8236802" y="2776373"/>
            <a:ext cx="3543278" cy="1100652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929F81-41B0-43DA-A85D-5791D256D15B}"/>
              </a:ext>
            </a:extLst>
          </p:cNvPr>
          <p:cNvCxnSpPr>
            <a:cxnSpLocks/>
            <a:stCxn id="30" idx="3"/>
            <a:endCxn id="22" idx="1"/>
          </p:cNvCxnSpPr>
          <p:nvPr/>
        </p:nvCxnSpPr>
        <p:spPr>
          <a:xfrm>
            <a:off x="8020101" y="3321047"/>
            <a:ext cx="216701" cy="56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E17E3D9-CF3D-4980-816E-640814B8E89C}"/>
              </a:ext>
            </a:extLst>
          </p:cNvPr>
          <p:cNvCxnSpPr>
            <a:cxnSpLocks/>
            <a:stCxn id="11" idx="0"/>
            <a:endCxn id="19" idx="3"/>
          </p:cNvCxnSpPr>
          <p:nvPr/>
        </p:nvCxnSpPr>
        <p:spPr>
          <a:xfrm rot="16200000" flipV="1">
            <a:off x="8713127" y="3624649"/>
            <a:ext cx="602288" cy="1988341"/>
          </a:xfrm>
          <a:prstGeom prst="bentConnector2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 animBg="1"/>
      <p:bldP spid="19" grpId="0" animBg="1"/>
    </p:bldLst>
  </p:timing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214</Words>
  <Application>Microsoft Office PowerPoint</Application>
  <PresentationFormat>와이드스크린</PresentationFormat>
  <Paragraphs>72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서울남산체 B</vt:lpstr>
      <vt:lpstr>서울남산체 EB</vt:lpstr>
      <vt:lpstr>서울남산체 L</vt:lpstr>
      <vt:lpstr>서울남산체 M</vt:lpstr>
      <vt:lpstr>Arial</vt:lpstr>
      <vt:lpstr>Cambria Math</vt:lpstr>
      <vt:lpstr>제목 테마</vt:lpstr>
      <vt:lpstr>CryptoCraft 테마</vt:lpstr>
      <vt:lpstr>SPARKLE(2) SCHWAEMM128-128 구현</vt:lpstr>
      <vt:lpstr>SCHWAEMM128-128 구현</vt:lpstr>
      <vt:lpstr>SCHWAEMM128-128 구현</vt:lpstr>
      <vt:lpstr>SCHWAEMM128-128 구현</vt:lpstr>
      <vt:lpstr>SCHWAEMM128-128 구현</vt:lpstr>
      <vt:lpstr>SCHWAEMM128-128 구현</vt:lpstr>
      <vt:lpstr>SCHWAEMM128-128 구현</vt:lpstr>
      <vt:lpstr>SCHWAEMM128-128 구현</vt:lpstr>
      <vt:lpstr>SCHWAEMM128-128 구현</vt:lpstr>
      <vt:lpstr>SCHWAEMM128-128 구현(결과)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136</cp:revision>
  <dcterms:created xsi:type="dcterms:W3CDTF">2019-03-05T04:29:07Z</dcterms:created>
  <dcterms:modified xsi:type="dcterms:W3CDTF">2022-03-21T17:45:43Z</dcterms:modified>
</cp:coreProperties>
</file>