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670B7EBE-7D35-4AD4-8D31-0DBC395987D6}"/>
    <pc:docChg chg="modSld">
      <pc:chgData name="동현" userId="7f6870f167d7bb59" providerId="LiveId" clId="{670B7EBE-7D35-4AD4-8D31-0DBC395987D6}" dt="2023-01-01T11:18:44.473" v="48"/>
      <pc:docMkLst>
        <pc:docMk/>
      </pc:docMkLst>
      <pc:sldChg chg="modSp mod">
        <pc:chgData name="동현" userId="7f6870f167d7bb59" providerId="LiveId" clId="{670B7EBE-7D35-4AD4-8D31-0DBC395987D6}" dt="2023-01-01T11:18:44.473" v="48"/>
        <pc:sldMkLst>
          <pc:docMk/>
          <pc:sldMk cId="2406322206" sldId="269"/>
        </pc:sldMkLst>
        <pc:spChg chg="mod">
          <ac:chgData name="동현" userId="7f6870f167d7bb59" providerId="LiveId" clId="{670B7EBE-7D35-4AD4-8D31-0DBC395987D6}" dt="2023-01-01T11:18:42.337" v="47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동현" userId="7f6870f167d7bb59" providerId="LiveId" clId="{670B7EBE-7D35-4AD4-8D31-0DBC395987D6}" dt="2023-01-01T11:18:44.473" v="48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1T06:08:48.8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314 4 24575,'2'0'0,"-1"0"0,1 1 0,-1-1 0,0 1 0,1 0 0,-1-1 0,1 1 0,-1 0 0,0 0 0,0 0 0,1 0 0,-1 0 0,0 0 0,0 0 0,0 0 0,0 0 0,0 0 0,0 1 0,-1-1 0,1 0 0,0 1 0,-1-1 0,1 0 0,-1 1 0,1-1 0,0 4 0,8 43 0,-9-43 0,8 106 0,-8 155 0,-4-99 0,5-129 0,0-22 0,0 0 0,-1 0 0,-1 0 0,-1 0 0,-5 23 0,-3-22 0,0-23 0,-1-32 0,10 23 0,1 0 0,0 0 0,1 0 0,0 0 0,1 1 0,6-20 0,31-90 0,-12 42 0,-74 216 0,22-66 0,-25 97 0,44-133 0,-2-1 0,-1 0 0,-1 0 0,-17 33 0,26-61 0,-1-1 0,1 1 0,-1-1 0,0 0 0,1 1 0,-1-1 0,0 0 0,0 0 0,-1 0 0,1-1 0,0 1 0,-5 2 0,7-4 0,-1 0 0,0 1 0,0-1 0,0 0 0,0 0 0,0 0 0,0 0 0,0 0 0,0 0 0,0 0 0,0-1 0,0 1 0,0 0 0,0 0 0,1-1 0,-1 1 0,0-1 0,0 1 0,0-1 0,0 1 0,1-1 0,-1 1 0,0-1 0,0 0 0,1 1 0,-1-1 0,1 0 0,-1 1 0,0-1 0,1 0 0,0 0 0,-1 0 0,1 0 0,-1 0 0,1 1 0,0-1 0,0 0 0,-1 0 0,1 0 0,0-2 0,-3-9 0,0-1 0,1 1 0,0-1 0,1 0 0,1 0 0,0 0 0,0 1 0,5-26 0,3-3 0,19-52 0,4 211 0,-24-71 0,-2 1 0,-3 0 0,-3 54 0,4 65 0,1-138 0,15 53 0,-4-21 0,-10-43 0,1 0 0,1-1 0,0 0 0,1 0 0,21 30 0,-20-34 0,0 2 0,-1-1 0,-1 1 0,0 0 0,-1 1 0,0-1 0,-1 1 0,3 21 0,-4 34 0,-7 113 0,0-109 0,7 91 0,-4-162 0,0 0 0,1 0 0,0 0 0,0 0 0,0 0 0,1-1 0,-1 1 0,1 0 0,0-1 0,0 1 0,0-1 0,0 0 0,1 1 0,-1-1 0,1 0 0,0-1 0,0 1 0,0 0 0,0-1 0,0 0 0,1 1 0,-1-1 0,1-1 0,-1 1 0,1 0 0,0-1 0,0 0 0,-1 0 0,7 1 0,10 1 0,1-1 0,-1 0 0,1-2 0,32-3 0,-22 1 0,9-1 0,0-2 0,69-17 0,-5 5 0,-83 16 0,0-2 0,0 0 0,0-1 0,-1-2 0,0 0 0,27-12 0,-26 10 0,0 0 0,1 1 0,-1 2 0,1 0 0,0 1 0,0 1 0,1 1 0,43 2 0,24-3 0,-60 0 0,44-12 0,-46 8 0,52-5 0,397 9 0,-247 5 0,-83-4 0,163 6 0,-209 15 0,-75-13 0,1 0 0,29 1 0,158-7 0,28 2 0,-141 18 0,-75-14 0,1 0 0,29 1 0,420-3 0,-244-7 0,1017 3 0,-1224 2 0,1 0 0,-1 2 0,33 9 0,-28-6 0,57 7 0,360-11 0,-229-5 0,1822 2 0,-2015-2 0,1-1 0,-1 0 0,34-10 0,-30 5 0,58-5 0,-52 9 0,51-12 0,-52 8 0,60-5 0,408 9 0,-255 7 0,2085-3 0,-2306-1 0,1-2 0,-1-1 0,30-8 0,-25 5 0,54-6 0,85 12 0,-118 3 0,-1-2 0,1-2 0,80-14 0,-78 6 0,0 3 0,68 0 0,-19 2 0,17-13 0,-78 10 0,46-3 0,-56 7 0,60-14 0,-60 11 0,62-7 0,-38 11 0,-7 1 0,0-2 0,63-13 0,-70 10 0,1 2 0,0 2 0,70 3 0,45-2 0,-130-2 0,45-12 0,-47 10 0,0 0 0,31-2 0,391 4 0,-231 7 0,-98-5 0,136 5 0,-214 7 0,-32 0 0,-9-9 0,0-1 0,-1 1 0,1 0 0,-1 0 0,1 0 0,-1 0 0,1-1 0,-1 1 0,0 0 0,1-1 0,-1 1 0,0 0 0,0-1 0,1 1 0,-1-1 0,0 1 0,0-1 0,0 0 0,-1 1 0,-116 64 0,-38 19 0,98-62 0,43-17 0,0 0 0,0 1 0,1 1 0,-16 9 0,12-4 0,0-2 0,-1 0 0,-1-2 0,1 0 0,-1-1 0,-22 5 0,-11-1 0,-61 4 0,18 3 0,66-11 0,-56 5 0,-295-9 0,196-5 0,226-2 0,57-11 0,-41 5 0,67-3 0,-97 12 0,20 1 0,1-3 0,-1-2 0,52-11 0,2 0 0,-69 13 0,50-13 0,-39 8 0,1 1 0,-1 2 0,1 2 0,77 4 0,59-3 0,-151-2 0,43-11 0,-46 8 0,1 2 0,29-3 0,420 4 0,-245 7 0,6348-3 0,-6553-1 0,-1-2 0,0-1 0,34-9 0,-30 6 0,58-6 0,109 13 0,22-2 0,-117-17 0,-75 12 0,1 1 0,29-1 0,-10 3 0,-1-2 0,46-12 0,-44 10 0,1 3 0,0 1 0,0 2 0,49 6 0,97-6 0,-164-2 0,42-11 0,-46 8 0,0 2 0,31-3 0,124-13 0,-109 10 0,90-2 0,-116 12 0,-26 0 0,1 0 0,-1 1 0,1 1 0,-1 1 0,31 7 0,-50-8 0,0-1 0,1 0 0,-1 1 0,0-1 0,0 0 0,0 1 0,0 0 0,1-1 0,-1 1 0,0 0 0,0 0 0,0-1 0,0 1 0,-1 0 0,1 0 0,0 0 0,0 0 0,0 0 0,-1 0 0,1 0 0,0 1 0,-1-1 0,1 0 0,-1 0 0,1 3 0,-1-2 0,0 0 0,-1 0 0,1 1 0,0-1 0,-1 0 0,0 0 0,1 0 0,-1 1 0,0-1 0,0 0 0,0 0 0,0 0 0,-3 2 0,-6 9 0,-1-1 0,0 0 0,-18 14 0,19-17 0,-164 158 0,173-167 0,0 1 0,1-1 0,-1 1 0,0-1 0,1 1 0,-1-1 0,1 1 0,-1-1 0,1 1 0,-1 0 0,1-1 0,0 1 0,-1-1 0,1 1 0,0 0 0,-1 0 0,1-1 0,0 1 0,0 0 0,0-1 0,0 1 0,-1 0 0,1 0 0,0-1 0,0 1 0,0 0 0,1 0 0,-1-1 0,0 1 0,0 0 0,0 0 0,0-1 0,1 2 0,1-1 0,-1 0 0,1 1 0,-1-1 0,1 0 0,0-1 0,0 1 0,-1 0 0,1 0 0,0-1 0,0 1 0,0-1 0,0 0 0,2 1 0,73 1 0,-68-2 0,1097-4 0,-843 4 0,-361-2 0,-121 5 0,189 1 0,-43 11 0,46-8 0,0-2 0,-29 3 0,35-6 0,0 2 0,0 0 0,0 2 0,1 0 0,-31 14 0,-17 5 0,45-19 0,0-1 0,-45 4 0,41-6 0,-47 10 0,-167 37 0,121-33 0,6-1 0,-137 34 0,239-47 0,-1-1 0,1-1 0,0 0 0,-1 0 0,1-1 0,-1-1 0,1 0 0,0-1 0,-24-6 0,27 4 0,0 0 0,1 0 0,-1 0 0,1-1 0,0 0 0,1-1 0,-1 1 0,1-2 0,0 1 0,1-1 0,-1 0 0,1 0 0,-9-16 0,8 10 0,2 0 0,0-1 0,0 1 0,1-1 0,1 0 0,1 0 0,0 0 0,0 0 0,1 0 0,1-1 0,1 1 0,3-23 0,-4 35 0,1 1 0,0-1 0,0 0 0,-1 1 0,1-1 0,0 1 0,0-1 0,0 1 0,1-1 0,-1 1 0,0 0 0,0-1 0,1 1 0,-1 0 0,1 0 0,-1 0 0,1 0 0,-1 0 0,1 1 0,0-1 0,-1 0 0,1 1 0,0-1 0,0 1 0,-1 0 0,1-1 0,0 1 0,3 0 0,59 2 0,-48 0 0,859 9 0,-534-14 0,-236 5 0,121-5 0,-125-16 0,-75 12 0,1 2 0,30-3 0,418 4 0,-244 7 0,478-3 0,-683-1 0,0-2 0,1-1 0,28-8 0,-24 5 0,54-6 0,-72 13 0,0-1 0,0-1 0,0 0 0,0-1 0,20-7 0,-29 8 0,0 0 0,0 0 0,0 0 0,0-1 0,-1 1 0,1-1 0,-1 0 0,1 0 0,-1 0 0,0 0 0,0-1 0,0 1 0,-1-1 0,1 0 0,-1 0 0,0 0 0,0 0 0,0 0 0,2-9 0,0-8 0,-1 0 0,0-1 0,-2 1 0,-1-31 0,-1 29 0,1 0 0,2-1 0,6-40 0,0 20 0,-1 1 0,-3-1 0,-2-50 0,3-29 0,-1 94 0,11-45 0,-8 48 0,-1-1 0,1-29 0,-3 22 0,13-53 0,-10 53 0,7-60 0,-12-164 0,-4 142 0,1 88 0,-2 1 0,-1 0 0,-1 0 0,-1 1 0,-1 0 0,-1 0 0,-2 0 0,-1 1 0,0 0 0,-21-30 0,26 46 0,-1 1 0,0 1 0,0 0 0,-1 0 0,0 0 0,0 1 0,-1 0 0,1 0 0,-1 1 0,0 0 0,-1 1 0,1 0 0,-1 1 0,0 0 0,0 0 0,0 1 0,-12-2 0,-21 0 0,0 1 0,-79 6 0,53 0 0,-1929 0 0,1038-5 0,210 2 0,724 1 0,0 2 0,0 1 0,-30 8 0,25-5 0,-54 6 0,-391-10 0,245-5 0,-4058 2 0,4254 1 0,0 3 0,-53 12 0,46-8 0,-50 4 0,-384-8 0,245-7 0,-9055 3 0,9260 2 0,-1 0 0,1 2 0,-29 8 0,24-5 0,-54 6 0,-363-9 0,230-7 0,192 4 0,1 2 0,0 1 0,-33 9 0,28-6 0,-56 7 0,-7-13 0,63-2 0,1 2 0,0 1 0,0 1 0,-36 8 0,18-2 0,0-2 0,-1-1 0,0-3 0,-77-5 0,-75 5 0,172 0 0,-45 13 0,48-9 0,-1-1 0,-32 2 0,-70-7 0,94-3 0,-1 1 0,1 3 0,-1 0 0,-57 13 0,59-8 0,-1-1 0,-44 3 0,44-7 0,0 2 0,-42 11 0,37-6 0,-1-1 0,1-2 0,-51 0 0,-125-8 0,78-1 0,-4193 3 0,4304-1 0,1-2 0,0-1 0,-34-9 0,30 6 0,-58-6 0,-40 12 0,92 3 0,0-2 0,1-1 0,-1-2 0,-56-11 0,56 6 0,0 2 0,-54-3 0,26 4 0,59 5 0,0-1 0,0 1 0,0-1 0,0 0 0,0-1 0,0 1 0,0 0 0,1-1 0,-1 0 0,1 0 0,-1 0 0,1 0 0,-4-4 0,6 5 0,0-1 0,0 1 0,0 0 0,0 0 0,1-1 0,-1 1 0,1-1 0,-1 1 0,1-1 0,-1 1 0,1-1 0,0 1 0,0-1 0,0 1 0,0-1 0,0 1 0,0-1 0,0 1 0,0-1 0,0 1 0,1-1 0,-1 1 0,1-1 0,-1 1 0,1 0 0,0-1 0,-1 1 0,1 0 0,0-1 0,0 1 0,0 0 0,0 0 0,0 0 0,0 0 0,0 0 0,0 0 0,2-1 0,20-18 0,1 2 0,0 0 0,2 2 0,0 1 0,53-23 0,-43 21 0,178-70 0,-173 71 0,-1 2 0,2 2 0,0 1 0,55-6 0,-10-1 0,-59 11 0,1 1 0,38-3 0,434 6 0,-253 6 0,460-3 0,-683 1 0,1 2 0,-1 1 0,33 9 0,-28-6 0,56 6 0,149-13 0,28 2 0,-162 18 0,-75-14 0,1 0 0,29 1 0,-8-4 0,-21-3 0,-1 2 0,0 0 0,37 10 0,-24-3 0,1-1 0,0-2 0,50 0 0,124-7 0,-78-2 0,3193 3 0,-3292 5 0,-31 3 0,-20 5 0,-12-1 0,0-1 0,-1-1 0,-39 8 0,35-9 0,0 0 0,-44 21 0,13-5 0,-1-2 0,-1-3 0,-120 21 0,118-27 0,-6 2 0,-125 11 0,160-23 0,0 2 0,0 1 0,-49 17 0,45-12 0,0-1 0,-53 6 0,-21 4 0,81-13 0,-69 6 0,-54 7 0,108-11 0,-77 3 0,-10-15 0,-60 4 0,95 17 0,75-12 0,-1-2 0,-29 3 0,-420-5 0,245-5 0,157 0 0,39 0 0,-1 2 0,0 1 0,0 2 0,-64 13 0,61-7 0,1-1 0,-2-3 0,-51 2 0,-123-8 0,78-3 0,-946 4 0,1041 3 0,1 1 0,-52 11 0,48-6 0,-72 4 0,87-12 0,-21-1 0,1 3 0,-90 17 0,78-10 0,0-3 0,-1-3 0,-115-6 0,55-1 0,-378 3 0,475 1 0,-1 2 0,1 1 0,-33 9 0,28-6 0,-56 7 0,45-10 0,-55 15 0,1-1 0,238-19 0,-56 2 0,503-1 0,-564 2-90,-1 0 1,1 2-1,32 9 0,-28-5-35,56 5 0,93-13 85,15 2 588,-165 2-493,45 11 1,-48-8-60,0-2 1,30 3 0,335-5 3,-201-5 0,-180 2 0,-5-1 0,0 0 0,0 1 0,1 0 0,-1 1 0,0-1 0,0 1 0,0 0 0,0 0 0,0 0 0,0 1 0,0-1 0,0 1 0,0 1 0,5 2 0,-10-4 0,0-1 0,0 1 0,1-1 0,-1 1 0,0-1 0,0 0 0,0 1 0,0-1 0,0 1 0,0-1 0,0 1 0,0-1 0,0 0 0,0 1 0,0-1 0,-1 1 0,1-1 0,0 0 0,0 1 0,0-1 0,0 1 0,-1-1 0,1 0 0,0 1 0,0-1 0,-1 0 0,1 1 0,0-1 0,-1 0 0,1 1 0,0-1 0,-1 0 0,1 0 0,0 0 0,-1 1 0,1-1 0,-1 0 0,1 0 0,0 0 0,-1 0 0,1 0 0,-1 1 0,1-1 0,-1 0 0,1 0 0,-1 0 0,1 0 0,-29 7 0,25-6 0,3 0 0,-43 11 0,0-1 0,-1-3 0,-80 6 0,-85-17 0,-98 5 0,163 18 0,-20 1 0,-122 13 0,232-26 0,-32 12 0,61-14 0,0 0 0,-42 4 0,-121-9 0,1046 0 0,-395-3 0,-410 1 0,-31-1 0,-1 1 0,0 2 0,1 0 0,-1 1 0,24 5 0,-43-7 0,0 0 0,0 0 0,-1 0 0,1 0 0,0 0 0,-1 0 0,1 1 0,0-1 0,0 0 0,-1 0 0,1 0 0,0 1 0,-1-1 0,1 0 0,-1 1 0,1-1 0,0 1 0,-1-1 0,1 1 0,-1-1 0,1 1 0,-1-1 0,1 1 0,-1-1 0,0 1 0,1-1 0,-1 1 0,1 0 0,-1-1 0,0 1 0,0 0 0,1 0 0,-22 10 0,-40-2 0,4-6 0,11-1 0,-71 11 0,28 0 0,0-5 0,-157-4 0,167-5 0,59 2 0,0 1 0,0 1 0,0 0 0,0 2 0,1 0 0,0 1 0,0 1 0,0 1 0,1 0 0,-29 19 0,47-27 0,0 0 0,0 0 0,0 0 0,0 0 0,0 0 0,-1 0 0,1 0 0,0 1 0,0-1 0,0 0 0,0 0 0,0 0 0,0 0 0,0 0 0,0 0 0,0 0 0,0 0 0,0 0 0,-1 0 0,1 1 0,0-1 0,0 0 0,0 0 0,0 0 0,0 0 0,0 0 0,0 0 0,0 0 0,0 1 0,0-1 0,0 0 0,0 0 0,0 0 0,0 0 0,0 0 0,0 0 0,0 0 0,0 1 0,0-1 0,0 0 0,0 0 0,0 0 0,1 0 0,-1 0 0,0 0 0,0 0 0,0 0 0,0 0 0,0 1 0,0-1 0,0 0 0,0 0 0,0 0 0,0 0 0,1 0 0,-1 0 0,0 0 0,0 0 0,0 0 0,0 0 0,0 0 0,0 0 0,13 3 0,16 0 0,684-3 0,-306-3 0,-359 4 0,-25 0 0,-1 0 0,1-2 0,-1 0 0,1-2 0,-1 0 0,26-8 0,-47 11 0,0 0 0,0 0 0,-1 0 0,1 0 0,0-1 0,0 1 0,0 0 0,0 0 0,0-1 0,-1 1 0,1-1 0,0 1 0,0-1 0,-1 1 0,1-1 0,0 1 0,-1-1 0,1 0 0,0 1 0,-1-1 0,1 0 0,-1 0 0,1 1 0,-1-1 0,1-1 0,-19-6 0,-39 5 0,21 6 0,-45 12 0,-20 3 0,-77 10 0,62-8 0,-54 18 0,124-26 0,-83 34 0,91-30 0,-2-1 0,-78 17 0,39-15 0,1 4 0,-82 33 0,88-29 0,71-25 0,0 0 0,1 0 0,-1 0 0,0 0 0,0 0 0,1 1 0,-1-1 0,0 0 0,1 0 0,-1 1 0,0-1 0,1 0 0,-1 1 0,0-1 0,1 1 0,-1-1 0,1 0 0,-1 1 0,1-1 0,-1 1 0,1 0 0,-1-1 0,1 1 0,0-1 0,-1 1 0,1 0 0,18 4 0,50-4 0,-58-1 0,1437-2 670,1935 2-7795,-1932 0 6779,-1132 21-1199,-26 0 48,502-20 1999,-374-3 603,-152 24-1120,-23-1 194,-54 0 1515,4-1-1048,788-18-1131,-468-5 407,486 3 326,-950-2-104,84-16-1,26-2 234,251 20-1085,35-2 768,-277-18-60,28-2 0,639 20 1458,-401 5-1182,246-3 3690,-635-3-3787,91-15 0,-86 9-193,67-3 1,630 10 13,-356 5 0,-334-6-410,85-15-1,45-3-137,637 19 431,-394 5-1282,1151-3 18,-1549-2 1376,1-1 0,53-13 0,-48 7 94,52-3 1,419 8 684,-263 8-609,1365-5 1633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01T08:04:40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89 24575,'0'-1'0,"0"0"0,0 1 0,0-1 0,0 1 0,0-1 0,0 0 0,0 1 0,1-1 0,-1 1 0,0-1 0,0 1 0,0-1 0,1 0 0,-1 1 0,0-1 0,1 1 0,-1-1 0,0 1 0,1-1 0,-1 1 0,1 0 0,-1-1 0,0 1 0,1-1 0,-1 1 0,1 0 0,0-1 0,-1 1 0,1 0 0,-1 0 0,1 0 0,-1-1 0,1 1 0,0 0 0,-1 0 0,1 0 0,-1 0 0,1 0 0,0 0 0,-1 0 0,1 0 0,-1 0 0,1 0 0,0 0 0,-1 0 0,1 1 0,-1-1 0,1 0 0,-1 0 0,1 1 0,-1-1 0,1 0 0,-1 1 0,1-1 0,-1 0 0,1 1 0,0 0 0,29 24 0,-26-18 0,-1 0 0,0 0 0,0 0 0,-1 0 0,0 1 0,0-1 0,-1 1 0,0 0 0,1 9 0,-5 78 0,1-44 0,1-33 0,0 30 0,1-46 0,0 1 0,0-1 0,0 0 0,0 0 0,0 0 0,1 0 0,-1 0 0,1 0 0,0 0 0,-1 0 0,1-1 0,0 1 0,0 0 0,0 0 0,0-1 0,3 4 0,-3-5 0,-1 0 0,1 0 0,0 0 0,0 0 0,0 0 0,0 0 0,-1 0 0,1 0 0,0-1 0,0 1 0,0 0 0,-1 0 0,1-1 0,0 1 0,0-1 0,-1 1 0,1-1 0,0 1 0,-1-1 0,1 1 0,0-1 0,-1 1 0,1-1 0,-1 0 0,1 1 0,0-2 0,19-24 0,-14 19 0,11-17 0,0-1 0,-2-1 0,21-47 0,-21 40 0,2 2 0,22-34 0,-26 46 0,-9 11 0,1 0 0,0 1 0,0-1 0,1 1 0,0 0 0,1 1 0,-1 0 0,1 0 0,0 0 0,1 0 0,-1 1 0,1 1 0,10-6 0,-17 10 0,0 0 0,1 0 0,-1-1 0,0 1 0,0 0 0,0 0 0,1 0 0,-1 0 0,0 0 0,0 1 0,0-1 0,0 0 0,1 0 0,-1 1 0,0-1 0,0 1 0,0-1 0,0 1 0,0-1 0,0 1 0,0 0 0,0 0 0,2 1 0,15 30 0,-14-20 0,0 1 0,-2-1 0,3 23 0,-3-11 0,-2 0 0,0 0 0,-1 0 0,-2 0 0,-7 30 0,8-46 0,0 0 0,-1-1 0,0 1 0,-1 0 0,1-1 0,-2 0 0,1 1 0,-8 8 0,9-13 0,0 0 0,-1 1 0,1-1 0,-1 0 0,0-1 0,0 1 0,0-1 0,0 0 0,0 0 0,0 0 0,-1 0 0,1-1 0,-1 0 0,1 1 0,-1-2 0,-4 1 0,7 0 0,1-1 0,-1 0 0,0-1 0,0 1 0,1 0 0,-1 0 0,1-1 0,-1 1 0,0-1 0,1 1 0,-1-1 0,1 0 0,-1 0 0,1 0 0,-1 0 0,1 0 0,0 0 0,-1 0 0,1 0 0,-2-2 0,0-1 0,0-1 0,1 1 0,-1 0 0,1-1 0,0 0 0,0 1 0,-1-6 0,-2-7 0,1 0 0,1 0 0,0-21 0,1 14 0,1-1 0,3-30 0,-1 48 0,0 1 0,0 0 0,0 0 0,0 0 0,1 0 0,0 0 0,1 0 0,-1 1 0,1-1 0,0 1 0,0-1 0,1 1 0,0 0 0,6-7 0,-10 12 0,1-1 0,-1 1 0,0 0 0,1-1 0,-1 1 0,1-1 0,-1 1 0,1 0 0,-1-1 0,1 1 0,-1 0 0,1-1 0,0 1 0,-1 0 0,1 0 0,-1 0 0,1 0 0,-1-1 0,1 1 0,0 0 0,-1 0 0,1 0 0,0 0 0,-1 0 0,1 0 0,-1 1 0,1-1 0,0 0 0,-1 0 0,1 0 0,-1 1 0,1-1 0,0 0 0,9 21 0,-5 32 0,-5-51 0,-2 21 0,-2 1 0,0-1 0,-1 0 0,-2 0 0,0-1 0,-18 38 0,11-34 0,11-22 0,1 1 0,-1-1 0,1 0 0,0 1 0,0-1 0,1 1 0,-3 9 0,4-13 0,0 1 0,0-1 0,1 0 0,-1 0 0,0 1 0,1-1 0,-1 0 0,1 0 0,0 1 0,-1-1 0,1 0 0,0 0 0,0 0 0,-1 0 0,1 0 0,0 0 0,0 0 0,0 0 0,0-1 0,0 1 0,1 0 0,-1 0 0,0-1 0,0 1 0,0-1 0,1 1 0,-1-1 0,0 0 0,0 1 0,1-1 0,-1 0 0,0 0 0,1 0 0,-1 0 0,2 0 0,9 1 0,-1 0 0,1-1 0,0 0 0,-1-1 0,1 0 0,0-1 0,-1 0 0,20-7 0,8-6 0,42-21 0,-22 10 0,168-84 0,-150 66 0,-49 24 0,41-22 0,-118 71 0,19-10 0,-60 27 0,-89 38 0,169-80 0,0-1 0,1 1 0,-1 0 0,1 1 0,0 0 0,0 1 0,1-1 0,-10 10 0,17-15 0,1 0 0,0 0 0,-1 1 0,1-1 0,0 1 0,-1-1 0,1 0 0,0 1 0,-1-1 0,1 1 0,0-1 0,0 1 0,-1-1 0,1 1 0,0-1 0,0 1 0,0-1 0,0 1 0,0-1 0,0 1 0,0-1 0,0 1 0,0-1 0,0 1 0,0-1 0,0 1 0,0-1 0,0 1 0,0-1 0,0 1 0,1-1 0,-1 1 0,0-1 0,0 1 0,1 0 0,20 8 0,31-5 0,-51-4 0,22-1 0,0-1 0,0-2 0,-1 0 0,35-12 0,44-8 0,-88 23 0,1-1 0,-1 0 0,0-1 0,-1-1 0,1 0 0,-1 0 0,1-1 0,-1-1 0,18-12 0,-29 17 0,0 0 0,1 1 0,-1-1 0,0 0 0,0 0 0,1 0 0,-1 1 0,0-1 0,1 1 0,-1-1 0,0 1 0,1-1 0,-1 1 0,1 0 0,-1 0 0,1-1 0,-1 1 0,3 1 0,-2 7 0,-12 9 0,-5-1 0,-1 0 0,-1-1 0,0-1 0,-1 0 0,-36 19 0,27-17 0,-48 40 0,74-56 0,0 1 0,0 0 0,0-1 0,1 1 0,-1-1 0,0 1 0,1 0 0,-1 0 0,0-1 0,1 1 0,-1 0 0,1 0 0,-1 0 0,1-1 0,0 1 0,-1 0 0,1 0 0,0 0 0,-1 0 0,1 0 0,0 0 0,0 0 0,0 0 0,0 0 0,0 0 0,0 0 0,0 0 0,0 0 0,1 0 0,-1-1 0,0 1 0,1 2 0,1-1 0,0 0 0,-1 0 0,1-1 0,0 1 0,0 0 0,1-1 0,-1 1 0,0-1 0,0 0 0,1 0 0,4 2 0,9 2 0,1 0 0,30 4 0,-27-6 0,-1-1 0,1 0 0,0-2 0,27-2 0,-39 0 0,0 1 0,-1-1 0,1 0 0,0 0 0,-1-1 0,0 0 0,0 0 0,0-1 0,0 0 0,0 0 0,-1-1 0,1 1 0,9-11 0,18-23-1365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전자서명에 사용되는 해시 함수</a:t>
            </a:r>
            <a:br>
              <a:rPr lang="en-US" altLang="ko-KR" dirty="0"/>
            </a:br>
            <a:r>
              <a:rPr lang="en-US" altLang="ko-KR" dirty="0"/>
              <a:t>(Hash Functions)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https://youtu.be/cWEDyQhnjp0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73F964-0C0F-1A79-8447-80F2E569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</a:t>
            </a:r>
            <a:r>
              <a:rPr lang="en-US" altLang="ko-KR" dirty="0"/>
              <a:t>SHA-1</a:t>
            </a:r>
            <a:r>
              <a:rPr lang="ko-KR" altLang="en-US" dirty="0"/>
              <a:t>의 작동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61F10-492F-B169-0186-417E3B8D6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SHA-1</a:t>
            </a:r>
            <a:r>
              <a:rPr lang="ko-KR" altLang="en-US" sz="2000" b="1" dirty="0"/>
              <a:t>의 </a:t>
            </a:r>
            <a:r>
              <a:rPr lang="ko-KR" altLang="en-US" sz="2000" b="1" dirty="0" err="1"/>
              <a:t>전처리</a:t>
            </a:r>
            <a:endParaRPr lang="en-US" altLang="ko-KR" sz="2000" b="1" dirty="0"/>
          </a:p>
          <a:p>
            <a:pPr marL="514350" indent="-514350">
              <a:buAutoNum type="arabicPeriod"/>
            </a:pPr>
            <a:r>
              <a:rPr lang="ko-KR" altLang="en-US" sz="1800" dirty="0"/>
              <a:t>입력 메시지 </a:t>
            </a:r>
            <a:r>
              <a:rPr lang="en-US" altLang="ko-KR" sz="1800" dirty="0"/>
              <a:t>x</a:t>
            </a:r>
            <a:r>
              <a:rPr lang="ko-KR" altLang="en-US" sz="1800" dirty="0"/>
              <a:t>는 </a:t>
            </a:r>
            <a:r>
              <a:rPr lang="en-US" altLang="ko-KR" sz="1800" dirty="0"/>
              <a:t>512-bit</a:t>
            </a:r>
            <a:r>
              <a:rPr lang="ko-KR" altLang="en-US" sz="1800" dirty="0"/>
              <a:t>의 배수가 되도록 </a:t>
            </a:r>
            <a:r>
              <a:rPr lang="ko-KR" altLang="en-US" sz="1800" dirty="0" err="1"/>
              <a:t>패딩됨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내부 처리를 위해 </a:t>
            </a:r>
            <a:r>
              <a:rPr lang="ko-KR" altLang="en-US" sz="1800" dirty="0" err="1"/>
              <a:t>패딩된</a:t>
            </a:r>
            <a:r>
              <a:rPr lang="ko-KR" altLang="en-US" sz="1800" dirty="0"/>
              <a:t> 메시지는 블록 단위로 분할됨</a:t>
            </a:r>
            <a:r>
              <a:rPr lang="en-US" altLang="ko-KR" sz="1800" dirty="0"/>
              <a:t>.</a:t>
            </a:r>
          </a:p>
          <a:p>
            <a:pPr marL="514350" indent="-514350">
              <a:buAutoNum type="arabicPeriod"/>
            </a:pPr>
            <a:r>
              <a:rPr lang="ko-KR" altLang="en-US" sz="1800" dirty="0"/>
              <a:t>연산을 위한 초기값 </a:t>
            </a:r>
            <a:r>
              <a:rPr lang="en-US" altLang="ko-KR" sz="1800" dirty="0"/>
              <a:t>H0</a:t>
            </a:r>
            <a:r>
              <a:rPr lang="ko-KR" altLang="en-US" sz="1800" dirty="0"/>
              <a:t>는 사전에 정의됨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2000" b="1" dirty="0"/>
              <a:t>패딩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  메시지 </a:t>
            </a:r>
            <a:r>
              <a:rPr lang="en-US" altLang="ko-KR" sz="1800" dirty="0"/>
              <a:t>x</a:t>
            </a:r>
            <a:r>
              <a:rPr lang="ko-KR" altLang="en-US" sz="1800" dirty="0"/>
              <a:t>의 길이가 </a:t>
            </a:r>
            <a:r>
              <a:rPr lang="en-US" altLang="ko-KR" sz="1800" dirty="0"/>
              <a:t>ℓ-bit</a:t>
            </a:r>
            <a:r>
              <a:rPr lang="ko-KR" altLang="en-US" sz="1800" dirty="0"/>
              <a:t>라고 가정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전제 메시지의 길이가 </a:t>
            </a:r>
            <a:r>
              <a:rPr lang="en-US" altLang="ko-KR" sz="1800" dirty="0"/>
              <a:t>512-bit</a:t>
            </a:r>
            <a:r>
              <a:rPr lang="ko-KR" altLang="en-US" sz="1800" dirty="0"/>
              <a:t>의 배수가 되도록</a:t>
            </a:r>
            <a:r>
              <a:rPr lang="en-US" altLang="ko-KR" sz="1800" dirty="0"/>
              <a:t>, k + 1bit</a:t>
            </a:r>
            <a:r>
              <a:rPr lang="ko-KR" altLang="en-US" sz="1800" dirty="0"/>
              <a:t>의 </a:t>
            </a:r>
            <a:r>
              <a:rPr lang="en-US" altLang="ko-KR" sz="1800" dirty="0"/>
              <a:t>100…0</a:t>
            </a:r>
            <a:r>
              <a:rPr lang="ko-KR" altLang="en-US" sz="1800" dirty="0"/>
              <a:t>을 패딩하고 </a:t>
            </a:r>
            <a:r>
              <a:rPr lang="en-US" altLang="ko-KR" sz="1800" dirty="0"/>
              <a:t>64-bit</a:t>
            </a:r>
            <a:r>
              <a:rPr lang="ko-KR" altLang="en-US" sz="1800" dirty="0"/>
              <a:t>의 길이를 </a:t>
            </a: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  갖는 </a:t>
            </a:r>
            <a:r>
              <a:rPr lang="en-US" altLang="ko-KR" sz="1800" dirty="0"/>
              <a:t>ℓ</a:t>
            </a:r>
            <a:r>
              <a:rPr lang="ko-KR" altLang="en-US" sz="1800" dirty="0"/>
              <a:t>의 이진 표현을 추가함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k</a:t>
            </a:r>
            <a:r>
              <a:rPr lang="ko-KR" altLang="en-US" sz="1800" dirty="0"/>
              <a:t> </a:t>
            </a:r>
            <a:r>
              <a:rPr lang="en-US" altLang="ko-KR" sz="1800" dirty="0"/>
              <a:t>= 512 – 64 – 1 - ℓ = 448 – (ℓ + 1) mod 512.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3D62CD-87B9-A080-D8DF-D7274E7B4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010" y="4332336"/>
            <a:ext cx="5989316" cy="163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E1894-0C72-B0E2-6AD9-32AC4C8EF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</a:t>
            </a:r>
            <a:r>
              <a:rPr lang="en-US" altLang="ko-KR" dirty="0"/>
              <a:t>SHA-1</a:t>
            </a:r>
            <a:r>
              <a:rPr lang="ko-KR" altLang="en-US" dirty="0"/>
              <a:t>의 작동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AEB5D-D5D7-AD94-1676-87A525928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SHA-1</a:t>
            </a:r>
            <a:r>
              <a:rPr lang="ko-KR" altLang="en-US" sz="2000" b="1" dirty="0"/>
              <a:t>의 해시 계산</a:t>
            </a:r>
            <a:endParaRPr lang="en-US" altLang="ko-KR" sz="2000" b="1" dirty="0"/>
          </a:p>
          <a:p>
            <a:pPr marL="0" indent="0">
              <a:buNone/>
            </a:pPr>
            <a:r>
              <a:rPr lang="ko-KR" altLang="en-US" sz="1800" dirty="0"/>
              <a:t>각 메시지 블록 </a:t>
            </a:r>
            <a:r>
              <a:rPr lang="en-US" altLang="ko-KR" sz="1800" dirty="0"/>
              <a:t>xi</a:t>
            </a:r>
            <a:r>
              <a:rPr lang="ko-KR" altLang="en-US" sz="1800" dirty="0"/>
              <a:t>는 </a:t>
            </a:r>
            <a:r>
              <a:rPr lang="en-US" altLang="ko-KR" sz="1800" dirty="0"/>
              <a:t>20</a:t>
            </a:r>
            <a:r>
              <a:rPr lang="ko-KR" altLang="en-US" sz="1800" dirty="0"/>
              <a:t>개의 라운드로 구성된 </a:t>
            </a:r>
            <a:r>
              <a:rPr lang="en-US" altLang="ko-KR" sz="1800" dirty="0"/>
              <a:t>4</a:t>
            </a:r>
            <a:r>
              <a:rPr lang="ko-KR" altLang="en-US" sz="1800" dirty="0"/>
              <a:t>단계를 거쳐 처리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각 </a:t>
            </a:r>
            <a:r>
              <a:rPr lang="en-US" altLang="ko-KR" sz="1800" dirty="0"/>
              <a:t>80 </a:t>
            </a:r>
            <a:r>
              <a:rPr lang="ko-KR" altLang="en-US" sz="1800" dirty="0"/>
              <a:t>라운드에 대해 각 </a:t>
            </a:r>
            <a:r>
              <a:rPr lang="en-US" altLang="ko-KR" sz="1800" dirty="0"/>
              <a:t>32-bit </a:t>
            </a:r>
            <a:r>
              <a:rPr lang="ko-KR" altLang="en-US" sz="1800" dirty="0"/>
              <a:t>워드 </a:t>
            </a:r>
            <a:r>
              <a:rPr lang="en-US" altLang="ko-KR" sz="1800" dirty="0"/>
              <a:t>W0, …, W79</a:t>
            </a:r>
            <a:r>
              <a:rPr lang="ko-KR" altLang="en-US" sz="1800" dirty="0"/>
              <a:t>를 계산하는 스케줄을 가짐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E8308-28F0-C3A7-D20C-7145F4629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390412"/>
            <a:ext cx="4711297" cy="690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8F4F33-6432-6685-BF2C-9A866E204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3182507"/>
            <a:ext cx="6887536" cy="26387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7E2306-5020-0B46-C84C-5B82E37E7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9308" y="2533525"/>
            <a:ext cx="2133898" cy="1790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53F666-7E21-41B6-6007-58951BADF84A}"/>
              </a:ext>
            </a:extLst>
          </p:cNvPr>
          <p:cNvSpPr txBox="1"/>
          <p:nvPr/>
        </p:nvSpPr>
        <p:spPr>
          <a:xfrm>
            <a:off x="7694017" y="4209176"/>
            <a:ext cx="3952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다음과 같은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en-US" altLang="ko-KR" dirty="0"/>
              <a:t>32-bit </a:t>
            </a:r>
            <a:r>
              <a:rPr lang="ko-KR" altLang="en-US" dirty="0"/>
              <a:t>길이를 갖는 고정된 워드가 주어짐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730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8FCA6-6465-1E36-45D0-9D8AD246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</a:t>
            </a:r>
            <a:r>
              <a:rPr lang="en-US" altLang="ko-KR" dirty="0"/>
              <a:t>SHA-1</a:t>
            </a:r>
            <a:r>
              <a:rPr lang="ko-KR" altLang="en-US" dirty="0"/>
              <a:t>의 작동 방법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ECA86-0451-51EE-1209-066704F4A9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b="1" dirty="0"/>
              <a:t>SHA-1 </a:t>
            </a:r>
            <a:r>
              <a:rPr lang="ko-KR" altLang="en-US" sz="2000" b="1" dirty="0"/>
              <a:t>구조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7BC8962-F87A-977D-4A7A-DB358654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5" y="1579156"/>
            <a:ext cx="3182618" cy="45440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11C4793-12F1-B5EC-A7D3-F43290F51616}"/>
                  </a:ext>
                </a:extLst>
              </p14:cNvPr>
              <p14:cNvContentPartPr/>
              <p14:nvPr/>
            </p14:nvContentPartPr>
            <p14:xfrm>
              <a:off x="870857" y="1779394"/>
              <a:ext cx="420840" cy="199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11C4793-12F1-B5EC-A7D3-F43290F516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7857" y="1716394"/>
                <a:ext cx="546480" cy="3247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C6C332-BA71-971D-0EC8-B939B5A2D74F}"/>
              </a:ext>
            </a:extLst>
          </p:cNvPr>
          <p:cNvSpPr txBox="1"/>
          <p:nvPr/>
        </p:nvSpPr>
        <p:spPr>
          <a:xfrm>
            <a:off x="7383915" y="1209824"/>
            <a:ext cx="3182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SHA-1</a:t>
            </a:r>
            <a:r>
              <a:rPr lang="ko-KR" altLang="en-US" sz="2000" b="1" dirty="0"/>
              <a:t>의 </a:t>
            </a:r>
            <a:r>
              <a:rPr lang="en-US" altLang="ko-KR" sz="2000" b="1" dirty="0"/>
              <a:t>t</a:t>
            </a:r>
            <a:r>
              <a:rPr lang="ko-KR" altLang="en-US" sz="2000" b="1" dirty="0"/>
              <a:t>단계의 </a:t>
            </a:r>
            <a:r>
              <a:rPr lang="en-US" altLang="ko-KR" sz="2000" b="1" dirty="0"/>
              <a:t>j </a:t>
            </a:r>
            <a:r>
              <a:rPr lang="ko-KR" altLang="en-US" sz="2000" b="1" dirty="0"/>
              <a:t>라운드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6BFD2-7B88-DB6B-BF73-95F1F805F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2318" y="2152436"/>
            <a:ext cx="333421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16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해시 함수의 주요 특성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해시 함수의 안정성 분석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해시 함수 </a:t>
            </a:r>
            <a:r>
              <a:rPr lang="en-US" altLang="ko-KR" dirty="0"/>
              <a:t>SHA-1</a:t>
            </a:r>
            <a:r>
              <a:rPr lang="ko-KR" altLang="en-US" dirty="0"/>
              <a:t>의 작동 방법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D432CF1-A1CA-1B67-9EB3-FFD293F1D91B}"/>
                  </a:ext>
                </a:extLst>
              </p14:cNvPr>
              <p14:cNvContentPartPr/>
              <p14:nvPr/>
            </p14:nvContentPartPr>
            <p14:xfrm>
              <a:off x="966128" y="4405680"/>
              <a:ext cx="10217160" cy="913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D432CF1-A1CA-1B67-9EB3-FFD293F1D9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488" y="4343040"/>
                <a:ext cx="10342800" cy="103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주요 특성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긴 메시지의 서명을 할 때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가장 직관적으로 생각한 접근 방법</a:t>
            </a:r>
            <a:r>
              <a:rPr lang="en-US" altLang="ko-KR" sz="1400" dirty="0"/>
              <a:t>: </a:t>
            </a:r>
            <a:r>
              <a:rPr lang="ko-KR" altLang="en-US" sz="1400" dirty="0"/>
              <a:t>블록 암호 사용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Problem1: </a:t>
            </a:r>
            <a:r>
              <a:rPr lang="ko-KR" altLang="en-US" sz="1400" b="1" dirty="0"/>
              <a:t>높은 계산 부담</a:t>
            </a:r>
            <a:endParaRPr lang="en-US" altLang="ko-KR" sz="1400" b="1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b="1" dirty="0"/>
              <a:t>Problem2: </a:t>
            </a:r>
            <a:r>
              <a:rPr lang="ko-KR" altLang="en-US" sz="1400" b="1" dirty="0"/>
              <a:t>메시지 오버헤드</a:t>
            </a:r>
            <a:endParaRPr lang="en-US" altLang="ko-KR" sz="1400" b="1" dirty="0"/>
          </a:p>
          <a:p>
            <a:pPr marL="0" indent="0">
              <a:buNone/>
            </a:pPr>
            <a:r>
              <a:rPr lang="en-US" altLang="ko-KR" sz="1400" dirty="0"/>
              <a:t>   </a:t>
            </a:r>
            <a:r>
              <a:rPr lang="ko-KR" altLang="en-US" sz="1200" dirty="0"/>
              <a:t>예를 들어 </a:t>
            </a:r>
            <a:r>
              <a:rPr lang="en-US" altLang="ko-KR" sz="1200" dirty="0"/>
              <a:t>1-MB</a:t>
            </a:r>
            <a:r>
              <a:rPr lang="ko-KR" altLang="en-US" sz="1200" dirty="0"/>
              <a:t>의 메시지를 보낼 때</a:t>
            </a:r>
            <a:r>
              <a:rPr lang="en-US" altLang="ko-KR" sz="1200" dirty="0"/>
              <a:t>, 1-MB</a:t>
            </a:r>
            <a:r>
              <a:rPr lang="ko-KR" altLang="en-US" sz="1200" dirty="0"/>
              <a:t>의 </a:t>
            </a:r>
            <a:r>
              <a:rPr lang="en-US" altLang="ko-KR" sz="1200" dirty="0"/>
              <a:t>RSA </a:t>
            </a:r>
            <a:r>
              <a:rPr lang="ko-KR" altLang="en-US" sz="1200" dirty="0"/>
              <a:t>서명도 보내야 하므로 총 </a:t>
            </a:r>
            <a:r>
              <a:rPr lang="en-US" altLang="ko-KR" sz="1200" dirty="0"/>
              <a:t>2-MB</a:t>
            </a:r>
            <a:r>
              <a:rPr lang="ko-KR" altLang="en-US" sz="1200" dirty="0"/>
              <a:t>의 전송이 요구됨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en-US" altLang="ko-KR" sz="1400" b="1" dirty="0"/>
              <a:t>Problem3: </a:t>
            </a:r>
            <a:r>
              <a:rPr lang="ko-KR" altLang="en-US" sz="1400" b="1" dirty="0"/>
              <a:t>안정성의 한계</a:t>
            </a:r>
            <a:endParaRPr lang="en-US" altLang="ko-KR" sz="1400" b="1" dirty="0"/>
          </a:p>
          <a:p>
            <a:pPr marL="0" indent="0">
              <a:buNone/>
            </a:pPr>
            <a:r>
              <a:rPr lang="ko-KR" altLang="en-US" sz="1200" dirty="0"/>
              <a:t>   공격자는 각 메시지와 그에 대응하는 서명을 삭제하거나</a:t>
            </a:r>
            <a:r>
              <a:rPr lang="en-US" altLang="ko-KR" sz="1200" dirty="0"/>
              <a:t>, </a:t>
            </a:r>
            <a:r>
              <a:rPr lang="ko-KR" altLang="en-US" sz="1200" dirty="0"/>
              <a:t>메시지와 서명을 재배열할 수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   또한 이전에 전송된 메시지나 서명의 일부를 이용해 새로운 메시지와 서명을 만들 수도 있다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r>
              <a:rPr lang="ko-KR" altLang="en-US" sz="1200" dirty="0"/>
              <a:t>   개별적인 블록 내부에서의 조작은 불가능하더라도 전체 메시지를 보호할 수는 없음</a:t>
            </a:r>
            <a:r>
              <a:rPr lang="en-US" altLang="ko-KR" sz="1200" dirty="0"/>
              <a:t>.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532DFF-E7B1-CF43-EDD3-C060E0752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9" y="2120405"/>
            <a:ext cx="5168952" cy="1308595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20E36B6-DAD5-F057-E101-6C1B55FE73E2}"/>
              </a:ext>
            </a:extLst>
          </p:cNvPr>
          <p:cNvSpPr/>
          <p:nvPr/>
        </p:nvSpPr>
        <p:spPr>
          <a:xfrm>
            <a:off x="6096000" y="2491439"/>
            <a:ext cx="2229633" cy="1189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16FBE-ADB4-BE47-6BE9-49B5FF4939DA}"/>
              </a:ext>
            </a:extLst>
          </p:cNvPr>
          <p:cNvSpPr txBox="1"/>
          <p:nvPr/>
        </p:nvSpPr>
        <p:spPr>
          <a:xfrm>
            <a:off x="6559463" y="2901759"/>
            <a:ext cx="1920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해결책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A806E-C544-3937-A2F6-F1FA3C49E8E8}"/>
              </a:ext>
            </a:extLst>
          </p:cNvPr>
          <p:cNvSpPr txBox="1"/>
          <p:nvPr/>
        </p:nvSpPr>
        <p:spPr>
          <a:xfrm>
            <a:off x="8529979" y="3429000"/>
            <a:ext cx="3438094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보안 및 성능상의 이유로 임의의 길이를 갖는 전체 메시지에 대한 서명을 생성하기 보다는 </a:t>
            </a:r>
            <a:r>
              <a:rPr lang="ko-KR" altLang="en-US" sz="1400" b="1" dirty="0"/>
              <a:t>메시지 요약</a:t>
            </a:r>
            <a:r>
              <a:rPr lang="en-US" altLang="ko-KR" sz="1400" b="1" dirty="0"/>
              <a:t>(Message Digest)</a:t>
            </a:r>
            <a:r>
              <a:rPr lang="ko-KR" altLang="en-US" sz="1400" dirty="0"/>
              <a:t>에 대한 서명을 생성하는 것이 효율적임</a:t>
            </a:r>
            <a:r>
              <a:rPr lang="en-US" altLang="ko-KR" sz="14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/>
              <a:t>따라서 해시 함수 필요</a:t>
            </a:r>
            <a:r>
              <a:rPr lang="en-US" altLang="ko-KR" sz="1400" dirty="0"/>
              <a:t>!!</a:t>
            </a:r>
            <a:endParaRPr lang="ko-KR" altLang="en-US" sz="14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812B123-B385-27D2-3423-471EC43F0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506" y="2043744"/>
            <a:ext cx="3631039" cy="11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AF2B9-D74B-484F-6E2D-E052B550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주요 특성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6CD3A-A8B5-FD1E-EBBF-FB19BA085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해시 함수를 이용한 전자서명의 기본 프로토콜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dirty="0"/>
              <a:t>Bob</a:t>
            </a:r>
            <a:r>
              <a:rPr lang="ko-KR" altLang="en-US" sz="2000" dirty="0"/>
              <a:t>은 메시지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해시값</a:t>
            </a:r>
            <a:r>
              <a:rPr lang="ko-KR" altLang="en-US" sz="2000" dirty="0"/>
              <a:t> </a:t>
            </a:r>
            <a:r>
              <a:rPr lang="en-US" altLang="ko-KR" sz="2000" dirty="0"/>
              <a:t>z</a:t>
            </a:r>
            <a:r>
              <a:rPr lang="ko-KR" altLang="en-US" sz="2000" dirty="0"/>
              <a:t>를 계산하여 개인키</a:t>
            </a:r>
            <a:r>
              <a:rPr lang="en-US" altLang="ko-KR" sz="2000" dirty="0"/>
              <a:t>(private-key)</a:t>
            </a:r>
            <a:r>
              <a:rPr lang="ko-KR" altLang="en-US" sz="2000" dirty="0"/>
              <a:t>를 이용해 서명함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Alice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받은 메시지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대한 </a:t>
            </a:r>
            <a:r>
              <a:rPr lang="ko-KR" altLang="en-US" sz="2000" dirty="0" err="1"/>
              <a:t>해시값</a:t>
            </a:r>
            <a:r>
              <a:rPr lang="ko-KR" altLang="en-US" sz="2000" dirty="0"/>
              <a:t> </a:t>
            </a:r>
            <a:r>
              <a:rPr lang="en-US" altLang="ko-KR" sz="2000" dirty="0"/>
              <a:t>z’</a:t>
            </a:r>
            <a:r>
              <a:rPr lang="ko-KR" altLang="en-US" sz="2000" dirty="0"/>
              <a:t>을 계산한 후</a:t>
            </a:r>
            <a:r>
              <a:rPr lang="en-US" altLang="ko-KR" sz="2000" dirty="0"/>
              <a:t>, Bob</a:t>
            </a:r>
            <a:r>
              <a:rPr lang="ko-KR" altLang="en-US" sz="2000" dirty="0"/>
              <a:t>의 공개키</a:t>
            </a:r>
            <a:r>
              <a:rPr lang="en-US" altLang="ko-KR" sz="2000" dirty="0"/>
              <a:t>(public-key)</a:t>
            </a:r>
            <a:r>
              <a:rPr lang="ko-KR" altLang="en-US" sz="2000" dirty="0"/>
              <a:t>를 이용하여 서명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</a:t>
            </a:r>
            <a:r>
              <a:rPr lang="ko-KR" altLang="en-US" sz="2000" dirty="0"/>
              <a:t>를 검증함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서명의 생성 및 검증은 메시지가 아니라 </a:t>
            </a:r>
            <a:r>
              <a:rPr lang="ko-KR" altLang="en-US" sz="2000" dirty="0" err="1"/>
              <a:t>해시값을</a:t>
            </a:r>
            <a:r>
              <a:rPr lang="ko-KR" altLang="en-US" sz="2000" dirty="0"/>
              <a:t> 이용하여 수행됨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4E9C4-BF25-B400-101F-EDDC224D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305" y="1861883"/>
            <a:ext cx="537285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84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C265-5296-9A9E-9628-0E8FD41F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주요 특성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E5D2FC-4315-435B-3312-DB58A75E57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해시 함수의 바람직한 입출력 동작 원리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1400" dirty="0"/>
              <a:t>1. </a:t>
            </a:r>
            <a:r>
              <a:rPr lang="ko-KR" altLang="en-US" sz="1400" dirty="0"/>
              <a:t>해시 함수는 임의의 크기를 갖는 메시지에 대해 적용 가능해야 하며</a:t>
            </a:r>
            <a:r>
              <a:rPr lang="en-US" altLang="ko-KR" sz="1400" dirty="0"/>
              <a:t>, </a:t>
            </a:r>
            <a:r>
              <a:rPr lang="ko-KR" altLang="en-US" sz="1400" dirty="0"/>
              <a:t>이 때 함수 </a:t>
            </a:r>
            <a:r>
              <a:rPr lang="en-US" altLang="ko-KR" sz="1400" dirty="0"/>
              <a:t>h()</a:t>
            </a:r>
            <a:r>
              <a:rPr lang="ko-KR" altLang="en-US" sz="1400" dirty="0"/>
              <a:t>는 계산적으로 효율적이어야 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2. </a:t>
            </a:r>
            <a:r>
              <a:rPr lang="ko-KR" altLang="en-US" sz="1400" dirty="0"/>
              <a:t>해시 함수의 </a:t>
            </a:r>
            <a:r>
              <a:rPr lang="ko-KR" altLang="en-US" sz="1400" dirty="0" err="1"/>
              <a:t>출력값은</a:t>
            </a:r>
            <a:r>
              <a:rPr lang="ko-KR" altLang="en-US" sz="1400" dirty="0"/>
              <a:t> 고정된 크기이며 </a:t>
            </a:r>
            <a:r>
              <a:rPr lang="ko-KR" altLang="en-US" sz="1400" dirty="0" err="1"/>
              <a:t>입력값의</a:t>
            </a:r>
            <a:r>
              <a:rPr lang="ko-KR" altLang="en-US" sz="1400" dirty="0"/>
              <a:t> 크기에 독립적이어야 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3. </a:t>
            </a:r>
            <a:r>
              <a:rPr lang="ko-KR" altLang="en-US" sz="1400" dirty="0" err="1"/>
              <a:t>출력값은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입력값의</a:t>
            </a:r>
            <a:r>
              <a:rPr lang="ko-KR" altLang="en-US" sz="1400" dirty="0"/>
              <a:t> 변화에 매우 민감하여</a:t>
            </a:r>
            <a:r>
              <a:rPr lang="en-US" altLang="ko-KR" sz="1400" dirty="0"/>
              <a:t>, </a:t>
            </a:r>
            <a:r>
              <a:rPr lang="ko-KR" altLang="en-US" sz="1400" dirty="0"/>
              <a:t>입력이 약간 변경 되더라도 매우 달라져야 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5FD6AD-A65A-F14E-2289-420BD5004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95" y="3237411"/>
            <a:ext cx="5391902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C895-0659-F5CA-1004-40A3D8EE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주요 특성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F65F-4064-B064-6B53-C1AA886123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해시 함수의 </a:t>
            </a:r>
            <a:r>
              <a:rPr lang="en-US" altLang="ko-KR" sz="2000" b="1" dirty="0"/>
              <a:t>3</a:t>
            </a:r>
            <a:r>
              <a:rPr lang="ko-KR" altLang="en-US" sz="2000" b="1" dirty="0"/>
              <a:t>가지 보안 특성</a:t>
            </a:r>
            <a:endParaRPr lang="en-US" altLang="ko-KR" sz="2000" b="1" dirty="0"/>
          </a:p>
          <a:p>
            <a:pPr marL="457200" indent="-457200">
              <a:buAutoNum type="arabicPeriod"/>
            </a:pPr>
            <a:r>
              <a:rPr lang="ko-KR" altLang="en-US" sz="1800" dirty="0"/>
              <a:t>일방향성</a:t>
            </a:r>
            <a:r>
              <a:rPr lang="en-US" altLang="ko-KR" sz="1800" dirty="0"/>
              <a:t>(One-</a:t>
            </a:r>
            <a:r>
              <a:rPr lang="en-US" altLang="ko-KR" sz="1800" dirty="0" err="1"/>
              <a:t>Wayness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400" dirty="0"/>
              <a:t>주어진 임의의 </a:t>
            </a:r>
            <a:r>
              <a:rPr lang="ko-KR" altLang="en-US" sz="1400" dirty="0" err="1"/>
              <a:t>출력값</a:t>
            </a:r>
            <a:r>
              <a:rPr lang="ko-KR" altLang="en-US" sz="1400" dirty="0"/>
              <a:t> </a:t>
            </a:r>
            <a:r>
              <a:rPr lang="en-US" altLang="ko-KR" sz="1400" dirty="0"/>
              <a:t>z</a:t>
            </a:r>
            <a:r>
              <a:rPr lang="ko-KR" altLang="en-US" sz="1400" dirty="0"/>
              <a:t>에 대해</a:t>
            </a:r>
            <a:r>
              <a:rPr lang="en-US" altLang="ko-KR" sz="1400" dirty="0"/>
              <a:t>, z = h(x)</a:t>
            </a:r>
            <a:r>
              <a:rPr lang="ko-KR" altLang="en-US" sz="1400" dirty="0"/>
              <a:t>를 만족하는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</a:t>
            </a:r>
            <a:r>
              <a:rPr lang="en-US" altLang="ko-KR" sz="1400" dirty="0"/>
              <a:t>x</a:t>
            </a:r>
            <a:r>
              <a:rPr lang="ko-KR" altLang="en-US" sz="1400" dirty="0"/>
              <a:t>를 찾는 것이 불가능함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	</a:t>
            </a:r>
            <a:r>
              <a:rPr lang="ko-KR" altLang="en-US" sz="1400" dirty="0"/>
              <a:t>즉 </a:t>
            </a:r>
            <a:r>
              <a:rPr lang="en-US" altLang="ko-KR" sz="1400" dirty="0"/>
              <a:t>h()</a:t>
            </a:r>
            <a:r>
              <a:rPr lang="ko-KR" altLang="en-US" sz="1400" dirty="0"/>
              <a:t>는 </a:t>
            </a:r>
            <a:r>
              <a:rPr lang="ko-KR" altLang="en-US" sz="1400" dirty="0" err="1"/>
              <a:t>일방향</a:t>
            </a:r>
            <a:r>
              <a:rPr lang="ko-KR" altLang="en-US" sz="1400" dirty="0"/>
              <a:t> 함수임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2.   </a:t>
            </a:r>
            <a:r>
              <a:rPr lang="ko-KR" altLang="en-US" sz="1800" dirty="0"/>
              <a:t>약한 충동 저항성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ko-KR" altLang="en-US" sz="1400" dirty="0"/>
              <a:t>주어진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</a:t>
            </a:r>
            <a:r>
              <a:rPr lang="en-US" altLang="ko-KR" sz="1400" dirty="0"/>
              <a:t>x1</a:t>
            </a:r>
            <a:r>
              <a:rPr lang="ko-KR" altLang="en-US" sz="1400" dirty="0"/>
              <a:t>에 대해 </a:t>
            </a:r>
            <a:r>
              <a:rPr lang="en-US" altLang="ko-KR" sz="1400" dirty="0"/>
              <a:t>h(x1) = h(x2), x1 != x2</a:t>
            </a:r>
            <a:r>
              <a:rPr lang="ko-KR" altLang="en-US" sz="1400" dirty="0"/>
              <a:t>를 만족하는 다른 임의의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</a:t>
            </a:r>
            <a:r>
              <a:rPr lang="en-US" altLang="ko-KR" sz="1400" dirty="0"/>
              <a:t>x2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                  찾는 것이 불가능함</a:t>
            </a: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/>
              <a:t>3.   </a:t>
            </a:r>
            <a:r>
              <a:rPr lang="ko-KR" altLang="en-US" sz="1800" dirty="0"/>
              <a:t>충돌 저항성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-US" altLang="ko-KR" sz="1400" dirty="0"/>
              <a:t>h(x1) = h(x2)</a:t>
            </a:r>
            <a:r>
              <a:rPr lang="ko-KR" altLang="en-US" sz="1400" dirty="0"/>
              <a:t>를 만족하는 임의의 서로 다른 두 </a:t>
            </a:r>
            <a:r>
              <a:rPr lang="ko-KR" altLang="en-US" sz="1400" dirty="0" err="1"/>
              <a:t>입력값</a:t>
            </a:r>
            <a:r>
              <a:rPr lang="ko-KR" altLang="en-US" sz="1400" dirty="0"/>
              <a:t> </a:t>
            </a:r>
            <a:r>
              <a:rPr lang="en-US" altLang="ko-KR" sz="1400" dirty="0"/>
              <a:t>x1, x2</a:t>
            </a:r>
            <a:r>
              <a:rPr lang="ko-KR" altLang="en-US" sz="1400" dirty="0"/>
              <a:t>를 찾는 것이 불가능함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6EFCA9-F9F2-3900-EAD1-DE13AB1E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855" y="4771894"/>
            <a:ext cx="455358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15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D1D55-BB6D-0A3C-9173-C9468260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안정성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DC9ABC-76D4-B2EA-3ADF-70A0B6BCEA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해시 함수의 경우 대부분의 문제가 충돌 저항성에 기인한다고 알려져 있음</a:t>
            </a:r>
            <a:r>
              <a:rPr lang="en-US" altLang="ko-KR" sz="2000" b="1" dirty="0"/>
              <a:t>.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en-US" altLang="ko-KR" sz="1800" dirty="0"/>
              <a:t>50%</a:t>
            </a:r>
            <a:r>
              <a:rPr lang="ko-KR" altLang="en-US" sz="1800" dirty="0"/>
              <a:t>의 확률로 충돌의 경우를 찾는 것이 얼마나 어려울까</a:t>
            </a:r>
            <a:r>
              <a:rPr lang="en-US" altLang="ko-KR" sz="1800" dirty="0"/>
              <a:t>?</a:t>
            </a:r>
          </a:p>
          <a:p>
            <a:pPr marL="0" indent="0">
              <a:buNone/>
            </a:pPr>
            <a:r>
              <a:rPr lang="ko-KR" altLang="en-US" sz="1800" b="1" dirty="0"/>
              <a:t>생일 공격</a:t>
            </a:r>
            <a:r>
              <a:rPr lang="en-US" altLang="ko-KR" sz="1800" b="1" dirty="0"/>
              <a:t>(Birthday Attack) </a:t>
            </a:r>
            <a:r>
              <a:rPr lang="ko-KR" altLang="en-US" sz="1800" dirty="0"/>
              <a:t>문제 </a:t>
            </a:r>
            <a:r>
              <a:rPr lang="en-US" altLang="ko-KR" sz="1800" dirty="0"/>
              <a:t>: </a:t>
            </a:r>
          </a:p>
          <a:p>
            <a:pPr marL="0" indent="0">
              <a:buNone/>
            </a:pPr>
            <a:r>
              <a:rPr lang="ko-KR" altLang="en-US" sz="1400" dirty="0"/>
              <a:t>어떤 그룹에서 생일이 같은 두 명이 있을 확률이 </a:t>
            </a:r>
            <a:r>
              <a:rPr lang="en-US" altLang="ko-KR" sz="1400" dirty="0"/>
              <a:t>50% </a:t>
            </a:r>
            <a:r>
              <a:rPr lang="ko-KR" altLang="en-US" sz="1400" dirty="0"/>
              <a:t>이상 되려면</a:t>
            </a:r>
            <a:r>
              <a:rPr lang="en-US" altLang="ko-KR" sz="1400" dirty="0"/>
              <a:t>, </a:t>
            </a:r>
            <a:r>
              <a:rPr lang="ko-KR" altLang="en-US" sz="1400" dirty="0"/>
              <a:t>몇 명 정도의 그룹이 필요할까</a:t>
            </a:r>
            <a:r>
              <a:rPr lang="en-US" altLang="ko-KR" sz="1400" dirty="0"/>
              <a:t>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400" dirty="0"/>
              <a:t>직관적으로 </a:t>
            </a:r>
            <a:r>
              <a:rPr lang="en-US" altLang="ko-KR" sz="1400" dirty="0"/>
              <a:t>365/2 ≈ 183</a:t>
            </a:r>
            <a:r>
              <a:rPr lang="ko-KR" altLang="en-US" sz="1400" dirty="0"/>
              <a:t>일 것 같지만 실제로 </a:t>
            </a:r>
            <a:r>
              <a:rPr lang="en-US" altLang="ko-KR" sz="1400" dirty="0"/>
              <a:t>x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60</a:t>
            </a:r>
            <a:r>
              <a:rPr lang="ko-KR" altLang="en-US" sz="1400" dirty="0"/>
              <a:t>명만 있어도 생일 같은 두 명이 있을 확률이 </a:t>
            </a:r>
            <a:r>
              <a:rPr lang="en-US" altLang="ko-KR" sz="1400" dirty="0"/>
              <a:t>99.4%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달함</a:t>
            </a:r>
            <a:r>
              <a:rPr lang="en-US" altLang="ko-KR" sz="1400" dirty="0"/>
              <a:t>.</a:t>
            </a:r>
          </a:p>
          <a:p>
            <a:pPr>
              <a:buFont typeface="Wingdings" panose="05000000000000000000" pitchFamily="2" charset="2"/>
              <a:buChar char="à"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527F3A-FBD7-A0CA-826B-EC015F513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429000"/>
            <a:ext cx="7335274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46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96C8C-372D-3DF6-E4EA-3A9A50F41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함수의 안정성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1C4B3D-189E-76A8-2EFD-9F9EFE7114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해시 함수에 대한 충돌 탐색의 경우</a:t>
            </a: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 marL="0" indent="0">
              <a:buNone/>
            </a:pPr>
            <a:r>
              <a:rPr lang="ko-KR" altLang="en-US" sz="2000" b="1" dirty="0"/>
              <a:t>적어도 최소 한 번의 충돌이 있을 확률</a:t>
            </a:r>
            <a:endParaRPr lang="en-US" altLang="ko-KR" sz="2000" b="1" dirty="0"/>
          </a:p>
          <a:p>
            <a:pPr marL="0" indent="0">
              <a:buNone/>
            </a:pPr>
            <a:r>
              <a:rPr lang="en-US" altLang="ko-KR" sz="2000" b="1" dirty="0">
                <a:sym typeface="Wingdings" panose="05000000000000000000" pitchFamily="2" charset="2"/>
              </a:rPr>
              <a:t></a:t>
            </a: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위 식은 해시 </a:t>
            </a:r>
            <a:r>
              <a:rPr lang="ko-KR" altLang="en-US" sz="1800" dirty="0" err="1">
                <a:sym typeface="Wingdings" panose="05000000000000000000" pitchFamily="2" charset="2"/>
              </a:rPr>
              <a:t>출력값의</a:t>
            </a:r>
            <a:r>
              <a:rPr lang="ko-KR" altLang="en-US" sz="1800" dirty="0">
                <a:sym typeface="Wingdings" panose="05000000000000000000" pitchFamily="2" charset="2"/>
              </a:rPr>
              <a:t> 길이 </a:t>
            </a:r>
            <a:r>
              <a:rPr lang="en-US" altLang="ko-KR" sz="1800" dirty="0">
                <a:sym typeface="Wingdings" panose="05000000000000000000" pitchFamily="2" charset="2"/>
              </a:rPr>
              <a:t>n</a:t>
            </a:r>
            <a:r>
              <a:rPr lang="ko-KR" altLang="en-US" sz="1800" dirty="0">
                <a:sym typeface="Wingdings" panose="05000000000000000000" pitchFamily="2" charset="2"/>
              </a:rPr>
              <a:t>에 대해 충돌에 필요한 </a:t>
            </a:r>
            <a:r>
              <a:rPr lang="ko-KR" altLang="en-US" sz="1800" dirty="0" err="1">
                <a:sym typeface="Wingdings" panose="05000000000000000000" pitchFamily="2" charset="2"/>
              </a:rPr>
              <a:t>해시된</a:t>
            </a:r>
            <a:r>
              <a:rPr lang="ko-KR" altLang="en-US" sz="1800" dirty="0">
                <a:sym typeface="Wingdings" panose="05000000000000000000" pitchFamily="2" charset="2"/>
              </a:rPr>
              <a:t> 메시지 개수 </a:t>
            </a:r>
            <a:r>
              <a:rPr lang="en-US" altLang="ko-KR" sz="1800" dirty="0">
                <a:sym typeface="Wingdings" panose="05000000000000000000" pitchFamily="2" charset="2"/>
              </a:rPr>
              <a:t>t</a:t>
            </a:r>
            <a:r>
              <a:rPr lang="ko-KR" altLang="en-US" sz="1800" dirty="0">
                <a:sym typeface="Wingdings" panose="05000000000000000000" pitchFamily="2" charset="2"/>
              </a:rPr>
              <a:t>와 충돌 확률     와의 관계를 보여줌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1800" dirty="0">
                <a:sym typeface="Wingdings" panose="05000000000000000000" pitchFamily="2" charset="2"/>
              </a:rPr>
              <a:t>즉</a:t>
            </a:r>
            <a:r>
              <a:rPr lang="en-US" altLang="ko-KR" sz="1800" dirty="0">
                <a:sym typeface="Wingdings" panose="05000000000000000000" pitchFamily="2" charset="2"/>
              </a:rPr>
              <a:t>, </a:t>
            </a:r>
            <a:r>
              <a:rPr lang="ko-KR" altLang="en-US" sz="1800" dirty="0">
                <a:sym typeface="Wingdings" panose="05000000000000000000" pitchFamily="2" charset="2"/>
              </a:rPr>
              <a:t>충동을 찾기 위해 </a:t>
            </a:r>
            <a:r>
              <a:rPr lang="ko-KR" altLang="en-US" sz="1800" dirty="0" err="1">
                <a:sym typeface="Wingdings" panose="05000000000000000000" pitchFamily="2" charset="2"/>
              </a:rPr>
              <a:t>해시하는데</a:t>
            </a:r>
            <a:r>
              <a:rPr lang="ko-KR" altLang="en-US" sz="1800" dirty="0">
                <a:sym typeface="Wingdings" panose="05000000000000000000" pitchFamily="2" charset="2"/>
              </a:rPr>
              <a:t> 필요한 메시지의 수는 가능한 </a:t>
            </a:r>
            <a:r>
              <a:rPr lang="ko-KR" altLang="en-US" sz="1800" b="1" dirty="0" err="1">
                <a:sym typeface="Wingdings" panose="05000000000000000000" pitchFamily="2" charset="2"/>
              </a:rPr>
              <a:t>출력값</a:t>
            </a:r>
            <a:r>
              <a:rPr lang="ko-KR" altLang="en-US" sz="1800" b="1" dirty="0">
                <a:sym typeface="Wingdings" panose="05000000000000000000" pitchFamily="2" charset="2"/>
              </a:rPr>
              <a:t> 개수의 제곱근</a:t>
            </a:r>
            <a:r>
              <a:rPr lang="ko-KR" altLang="en-US" sz="1800" dirty="0">
                <a:sym typeface="Wingdings" panose="05000000000000000000" pitchFamily="2" charset="2"/>
              </a:rPr>
              <a:t>에 거의 근사함 </a:t>
            </a:r>
            <a:r>
              <a:rPr lang="en-US" altLang="ko-KR" sz="1800" dirty="0">
                <a:sym typeface="Wingdings" panose="05000000000000000000" pitchFamily="2" charset="2"/>
              </a:rPr>
              <a:t>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따라서 </a:t>
            </a:r>
            <a:r>
              <a:rPr lang="en-US" altLang="ko-KR" sz="1800" dirty="0"/>
              <a:t>x-bit</a:t>
            </a:r>
            <a:r>
              <a:rPr lang="ko-KR" altLang="en-US" sz="1800" dirty="0"/>
              <a:t>의 보안 수준을 가지려면 해시 함수의 결과로써 </a:t>
            </a:r>
            <a:r>
              <a:rPr lang="ko-KR" altLang="en-US" sz="1800" dirty="0" err="1"/>
              <a:t>출력값이</a:t>
            </a:r>
            <a:r>
              <a:rPr lang="ko-KR" altLang="en-US" sz="1800" dirty="0"/>
              <a:t> </a:t>
            </a:r>
            <a:r>
              <a:rPr lang="en-US" altLang="ko-KR" sz="1800" dirty="0"/>
              <a:t>2x-bit </a:t>
            </a:r>
            <a:r>
              <a:rPr lang="ko-KR" altLang="en-US" sz="1800" dirty="0"/>
              <a:t>이상이어야 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현재 최소 </a:t>
            </a:r>
            <a:r>
              <a:rPr lang="en-US" altLang="ko-KR" sz="1800" dirty="0"/>
              <a:t>160-bit</a:t>
            </a:r>
            <a:r>
              <a:rPr lang="ko-KR" altLang="en-US" sz="1800" dirty="0"/>
              <a:t> 이상이어야 한다고 보고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4173C2-1E65-1E06-1830-C704CD47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64248"/>
            <a:ext cx="5087060" cy="247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F5EB954-75E2-23E2-6253-8DB014AF4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2044218"/>
            <a:ext cx="7706801" cy="562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CED5D8-5F20-080A-DA97-CC82F2250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4849" y="2823107"/>
            <a:ext cx="3915321" cy="26673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B1B0DC-F69E-3E5B-759E-55B64C134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452" y="3093010"/>
            <a:ext cx="3972479" cy="457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1FB99AC-B2E0-6427-4A7E-70410651F6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27446" y="3550274"/>
            <a:ext cx="142492" cy="29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2E21E-BCCC-9822-27BE-A2CA5535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 </a:t>
            </a:r>
            <a:r>
              <a:rPr lang="en-US" altLang="ko-KR" dirty="0"/>
              <a:t>SHA-1</a:t>
            </a:r>
            <a:r>
              <a:rPr lang="ko-KR" altLang="en-US" dirty="0"/>
              <a:t>의 작동 방법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FDF9855-C65D-A6D9-B4F3-EBD85456084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2000" b="1" dirty="0"/>
                  <a:t>SHA(Secure Hash Algorithm) </a:t>
                </a:r>
                <a:r>
                  <a:rPr lang="ko-KR" altLang="en-US" sz="2000" b="1" dirty="0"/>
                  <a:t>계열</a:t>
                </a:r>
                <a:endParaRPr lang="en-US" altLang="ko-KR" sz="2000" b="1" dirty="0"/>
              </a:p>
              <a:p>
                <a:pPr marL="0" indent="0">
                  <a:buNone/>
                </a:pPr>
                <a:r>
                  <a:rPr lang="en-US" altLang="ko-KR" sz="1400" dirty="0"/>
                  <a:t>SHA-1: 512-bit </a:t>
                </a:r>
                <a:r>
                  <a:rPr lang="ko-KR" altLang="en-US" sz="1400" dirty="0" err="1"/>
                  <a:t>입력값과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160-bit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출력값을</a:t>
                </a:r>
                <a:r>
                  <a:rPr lang="ko-KR" altLang="en-US" sz="1400" dirty="0"/>
                  <a:t> 가지며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분석 공격</a:t>
                </a:r>
                <a:r>
                  <a:rPr lang="en-US" altLang="ko-KR" sz="1400" dirty="0"/>
                  <a:t>(</a:t>
                </a:r>
                <a:r>
                  <a:rPr lang="en-US" altLang="ko-KR" sz="1400" dirty="0" err="1"/>
                  <a:t>Analtical</a:t>
                </a:r>
                <a:r>
                  <a:rPr lang="en-US" altLang="ko-KR" sz="1400" dirty="0"/>
                  <a:t> Attack)</a:t>
                </a:r>
                <a:r>
                  <a:rPr lang="ko-KR" altLang="en-US" sz="1400" dirty="0"/>
                  <a:t>을 고려하지 않을 시 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  <m:r>
                      <a:rPr lang="ko-KR" altLang="en-US" sz="1400" b="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1400" dirty="0"/>
                  <a:t> 충돌 저항성을 갖음</a:t>
                </a:r>
                <a:r>
                  <a:rPr lang="en-US" altLang="ko-KR" sz="1400" dirty="0"/>
                  <a:t>.	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         MD4 </a:t>
                </a:r>
                <a:r>
                  <a:rPr lang="ko-KR" altLang="en-US" sz="1400" dirty="0"/>
                  <a:t>계열</a:t>
                </a:r>
                <a:r>
                  <a:rPr lang="en-US" altLang="ko-KR" sz="1400" dirty="0"/>
                  <a:t>, Merkle-</a:t>
                </a:r>
                <a:r>
                  <a:rPr lang="en-US" altLang="ko-KR" sz="1400" dirty="0" err="1"/>
                  <a:t>Damgard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구조에 기반을 두고 있으며</a:t>
                </a:r>
                <a:r>
                  <a:rPr lang="en-US" altLang="ko-KR" sz="1400" dirty="0"/>
                  <a:t>. </a:t>
                </a:r>
                <a:r>
                  <a:rPr lang="ko-KR" altLang="en-US" sz="1400" dirty="0"/>
                  <a:t>압축 함수</a:t>
                </a:r>
                <a:r>
                  <a:rPr lang="en-US" altLang="ko-KR" sz="1400" dirty="0"/>
                  <a:t>(Compression Function)</a:t>
                </a:r>
                <a:r>
                  <a:rPr lang="ko-KR" altLang="en-US" sz="1400" dirty="0"/>
                  <a:t>가 블록 암호처럼 작동함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         </a:t>
                </a:r>
                <a:r>
                  <a:rPr lang="ko-KR" altLang="en-US" sz="1400" dirty="0"/>
                  <a:t>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altLang="ko-KR" sz="1400" dirty="0"/>
                  <a:t>bit</a:t>
                </a:r>
                <a:r>
                  <a:rPr lang="ko-KR" altLang="en-US" sz="1400" dirty="0"/>
                  <a:t>의 길이를 가지는 입력 메시지에 대해 </a:t>
                </a:r>
                <a:r>
                  <a:rPr lang="en-US" altLang="ko-KR" sz="1400" dirty="0"/>
                  <a:t>160-bit</a:t>
                </a:r>
                <a:r>
                  <a:rPr lang="ko-KR" altLang="en-US" sz="1400" dirty="0"/>
                  <a:t>의 출력을 만들어 냄</a:t>
                </a:r>
                <a:r>
                  <a:rPr lang="en-US" altLang="ko-KR" sz="14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400" dirty="0"/>
                  <a:t>             </a:t>
                </a:r>
                <a:r>
                  <a:rPr lang="ko-KR" altLang="en-US" sz="1400" dirty="0"/>
                  <a:t>실제 해시 계산 전에</a:t>
                </a:r>
                <a:r>
                  <a:rPr lang="en-US" altLang="ko-KR" sz="1400" dirty="0"/>
                  <a:t>, </a:t>
                </a:r>
                <a:r>
                  <a:rPr lang="ko-KR" altLang="en-US" sz="1400" dirty="0"/>
                  <a:t>압축 함수는 입력 메시지를 </a:t>
                </a:r>
                <a:r>
                  <a:rPr lang="en-US" altLang="ko-KR" sz="1400" dirty="0"/>
                  <a:t>512-bit </a:t>
                </a:r>
                <a:r>
                  <a:rPr lang="ko-KR" altLang="en-US" sz="1400" dirty="0"/>
                  <a:t>길이의 메시지 단위</a:t>
                </a:r>
                <a:r>
                  <a:rPr lang="en-US" altLang="ko-KR" sz="1400" dirty="0"/>
                  <a:t>(Chunk)</a:t>
                </a:r>
                <a:r>
                  <a:rPr lang="ko-KR" altLang="en-US" sz="1400" dirty="0"/>
                  <a:t>로 패딩</a:t>
                </a:r>
                <a:r>
                  <a:rPr lang="en-US" altLang="ko-KR" sz="1400" dirty="0"/>
                  <a:t>(Padding)</a:t>
                </a:r>
                <a:r>
                  <a:rPr lang="ko-KR" altLang="en-US" sz="1400" dirty="0"/>
                  <a:t>하는 전처리를 하며 각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개의</a:t>
                </a: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dirty="0"/>
                  <a:t>             </a:t>
                </a:r>
                <a:r>
                  <a:rPr lang="ko-KR" altLang="en-US" sz="1400" dirty="0"/>
                  <a:t>라운드를 갖는 </a:t>
                </a:r>
                <a:r>
                  <a:rPr lang="en-US" altLang="ko-KR" sz="1400" dirty="0"/>
                  <a:t>4</a:t>
                </a:r>
                <a:r>
                  <a:rPr lang="ko-KR" altLang="en-US" sz="1400" dirty="0"/>
                  <a:t>개의 단계로 이루어진 총 </a:t>
                </a:r>
                <a:r>
                  <a:rPr lang="en-US" altLang="ko-KR" sz="1400" dirty="0"/>
                  <a:t>80</a:t>
                </a:r>
                <a:r>
                  <a:rPr lang="ko-KR" altLang="en-US" sz="1400" dirty="0"/>
                  <a:t>라운드로 구성됨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FDF9855-C65D-A6D9-B4F3-EBD854560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36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4BF2409-B784-F289-1A0B-4B40884C0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71" y="4077564"/>
            <a:ext cx="4001058" cy="14003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F1CE9C-4C9B-A480-50E9-06BBFA6F3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598" y="3681412"/>
            <a:ext cx="332468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22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817</Words>
  <Application>Microsoft Office PowerPoint</Application>
  <PresentationFormat>와이드스크린</PresentationFormat>
  <Paragraphs>100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CryptoCraft 테마</vt:lpstr>
      <vt:lpstr>제목 테마</vt:lpstr>
      <vt:lpstr>전자서명에 사용되는 해시 함수 (Hash Functions)</vt:lpstr>
      <vt:lpstr>PowerPoint 프레젠테이션</vt:lpstr>
      <vt:lpstr>해시 함수의 주요 특성 </vt:lpstr>
      <vt:lpstr>해시 함수의 주요 특성 </vt:lpstr>
      <vt:lpstr>해시 함수의 주요 특성</vt:lpstr>
      <vt:lpstr>해시 함수의 주요 특성</vt:lpstr>
      <vt:lpstr>해시 함수의 안정성 분석</vt:lpstr>
      <vt:lpstr>해시 함수의 안정성 분석</vt:lpstr>
      <vt:lpstr>해시 함수 SHA-1의 작동 방법 </vt:lpstr>
      <vt:lpstr>해시 함수 SHA-1의 작동 방법 </vt:lpstr>
      <vt:lpstr>해시 함수 SHA-1의 작동 방법 </vt:lpstr>
      <vt:lpstr>해시 함수 SHA-1의 작동 방법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59</cp:revision>
  <dcterms:created xsi:type="dcterms:W3CDTF">2019-03-05T04:29:07Z</dcterms:created>
  <dcterms:modified xsi:type="dcterms:W3CDTF">2023-01-01T11:18:44Z</dcterms:modified>
</cp:coreProperties>
</file>