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6"/>
  </p:notesMasterIdLst>
  <p:handoutMasterIdLst>
    <p:handoutMasterId r:id="rId17"/>
  </p:handoutMasterIdLst>
  <p:sldIdLst>
    <p:sldId id="269" r:id="rId3"/>
    <p:sldId id="281" r:id="rId4"/>
    <p:sldId id="283" r:id="rId5"/>
    <p:sldId id="291" r:id="rId6"/>
    <p:sldId id="284" r:id="rId7"/>
    <p:sldId id="285" r:id="rId8"/>
    <p:sldId id="286" r:id="rId9"/>
    <p:sldId id="288" r:id="rId10"/>
    <p:sldId id="289" r:id="rId11"/>
    <p:sldId id="290" r:id="rId12"/>
    <p:sldId id="282" r:id="rId13"/>
    <p:sldId id="292" r:id="rId14"/>
    <p:sldId id="27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5B9BD5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B3FEE9-F31B-4B52-903D-114529247031}" v="55" dt="2022-04-17T12:45:14.620"/>
    <p1510:client id="{7FCB717D-2230-914A-A61C-796B1212B30F}" v="7" dt="2022-04-18T07:33:40.8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97" autoAdjust="0"/>
    <p:restoredTop sz="94660"/>
  </p:normalViewPr>
  <p:slideViewPr>
    <p:cSldViewPr snapToGrid="0">
      <p:cViewPr>
        <p:scale>
          <a:sx n="100" d="100"/>
          <a:sy n="100" d="100"/>
        </p:scale>
        <p:origin x="1008" y="12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현준" userId="185f8337-2247-4f37-8bdb-f28dabdaedae" providerId="ADAL" clId="{53B3FEE9-F31B-4B52-903D-114529247031}"/>
    <pc:docChg chg="undo custSel addSld delSld modSld sldOrd">
      <pc:chgData name="김현준" userId="185f8337-2247-4f37-8bdb-f28dabdaedae" providerId="ADAL" clId="{53B3FEE9-F31B-4B52-903D-114529247031}" dt="2022-04-17T12:45:14.620" v="1104"/>
      <pc:docMkLst>
        <pc:docMk/>
      </pc:docMkLst>
      <pc:sldChg chg="modSp mod">
        <pc:chgData name="김현준" userId="185f8337-2247-4f37-8bdb-f28dabdaedae" providerId="ADAL" clId="{53B3FEE9-F31B-4B52-903D-114529247031}" dt="2022-04-17T12:45:14.620" v="1104"/>
        <pc:sldMkLst>
          <pc:docMk/>
          <pc:sldMk cId="2406322206" sldId="269"/>
        </pc:sldMkLst>
        <pc:spChg chg="mod">
          <ac:chgData name="김현준" userId="185f8337-2247-4f37-8bdb-f28dabdaedae" providerId="ADAL" clId="{53B3FEE9-F31B-4B52-903D-114529247031}" dt="2022-04-17T12:45:14.620" v="1104"/>
          <ac:spMkLst>
            <pc:docMk/>
            <pc:sldMk cId="2406322206" sldId="269"/>
            <ac:spMk id="2" creationId="{00000000-0000-0000-0000-000000000000}"/>
          </ac:spMkLst>
        </pc:spChg>
      </pc:sldChg>
      <pc:sldChg chg="del">
        <pc:chgData name="김현준" userId="185f8337-2247-4f37-8bdb-f28dabdaedae" providerId="ADAL" clId="{53B3FEE9-F31B-4B52-903D-114529247031}" dt="2022-04-17T10:28:00.954" v="0" actId="2696"/>
        <pc:sldMkLst>
          <pc:docMk/>
          <pc:sldMk cId="575598755" sldId="275"/>
        </pc:sldMkLst>
      </pc:sldChg>
      <pc:sldChg chg="del">
        <pc:chgData name="김현준" userId="185f8337-2247-4f37-8bdb-f28dabdaedae" providerId="ADAL" clId="{53B3FEE9-F31B-4B52-903D-114529247031}" dt="2022-04-17T10:29:33.660" v="4" actId="2696"/>
        <pc:sldMkLst>
          <pc:docMk/>
          <pc:sldMk cId="20776081" sldId="280"/>
        </pc:sldMkLst>
      </pc:sldChg>
      <pc:sldChg chg="addSp delSp modSp add mod">
        <pc:chgData name="김현준" userId="185f8337-2247-4f37-8bdb-f28dabdaedae" providerId="ADAL" clId="{53B3FEE9-F31B-4B52-903D-114529247031}" dt="2022-04-17T11:07:40.660" v="58" actId="1076"/>
        <pc:sldMkLst>
          <pc:docMk/>
          <pc:sldMk cId="366115977" sldId="281"/>
        </pc:sldMkLst>
        <pc:spChg chg="mod">
          <ac:chgData name="김현준" userId="185f8337-2247-4f37-8bdb-f28dabdaedae" providerId="ADAL" clId="{53B3FEE9-F31B-4B52-903D-114529247031}" dt="2022-04-17T11:07:39.585" v="57" actId="1076"/>
          <ac:spMkLst>
            <pc:docMk/>
            <pc:sldMk cId="366115977" sldId="281"/>
            <ac:spMk id="14" creationId="{6B2FBAE1-E0EF-AE4B-9922-114CC9504DC4}"/>
          </ac:spMkLst>
        </pc:spChg>
        <pc:picChg chg="mod">
          <ac:chgData name="김현준" userId="185f8337-2247-4f37-8bdb-f28dabdaedae" providerId="ADAL" clId="{53B3FEE9-F31B-4B52-903D-114529247031}" dt="2022-04-17T11:07:40.660" v="58" actId="1076"/>
          <ac:picMkLst>
            <pc:docMk/>
            <pc:sldMk cId="366115977" sldId="281"/>
            <ac:picMk id="5" creationId="{A316347A-19D4-6247-A787-783CC1DB163D}"/>
          </ac:picMkLst>
        </pc:picChg>
        <pc:picChg chg="mod">
          <ac:chgData name="김현준" userId="185f8337-2247-4f37-8bdb-f28dabdaedae" providerId="ADAL" clId="{53B3FEE9-F31B-4B52-903D-114529247031}" dt="2022-04-17T11:06:30.746" v="40" actId="1076"/>
          <ac:picMkLst>
            <pc:docMk/>
            <pc:sldMk cId="366115977" sldId="281"/>
            <ac:picMk id="7" creationId="{575D91DC-1A38-4245-9BE3-BE5359C1B1A4}"/>
          </ac:picMkLst>
        </pc:picChg>
        <pc:picChg chg="add mod modCrop">
          <ac:chgData name="김현준" userId="185f8337-2247-4f37-8bdb-f28dabdaedae" providerId="ADAL" clId="{53B3FEE9-F31B-4B52-903D-114529247031}" dt="2022-04-17T11:07:32.738" v="55" actId="1076"/>
          <ac:picMkLst>
            <pc:docMk/>
            <pc:sldMk cId="366115977" sldId="281"/>
            <ac:picMk id="10" creationId="{40622964-EBA7-4AF4-952C-D408A5053503}"/>
          </ac:picMkLst>
        </pc:picChg>
        <pc:picChg chg="del">
          <ac:chgData name="김현준" userId="185f8337-2247-4f37-8bdb-f28dabdaedae" providerId="ADAL" clId="{53B3FEE9-F31B-4B52-903D-114529247031}" dt="2022-04-17T11:06:27.334" v="38" actId="21"/>
          <ac:picMkLst>
            <pc:docMk/>
            <pc:sldMk cId="366115977" sldId="281"/>
            <ac:picMk id="11" creationId="{21E36BFC-AD02-874E-906D-8AF6CE65F5D0}"/>
          </ac:picMkLst>
        </pc:picChg>
        <pc:picChg chg="del">
          <ac:chgData name="김현준" userId="185f8337-2247-4f37-8bdb-f28dabdaedae" providerId="ADAL" clId="{53B3FEE9-F31B-4B52-903D-114529247031}" dt="2022-04-17T11:06:27.334" v="38" actId="21"/>
          <ac:picMkLst>
            <pc:docMk/>
            <pc:sldMk cId="366115977" sldId="281"/>
            <ac:picMk id="13" creationId="{6A0F442C-DEF4-594B-BEA3-499A5076D5B9}"/>
          </ac:picMkLst>
        </pc:picChg>
      </pc:sldChg>
      <pc:sldChg chg="addSp delSp modSp new mod ord">
        <pc:chgData name="김현준" userId="185f8337-2247-4f37-8bdb-f28dabdaedae" providerId="ADAL" clId="{53B3FEE9-F31B-4B52-903D-114529247031}" dt="2022-04-17T12:42:07.913" v="971" actId="21"/>
        <pc:sldMkLst>
          <pc:docMk/>
          <pc:sldMk cId="2074071625" sldId="282"/>
        </pc:sldMkLst>
        <pc:spChg chg="mod">
          <ac:chgData name="김현준" userId="185f8337-2247-4f37-8bdb-f28dabdaedae" providerId="ADAL" clId="{53B3FEE9-F31B-4B52-903D-114529247031}" dt="2022-04-17T12:37:50.052" v="959" actId="20577"/>
          <ac:spMkLst>
            <pc:docMk/>
            <pc:sldMk cId="2074071625" sldId="282"/>
            <ac:spMk id="2" creationId="{9D1FD746-88B5-49BF-88A0-98D08C735249}"/>
          </ac:spMkLst>
        </pc:spChg>
        <pc:spChg chg="mod">
          <ac:chgData name="김현준" userId="185f8337-2247-4f37-8bdb-f28dabdaedae" providerId="ADAL" clId="{53B3FEE9-F31B-4B52-903D-114529247031}" dt="2022-04-17T12:41:42.827" v="965" actId="688"/>
          <ac:spMkLst>
            <pc:docMk/>
            <pc:sldMk cId="2074071625" sldId="282"/>
            <ac:spMk id="3" creationId="{DE5F05F2-4ACD-422E-BC3E-BEC35CC22516}"/>
          </ac:spMkLst>
        </pc:spChg>
        <pc:picChg chg="add del">
          <ac:chgData name="김현준" userId="185f8337-2247-4f37-8bdb-f28dabdaedae" providerId="ADAL" clId="{53B3FEE9-F31B-4B52-903D-114529247031}" dt="2022-04-17T11:02:57.878" v="25" actId="22"/>
          <ac:picMkLst>
            <pc:docMk/>
            <pc:sldMk cId="2074071625" sldId="282"/>
            <ac:picMk id="5" creationId="{7E97D8E2-4BF2-4CDD-B18C-23136800CFA0}"/>
          </ac:picMkLst>
        </pc:picChg>
        <pc:picChg chg="add del mod modCrop">
          <ac:chgData name="김현준" userId="185f8337-2247-4f37-8bdb-f28dabdaedae" providerId="ADAL" clId="{53B3FEE9-F31B-4B52-903D-114529247031}" dt="2022-04-17T11:07:11.506" v="46" actId="21"/>
          <ac:picMkLst>
            <pc:docMk/>
            <pc:sldMk cId="2074071625" sldId="282"/>
            <ac:picMk id="7" creationId="{53AAAEB9-7A67-471E-A009-C11A5F0F9349}"/>
          </ac:picMkLst>
        </pc:picChg>
        <pc:picChg chg="add del mod">
          <ac:chgData name="김현준" userId="185f8337-2247-4f37-8bdb-f28dabdaedae" providerId="ADAL" clId="{53B3FEE9-F31B-4B52-903D-114529247031}" dt="2022-04-17T12:42:07.913" v="971" actId="21"/>
          <ac:picMkLst>
            <pc:docMk/>
            <pc:sldMk cId="2074071625" sldId="282"/>
            <ac:picMk id="8" creationId="{2072A160-AB2B-4A77-A129-F9DD86F20952}"/>
          </ac:picMkLst>
        </pc:picChg>
        <pc:picChg chg="add del mod">
          <ac:chgData name="김현준" userId="185f8337-2247-4f37-8bdb-f28dabdaedae" providerId="ADAL" clId="{53B3FEE9-F31B-4B52-903D-114529247031}" dt="2022-04-17T12:42:07.913" v="971" actId="21"/>
          <ac:picMkLst>
            <pc:docMk/>
            <pc:sldMk cId="2074071625" sldId="282"/>
            <ac:picMk id="10" creationId="{7D0E5819-D5A9-447E-94AA-8AF7D7893AE4}"/>
          </ac:picMkLst>
        </pc:picChg>
        <pc:picChg chg="add mod">
          <ac:chgData name="김현준" userId="185f8337-2247-4f37-8bdb-f28dabdaedae" providerId="ADAL" clId="{53B3FEE9-F31B-4B52-903D-114529247031}" dt="2022-04-17T12:42:02.308" v="969" actId="1076"/>
          <ac:picMkLst>
            <pc:docMk/>
            <pc:sldMk cId="2074071625" sldId="282"/>
            <ac:picMk id="12" creationId="{1F387034-D13B-417E-9698-8B583C20150B}"/>
          </ac:picMkLst>
        </pc:picChg>
      </pc:sldChg>
      <pc:sldChg chg="modSp new mod">
        <pc:chgData name="김현준" userId="185f8337-2247-4f37-8bdb-f28dabdaedae" providerId="ADAL" clId="{53B3FEE9-F31B-4B52-903D-114529247031}" dt="2022-04-17T11:30:30.654" v="495"/>
        <pc:sldMkLst>
          <pc:docMk/>
          <pc:sldMk cId="719071573" sldId="283"/>
        </pc:sldMkLst>
        <pc:spChg chg="mod">
          <ac:chgData name="김현준" userId="185f8337-2247-4f37-8bdb-f28dabdaedae" providerId="ADAL" clId="{53B3FEE9-F31B-4B52-903D-114529247031}" dt="2022-04-17T11:16:52.276" v="250" actId="20577"/>
          <ac:spMkLst>
            <pc:docMk/>
            <pc:sldMk cId="719071573" sldId="283"/>
            <ac:spMk id="2" creationId="{803C4045-96AB-4408-B427-17526658E94E}"/>
          </ac:spMkLst>
        </pc:spChg>
        <pc:spChg chg="mod">
          <ac:chgData name="김현준" userId="185f8337-2247-4f37-8bdb-f28dabdaedae" providerId="ADAL" clId="{53B3FEE9-F31B-4B52-903D-114529247031}" dt="2022-04-17T11:30:30.654" v="495"/>
          <ac:spMkLst>
            <pc:docMk/>
            <pc:sldMk cId="719071573" sldId="283"/>
            <ac:spMk id="3" creationId="{DC37BFB3-0574-4D4E-A97F-4C41BEF7A052}"/>
          </ac:spMkLst>
        </pc:spChg>
      </pc:sldChg>
      <pc:sldChg chg="addSp delSp modSp new mod">
        <pc:chgData name="김현준" userId="185f8337-2247-4f37-8bdb-f28dabdaedae" providerId="ADAL" clId="{53B3FEE9-F31B-4B52-903D-114529247031}" dt="2022-04-17T12:02:29.647" v="830" actId="21"/>
        <pc:sldMkLst>
          <pc:docMk/>
          <pc:sldMk cId="422195847" sldId="284"/>
        </pc:sldMkLst>
        <pc:spChg chg="mod">
          <ac:chgData name="김현준" userId="185f8337-2247-4f37-8bdb-f28dabdaedae" providerId="ADAL" clId="{53B3FEE9-F31B-4B52-903D-114529247031}" dt="2022-04-17T11:33:06.294" v="508" actId="27636"/>
          <ac:spMkLst>
            <pc:docMk/>
            <pc:sldMk cId="422195847" sldId="284"/>
            <ac:spMk id="2" creationId="{AA068920-33E6-4BFB-9379-01D6FAB44F8F}"/>
          </ac:spMkLst>
        </pc:spChg>
        <pc:spChg chg="mod">
          <ac:chgData name="김현준" userId="185f8337-2247-4f37-8bdb-f28dabdaedae" providerId="ADAL" clId="{53B3FEE9-F31B-4B52-903D-114529247031}" dt="2022-04-17T12:02:29.647" v="830" actId="21"/>
          <ac:spMkLst>
            <pc:docMk/>
            <pc:sldMk cId="422195847" sldId="284"/>
            <ac:spMk id="3" creationId="{E548BF34-0C5F-4E98-829F-5A4C8E983364}"/>
          </ac:spMkLst>
        </pc:spChg>
        <pc:spChg chg="add del mod">
          <ac:chgData name="김현준" userId="185f8337-2247-4f37-8bdb-f28dabdaedae" providerId="ADAL" clId="{53B3FEE9-F31B-4B52-903D-114529247031}" dt="2022-04-17T10:31:39.318" v="18" actId="21"/>
          <ac:spMkLst>
            <pc:docMk/>
            <pc:sldMk cId="422195847" sldId="284"/>
            <ac:spMk id="5" creationId="{3DBA1653-9080-4049-874D-5BDD4D87F5B0}"/>
          </ac:spMkLst>
        </pc:spChg>
        <pc:picChg chg="add mod">
          <ac:chgData name="김현준" userId="185f8337-2247-4f37-8bdb-f28dabdaedae" providerId="ADAL" clId="{53B3FEE9-F31B-4B52-903D-114529247031}" dt="2022-04-17T11:32:56.775" v="503" actId="14100"/>
          <ac:picMkLst>
            <pc:docMk/>
            <pc:sldMk cId="422195847" sldId="284"/>
            <ac:picMk id="5" creationId="{3440653B-70DA-4C8D-B8B4-510ADDB3C385}"/>
          </ac:picMkLst>
        </pc:picChg>
        <pc:picChg chg="add mod">
          <ac:chgData name="김현준" userId="185f8337-2247-4f37-8bdb-f28dabdaedae" providerId="ADAL" clId="{53B3FEE9-F31B-4B52-903D-114529247031}" dt="2022-04-17T11:32:53.924" v="501" actId="1076"/>
          <ac:picMkLst>
            <pc:docMk/>
            <pc:sldMk cId="422195847" sldId="284"/>
            <ac:picMk id="7" creationId="{F404510F-67EB-4DF3-9F4A-3F844F7A4A6D}"/>
          </ac:picMkLst>
        </pc:picChg>
      </pc:sldChg>
      <pc:sldChg chg="addSp delSp modSp new mod">
        <pc:chgData name="김현준" userId="185f8337-2247-4f37-8bdb-f28dabdaedae" providerId="ADAL" clId="{53B3FEE9-F31B-4B52-903D-114529247031}" dt="2022-04-17T12:02:59.549" v="844" actId="20577"/>
        <pc:sldMkLst>
          <pc:docMk/>
          <pc:sldMk cId="2163440743" sldId="285"/>
        </pc:sldMkLst>
        <pc:spChg chg="mod">
          <ac:chgData name="김현준" userId="185f8337-2247-4f37-8bdb-f28dabdaedae" providerId="ADAL" clId="{53B3FEE9-F31B-4B52-903D-114529247031}" dt="2022-04-17T12:02:59.549" v="844" actId="20577"/>
          <ac:spMkLst>
            <pc:docMk/>
            <pc:sldMk cId="2163440743" sldId="285"/>
            <ac:spMk id="2" creationId="{700860C6-C571-4BFE-9487-57AC16AEAFEE}"/>
          </ac:spMkLst>
        </pc:spChg>
        <pc:spChg chg="mod">
          <ac:chgData name="김현준" userId="185f8337-2247-4f37-8bdb-f28dabdaedae" providerId="ADAL" clId="{53B3FEE9-F31B-4B52-903D-114529247031}" dt="2022-04-17T12:02:36.364" v="832"/>
          <ac:spMkLst>
            <pc:docMk/>
            <pc:sldMk cId="2163440743" sldId="285"/>
            <ac:spMk id="3" creationId="{F144AFD7-E975-49EE-8657-E1979757966B}"/>
          </ac:spMkLst>
        </pc:spChg>
        <pc:spChg chg="add del mod">
          <ac:chgData name="김현준" userId="185f8337-2247-4f37-8bdb-f28dabdaedae" providerId="ADAL" clId="{53B3FEE9-F31B-4B52-903D-114529247031}" dt="2022-04-17T10:31:36.385" v="17" actId="21"/>
          <ac:spMkLst>
            <pc:docMk/>
            <pc:sldMk cId="2163440743" sldId="285"/>
            <ac:spMk id="5" creationId="{21883D19-CC02-4D06-96AB-A8616AF381CE}"/>
          </ac:spMkLst>
        </pc:spChg>
        <pc:picChg chg="add mod">
          <ac:chgData name="김현준" userId="185f8337-2247-4f37-8bdb-f28dabdaedae" providerId="ADAL" clId="{53B3FEE9-F31B-4B52-903D-114529247031}" dt="2022-04-17T12:02:38.572" v="834" actId="1076"/>
          <ac:picMkLst>
            <pc:docMk/>
            <pc:sldMk cId="2163440743" sldId="285"/>
            <ac:picMk id="7" creationId="{310AAA61-7E3F-468E-B32B-A0114ACFCF53}"/>
          </ac:picMkLst>
        </pc:picChg>
      </pc:sldChg>
      <pc:sldChg chg="addSp delSp modSp new mod">
        <pc:chgData name="김현준" userId="185f8337-2247-4f37-8bdb-f28dabdaedae" providerId="ADAL" clId="{53B3FEE9-F31B-4B52-903D-114529247031}" dt="2022-04-17T12:04:40.506" v="846" actId="1076"/>
        <pc:sldMkLst>
          <pc:docMk/>
          <pc:sldMk cId="1419369991" sldId="286"/>
        </pc:sldMkLst>
        <pc:spChg chg="add del">
          <ac:chgData name="김현준" userId="185f8337-2247-4f37-8bdb-f28dabdaedae" providerId="ADAL" clId="{53B3FEE9-F31B-4B52-903D-114529247031}" dt="2022-04-17T11:41:29.219" v="512" actId="22"/>
          <ac:spMkLst>
            <pc:docMk/>
            <pc:sldMk cId="1419369991" sldId="286"/>
            <ac:spMk id="7" creationId="{164E9314-C752-42D6-A50A-E41EDEA27EFE}"/>
          </ac:spMkLst>
        </pc:spChg>
        <pc:picChg chg="add del">
          <ac:chgData name="김현준" userId="185f8337-2247-4f37-8bdb-f28dabdaedae" providerId="ADAL" clId="{53B3FEE9-F31B-4B52-903D-114529247031}" dt="2022-04-17T11:12:08.296" v="156" actId="22"/>
          <ac:picMkLst>
            <pc:docMk/>
            <pc:sldMk cId="1419369991" sldId="286"/>
            <ac:picMk id="5" creationId="{3C657467-5859-4BCD-9891-49668651882B}"/>
          </ac:picMkLst>
        </pc:picChg>
        <pc:picChg chg="add mod">
          <ac:chgData name="김현준" userId="185f8337-2247-4f37-8bdb-f28dabdaedae" providerId="ADAL" clId="{53B3FEE9-F31B-4B52-903D-114529247031}" dt="2022-04-17T12:04:40.506" v="846" actId="1076"/>
          <ac:picMkLst>
            <pc:docMk/>
            <pc:sldMk cId="1419369991" sldId="286"/>
            <ac:picMk id="9" creationId="{D564252B-5F18-4D28-B8FA-55A60C871CBD}"/>
          </ac:picMkLst>
        </pc:picChg>
      </pc:sldChg>
      <pc:sldChg chg="addSp delSp modSp new del mod">
        <pc:chgData name="김현준" userId="185f8337-2247-4f37-8bdb-f28dabdaedae" providerId="ADAL" clId="{53B3FEE9-F31B-4B52-903D-114529247031}" dt="2022-04-17T12:16:23.214" v="940" actId="2696"/>
        <pc:sldMkLst>
          <pc:docMk/>
          <pc:sldMk cId="1382430016" sldId="287"/>
        </pc:sldMkLst>
        <pc:picChg chg="add del mod">
          <ac:chgData name="김현준" userId="185f8337-2247-4f37-8bdb-f28dabdaedae" providerId="ADAL" clId="{53B3FEE9-F31B-4B52-903D-114529247031}" dt="2022-04-17T11:11:31.485" v="135" actId="21"/>
          <ac:picMkLst>
            <pc:docMk/>
            <pc:sldMk cId="1382430016" sldId="287"/>
            <ac:picMk id="5" creationId="{5D2490D7-0FB4-43AB-AEA6-CB62C09DF9FE}"/>
          </ac:picMkLst>
        </pc:picChg>
      </pc:sldChg>
      <pc:sldChg chg="addSp modSp new mod">
        <pc:chgData name="김현준" userId="185f8337-2247-4f37-8bdb-f28dabdaedae" providerId="ADAL" clId="{53B3FEE9-F31B-4B52-903D-114529247031}" dt="2022-04-17T12:05:00.583" v="875" actId="20577"/>
        <pc:sldMkLst>
          <pc:docMk/>
          <pc:sldMk cId="2861176433" sldId="288"/>
        </pc:sldMkLst>
        <pc:spChg chg="mod">
          <ac:chgData name="김현준" userId="185f8337-2247-4f37-8bdb-f28dabdaedae" providerId="ADAL" clId="{53B3FEE9-F31B-4B52-903D-114529247031}" dt="2022-04-17T12:05:00.583" v="875" actId="20577"/>
          <ac:spMkLst>
            <pc:docMk/>
            <pc:sldMk cId="2861176433" sldId="288"/>
            <ac:spMk id="2" creationId="{E42A2B70-7399-4036-91C9-0517447B897D}"/>
          </ac:spMkLst>
        </pc:spChg>
        <pc:picChg chg="add mod">
          <ac:chgData name="김현준" userId="185f8337-2247-4f37-8bdb-f28dabdaedae" providerId="ADAL" clId="{53B3FEE9-F31B-4B52-903D-114529247031}" dt="2022-04-17T11:42:33.094" v="519" actId="1076"/>
          <ac:picMkLst>
            <pc:docMk/>
            <pc:sldMk cId="2861176433" sldId="288"/>
            <ac:picMk id="5" creationId="{A24C14DC-3964-451D-80AC-8FBC78C830BF}"/>
          </ac:picMkLst>
        </pc:picChg>
        <pc:picChg chg="add mod">
          <ac:chgData name="김현준" userId="185f8337-2247-4f37-8bdb-f28dabdaedae" providerId="ADAL" clId="{53B3FEE9-F31B-4B52-903D-114529247031}" dt="2022-04-17T11:42:32.008" v="518" actId="1076"/>
          <ac:picMkLst>
            <pc:docMk/>
            <pc:sldMk cId="2861176433" sldId="288"/>
            <ac:picMk id="7" creationId="{C0B4EF06-72C7-4D8B-B7CE-2A02FF10CBC3}"/>
          </ac:picMkLst>
        </pc:picChg>
      </pc:sldChg>
      <pc:sldChg chg="addSp modSp new mod">
        <pc:chgData name="김현준" userId="185f8337-2247-4f37-8bdb-f28dabdaedae" providerId="ADAL" clId="{53B3FEE9-F31B-4B52-903D-114529247031}" dt="2022-04-17T12:05:49.978" v="893" actId="20577"/>
        <pc:sldMkLst>
          <pc:docMk/>
          <pc:sldMk cId="1815118481" sldId="289"/>
        </pc:sldMkLst>
        <pc:spChg chg="mod">
          <ac:chgData name="김현준" userId="185f8337-2247-4f37-8bdb-f28dabdaedae" providerId="ADAL" clId="{53B3FEE9-F31B-4B52-903D-114529247031}" dt="2022-04-17T12:05:49.978" v="893" actId="20577"/>
          <ac:spMkLst>
            <pc:docMk/>
            <pc:sldMk cId="1815118481" sldId="289"/>
            <ac:spMk id="2" creationId="{CF28B8A6-B5FE-4A4F-82EC-8A6D6515A853}"/>
          </ac:spMkLst>
        </pc:spChg>
        <pc:picChg chg="add mod">
          <ac:chgData name="김현준" userId="185f8337-2247-4f37-8bdb-f28dabdaedae" providerId="ADAL" clId="{53B3FEE9-F31B-4B52-903D-114529247031}" dt="2022-04-17T11:43:25.718" v="522" actId="1076"/>
          <ac:picMkLst>
            <pc:docMk/>
            <pc:sldMk cId="1815118481" sldId="289"/>
            <ac:picMk id="5" creationId="{A3B0A125-3A66-4AA2-8514-024F2AD14B3A}"/>
          </ac:picMkLst>
        </pc:picChg>
      </pc:sldChg>
      <pc:sldChg chg="addSp modSp new mod">
        <pc:chgData name="김현준" userId="185f8337-2247-4f37-8bdb-f28dabdaedae" providerId="ADAL" clId="{53B3FEE9-F31B-4B52-903D-114529247031}" dt="2022-04-17T12:16:18.966" v="939" actId="1076"/>
        <pc:sldMkLst>
          <pc:docMk/>
          <pc:sldMk cId="2554161495" sldId="290"/>
        </pc:sldMkLst>
        <pc:spChg chg="mod">
          <ac:chgData name="김현준" userId="185f8337-2247-4f37-8bdb-f28dabdaedae" providerId="ADAL" clId="{53B3FEE9-F31B-4B52-903D-114529247031}" dt="2022-04-17T12:06:18.673" v="913" actId="20577"/>
          <ac:spMkLst>
            <pc:docMk/>
            <pc:sldMk cId="2554161495" sldId="290"/>
            <ac:spMk id="2" creationId="{EDAA8817-80DB-40C5-A9A7-3F82B39F6FB7}"/>
          </ac:spMkLst>
        </pc:spChg>
        <pc:picChg chg="add mod modCrop">
          <ac:chgData name="김현준" userId="185f8337-2247-4f37-8bdb-f28dabdaedae" providerId="ADAL" clId="{53B3FEE9-F31B-4B52-903D-114529247031}" dt="2022-04-17T12:16:18.966" v="939" actId="1076"/>
          <ac:picMkLst>
            <pc:docMk/>
            <pc:sldMk cId="2554161495" sldId="290"/>
            <ac:picMk id="5" creationId="{46F2A4C1-9C7A-4DD0-A234-4896012C2A49}"/>
          </ac:picMkLst>
        </pc:picChg>
        <pc:picChg chg="add mod">
          <ac:chgData name="김현준" userId="185f8337-2247-4f37-8bdb-f28dabdaedae" providerId="ADAL" clId="{53B3FEE9-F31B-4B52-903D-114529247031}" dt="2022-04-17T12:07:47.124" v="938" actId="1076"/>
          <ac:picMkLst>
            <pc:docMk/>
            <pc:sldMk cId="2554161495" sldId="290"/>
            <ac:picMk id="6" creationId="{0C042B13-3FD2-4660-8F6E-F84870403629}"/>
          </ac:picMkLst>
        </pc:picChg>
        <pc:picChg chg="add mod modCrop">
          <ac:chgData name="김현준" userId="185f8337-2247-4f37-8bdb-f28dabdaedae" providerId="ADAL" clId="{53B3FEE9-F31B-4B52-903D-114529247031}" dt="2022-04-17T12:07:39.652" v="933" actId="1076"/>
          <ac:picMkLst>
            <pc:docMk/>
            <pc:sldMk cId="2554161495" sldId="290"/>
            <ac:picMk id="7" creationId="{3F7AD01A-A1D9-4FB7-A9F6-90209B7F68B4}"/>
          </ac:picMkLst>
        </pc:picChg>
      </pc:sldChg>
      <pc:sldChg chg="addSp delSp modSp new mod">
        <pc:chgData name="김현준" userId="185f8337-2247-4f37-8bdb-f28dabdaedae" providerId="ADAL" clId="{53B3FEE9-F31B-4B52-903D-114529247031}" dt="2022-04-17T12:01:45.055" v="728" actId="1035"/>
        <pc:sldMkLst>
          <pc:docMk/>
          <pc:sldMk cId="3462035599" sldId="291"/>
        </pc:sldMkLst>
        <pc:spChg chg="mod">
          <ac:chgData name="김현준" userId="185f8337-2247-4f37-8bdb-f28dabdaedae" providerId="ADAL" clId="{53B3FEE9-F31B-4B52-903D-114529247031}" dt="2022-04-17T11:55:50.734" v="537" actId="20577"/>
          <ac:spMkLst>
            <pc:docMk/>
            <pc:sldMk cId="3462035599" sldId="291"/>
            <ac:spMk id="2" creationId="{9CA55CC4-2965-4C3D-B452-A5D8FDFE6164}"/>
          </ac:spMkLst>
        </pc:spChg>
        <pc:spChg chg="mod">
          <ac:chgData name="김현준" userId="185f8337-2247-4f37-8bdb-f28dabdaedae" providerId="ADAL" clId="{53B3FEE9-F31B-4B52-903D-114529247031}" dt="2022-04-17T11:59:37.163" v="654"/>
          <ac:spMkLst>
            <pc:docMk/>
            <pc:sldMk cId="3462035599" sldId="291"/>
            <ac:spMk id="3" creationId="{88228BE1-7334-414D-8250-39E9465B6291}"/>
          </ac:spMkLst>
        </pc:spChg>
        <pc:spChg chg="add mod">
          <ac:chgData name="김현준" userId="185f8337-2247-4f37-8bdb-f28dabdaedae" providerId="ADAL" clId="{53B3FEE9-F31B-4B52-903D-114529247031}" dt="2022-04-17T12:01:45.055" v="728" actId="1035"/>
          <ac:spMkLst>
            <pc:docMk/>
            <pc:sldMk cId="3462035599" sldId="291"/>
            <ac:spMk id="7" creationId="{B8B6668A-339F-4408-B8DC-9C94D564CB52}"/>
          </ac:spMkLst>
        </pc:spChg>
        <pc:spChg chg="add mod">
          <ac:chgData name="김현준" userId="185f8337-2247-4f37-8bdb-f28dabdaedae" providerId="ADAL" clId="{53B3FEE9-F31B-4B52-903D-114529247031}" dt="2022-04-17T12:01:45.055" v="728" actId="1035"/>
          <ac:spMkLst>
            <pc:docMk/>
            <pc:sldMk cId="3462035599" sldId="291"/>
            <ac:spMk id="11" creationId="{7EB05167-653D-42EC-8F3C-7CCD0E992EC6}"/>
          </ac:spMkLst>
        </pc:spChg>
        <pc:spChg chg="add mod">
          <ac:chgData name="김현준" userId="185f8337-2247-4f37-8bdb-f28dabdaedae" providerId="ADAL" clId="{53B3FEE9-F31B-4B52-903D-114529247031}" dt="2022-04-17T12:01:45.055" v="728" actId="1035"/>
          <ac:spMkLst>
            <pc:docMk/>
            <pc:sldMk cId="3462035599" sldId="291"/>
            <ac:spMk id="12" creationId="{4C23FE2B-F4A6-46AF-9F8C-AC56D8F90381}"/>
          </ac:spMkLst>
        </pc:spChg>
        <pc:spChg chg="add mod">
          <ac:chgData name="김현준" userId="185f8337-2247-4f37-8bdb-f28dabdaedae" providerId="ADAL" clId="{53B3FEE9-F31B-4B52-903D-114529247031}" dt="2022-04-17T12:01:45.055" v="728" actId="1035"/>
          <ac:spMkLst>
            <pc:docMk/>
            <pc:sldMk cId="3462035599" sldId="291"/>
            <ac:spMk id="13" creationId="{5499AF48-F6D1-4DE3-9562-52C9BF51C182}"/>
          </ac:spMkLst>
        </pc:spChg>
        <pc:spChg chg="add mod">
          <ac:chgData name="김현준" userId="185f8337-2247-4f37-8bdb-f28dabdaedae" providerId="ADAL" clId="{53B3FEE9-F31B-4B52-903D-114529247031}" dt="2022-04-17T12:01:45.055" v="728" actId="1035"/>
          <ac:spMkLst>
            <pc:docMk/>
            <pc:sldMk cId="3462035599" sldId="291"/>
            <ac:spMk id="14" creationId="{27430079-3E79-4B7E-8B77-7A60B2AEBC15}"/>
          </ac:spMkLst>
        </pc:spChg>
        <pc:spChg chg="add mod">
          <ac:chgData name="김현준" userId="185f8337-2247-4f37-8bdb-f28dabdaedae" providerId="ADAL" clId="{53B3FEE9-F31B-4B52-903D-114529247031}" dt="2022-04-17T12:01:45.055" v="728" actId="1035"/>
          <ac:spMkLst>
            <pc:docMk/>
            <pc:sldMk cId="3462035599" sldId="291"/>
            <ac:spMk id="15" creationId="{E757E8AC-DC28-4A36-8F89-446321CD4161}"/>
          </ac:spMkLst>
        </pc:spChg>
        <pc:spChg chg="add mod">
          <ac:chgData name="김현준" userId="185f8337-2247-4f37-8bdb-f28dabdaedae" providerId="ADAL" clId="{53B3FEE9-F31B-4B52-903D-114529247031}" dt="2022-04-17T12:01:45.055" v="728" actId="1035"/>
          <ac:spMkLst>
            <pc:docMk/>
            <pc:sldMk cId="3462035599" sldId="291"/>
            <ac:spMk id="16" creationId="{201D3D84-C5B9-420F-A34C-21944B5C3D82}"/>
          </ac:spMkLst>
        </pc:spChg>
        <pc:spChg chg="add mod">
          <ac:chgData name="김현준" userId="185f8337-2247-4f37-8bdb-f28dabdaedae" providerId="ADAL" clId="{53B3FEE9-F31B-4B52-903D-114529247031}" dt="2022-04-17T12:01:45.055" v="728" actId="1035"/>
          <ac:spMkLst>
            <pc:docMk/>
            <pc:sldMk cId="3462035599" sldId="291"/>
            <ac:spMk id="17" creationId="{1844853F-4ACF-48A2-AB24-CFF913B47BFD}"/>
          </ac:spMkLst>
        </pc:spChg>
        <pc:spChg chg="add mod">
          <ac:chgData name="김현준" userId="185f8337-2247-4f37-8bdb-f28dabdaedae" providerId="ADAL" clId="{53B3FEE9-F31B-4B52-903D-114529247031}" dt="2022-04-17T12:01:45.055" v="728" actId="1035"/>
          <ac:spMkLst>
            <pc:docMk/>
            <pc:sldMk cId="3462035599" sldId="291"/>
            <ac:spMk id="18" creationId="{31774282-352C-4EE1-BBF7-E33797CFD8FB}"/>
          </ac:spMkLst>
        </pc:spChg>
        <pc:spChg chg="add mod">
          <ac:chgData name="김현준" userId="185f8337-2247-4f37-8bdb-f28dabdaedae" providerId="ADAL" clId="{53B3FEE9-F31B-4B52-903D-114529247031}" dt="2022-04-17T12:01:45.055" v="728" actId="1035"/>
          <ac:spMkLst>
            <pc:docMk/>
            <pc:sldMk cId="3462035599" sldId="291"/>
            <ac:spMk id="19" creationId="{F10F12C0-6365-4C0C-B692-93805BB57650}"/>
          </ac:spMkLst>
        </pc:spChg>
        <pc:spChg chg="add mod">
          <ac:chgData name="김현준" userId="185f8337-2247-4f37-8bdb-f28dabdaedae" providerId="ADAL" clId="{53B3FEE9-F31B-4B52-903D-114529247031}" dt="2022-04-17T12:01:45.055" v="728" actId="1035"/>
          <ac:spMkLst>
            <pc:docMk/>
            <pc:sldMk cId="3462035599" sldId="291"/>
            <ac:spMk id="20" creationId="{7AA0EC3A-09D0-4661-B68B-968C4BF4F18C}"/>
          </ac:spMkLst>
        </pc:spChg>
        <pc:spChg chg="add mod">
          <ac:chgData name="김현준" userId="185f8337-2247-4f37-8bdb-f28dabdaedae" providerId="ADAL" clId="{53B3FEE9-F31B-4B52-903D-114529247031}" dt="2022-04-17T12:01:45.055" v="728" actId="1035"/>
          <ac:spMkLst>
            <pc:docMk/>
            <pc:sldMk cId="3462035599" sldId="291"/>
            <ac:spMk id="21" creationId="{02580977-EAA8-4865-AB12-6C0ED8A71D18}"/>
          </ac:spMkLst>
        </pc:spChg>
        <pc:spChg chg="add mod">
          <ac:chgData name="김현준" userId="185f8337-2247-4f37-8bdb-f28dabdaedae" providerId="ADAL" clId="{53B3FEE9-F31B-4B52-903D-114529247031}" dt="2022-04-17T12:01:45.055" v="728" actId="1035"/>
          <ac:spMkLst>
            <pc:docMk/>
            <pc:sldMk cId="3462035599" sldId="291"/>
            <ac:spMk id="22" creationId="{F3C65990-6002-424D-BEFA-69B733104F2A}"/>
          </ac:spMkLst>
        </pc:spChg>
        <pc:spChg chg="add mod">
          <ac:chgData name="김현준" userId="185f8337-2247-4f37-8bdb-f28dabdaedae" providerId="ADAL" clId="{53B3FEE9-F31B-4B52-903D-114529247031}" dt="2022-04-17T12:01:45.055" v="728" actId="1035"/>
          <ac:spMkLst>
            <pc:docMk/>
            <pc:sldMk cId="3462035599" sldId="291"/>
            <ac:spMk id="23" creationId="{C30625B5-2939-4614-BFD7-E44706C36357}"/>
          </ac:spMkLst>
        </pc:spChg>
        <pc:spChg chg="add mod">
          <ac:chgData name="김현준" userId="185f8337-2247-4f37-8bdb-f28dabdaedae" providerId="ADAL" clId="{53B3FEE9-F31B-4B52-903D-114529247031}" dt="2022-04-17T12:01:45.055" v="728" actId="1035"/>
          <ac:spMkLst>
            <pc:docMk/>
            <pc:sldMk cId="3462035599" sldId="291"/>
            <ac:spMk id="24" creationId="{59D65925-C00C-4AD4-8EC4-A82D3171097F}"/>
          </ac:spMkLst>
        </pc:spChg>
        <pc:spChg chg="add del mod">
          <ac:chgData name="김현준" userId="185f8337-2247-4f37-8bdb-f28dabdaedae" providerId="ADAL" clId="{53B3FEE9-F31B-4B52-903D-114529247031}" dt="2022-04-17T12:00:12.764" v="669"/>
          <ac:spMkLst>
            <pc:docMk/>
            <pc:sldMk cId="3462035599" sldId="291"/>
            <ac:spMk id="25" creationId="{96BC4A91-3999-41E3-94E4-E6F4D143904A}"/>
          </ac:spMkLst>
        </pc:spChg>
        <pc:spChg chg="add mod">
          <ac:chgData name="김현준" userId="185f8337-2247-4f37-8bdb-f28dabdaedae" providerId="ADAL" clId="{53B3FEE9-F31B-4B52-903D-114529247031}" dt="2022-04-17T12:01:45.055" v="728" actId="1035"/>
          <ac:spMkLst>
            <pc:docMk/>
            <pc:sldMk cId="3462035599" sldId="291"/>
            <ac:spMk id="26" creationId="{10BA3787-A3C9-4AFC-BD00-A3FE5E0CF7AA}"/>
          </ac:spMkLst>
        </pc:spChg>
        <pc:spChg chg="add mod">
          <ac:chgData name="김현준" userId="185f8337-2247-4f37-8bdb-f28dabdaedae" providerId="ADAL" clId="{53B3FEE9-F31B-4B52-903D-114529247031}" dt="2022-04-17T12:01:45.055" v="728" actId="1035"/>
          <ac:spMkLst>
            <pc:docMk/>
            <pc:sldMk cId="3462035599" sldId="291"/>
            <ac:spMk id="30" creationId="{DE7D9A3F-5C79-4F1E-966E-48301F3A8C5D}"/>
          </ac:spMkLst>
        </pc:spChg>
        <pc:graphicFrameChg chg="add mod">
          <ac:chgData name="김현준" userId="185f8337-2247-4f37-8bdb-f28dabdaedae" providerId="ADAL" clId="{53B3FEE9-F31B-4B52-903D-114529247031}" dt="2022-04-17T12:01:45.055" v="728" actId="1035"/>
          <ac:graphicFrameMkLst>
            <pc:docMk/>
            <pc:sldMk cId="3462035599" sldId="291"/>
            <ac:graphicFrameMk id="4" creationId="{0FCBE5C2-2471-4D92-9CBA-1A68A5F80928}"/>
          </ac:graphicFrameMkLst>
        </pc:graphicFrameChg>
        <pc:graphicFrameChg chg="add mod">
          <ac:chgData name="김현준" userId="185f8337-2247-4f37-8bdb-f28dabdaedae" providerId="ADAL" clId="{53B3FEE9-F31B-4B52-903D-114529247031}" dt="2022-04-17T12:01:45.055" v="728" actId="1035"/>
          <ac:graphicFrameMkLst>
            <pc:docMk/>
            <pc:sldMk cId="3462035599" sldId="291"/>
            <ac:graphicFrameMk id="5" creationId="{6D184E04-D006-4C3E-919E-CF87663C9939}"/>
          </ac:graphicFrameMkLst>
        </pc:graphicFrameChg>
        <pc:graphicFrameChg chg="add mod">
          <ac:chgData name="김현준" userId="185f8337-2247-4f37-8bdb-f28dabdaedae" providerId="ADAL" clId="{53B3FEE9-F31B-4B52-903D-114529247031}" dt="2022-04-17T12:01:45.055" v="728" actId="1035"/>
          <ac:graphicFrameMkLst>
            <pc:docMk/>
            <pc:sldMk cId="3462035599" sldId="291"/>
            <ac:graphicFrameMk id="6" creationId="{C59E2E81-84EA-4B3D-9AC0-7F50A8B30A27}"/>
          </ac:graphicFrameMkLst>
        </pc:graphicFrameChg>
        <pc:graphicFrameChg chg="add mod">
          <ac:chgData name="김현준" userId="185f8337-2247-4f37-8bdb-f28dabdaedae" providerId="ADAL" clId="{53B3FEE9-F31B-4B52-903D-114529247031}" dt="2022-04-17T12:01:45.055" v="728" actId="1035"/>
          <ac:graphicFrameMkLst>
            <pc:docMk/>
            <pc:sldMk cId="3462035599" sldId="291"/>
            <ac:graphicFrameMk id="8" creationId="{14FE6573-5812-4198-A84E-D127CBA8139A}"/>
          </ac:graphicFrameMkLst>
        </pc:graphicFrameChg>
        <pc:graphicFrameChg chg="add mod">
          <ac:chgData name="김현준" userId="185f8337-2247-4f37-8bdb-f28dabdaedae" providerId="ADAL" clId="{53B3FEE9-F31B-4B52-903D-114529247031}" dt="2022-04-17T12:01:45.055" v="728" actId="1035"/>
          <ac:graphicFrameMkLst>
            <pc:docMk/>
            <pc:sldMk cId="3462035599" sldId="291"/>
            <ac:graphicFrameMk id="9" creationId="{452083E4-2D71-48C8-89ED-1D02B555A070}"/>
          </ac:graphicFrameMkLst>
        </pc:graphicFrameChg>
        <pc:graphicFrameChg chg="add mod">
          <ac:chgData name="김현준" userId="185f8337-2247-4f37-8bdb-f28dabdaedae" providerId="ADAL" clId="{53B3FEE9-F31B-4B52-903D-114529247031}" dt="2022-04-17T12:01:45.055" v="728" actId="1035"/>
          <ac:graphicFrameMkLst>
            <pc:docMk/>
            <pc:sldMk cId="3462035599" sldId="291"/>
            <ac:graphicFrameMk id="10" creationId="{2066D48F-06BD-4454-838A-97C6D79FF82D}"/>
          </ac:graphicFrameMkLst>
        </pc:graphicFrameChg>
        <pc:graphicFrameChg chg="add mod modGraphic">
          <ac:chgData name="김현준" userId="185f8337-2247-4f37-8bdb-f28dabdaedae" providerId="ADAL" clId="{53B3FEE9-F31B-4B52-903D-114529247031}" dt="2022-04-17T12:01:45.055" v="728" actId="1035"/>
          <ac:graphicFrameMkLst>
            <pc:docMk/>
            <pc:sldMk cId="3462035599" sldId="291"/>
            <ac:graphicFrameMk id="27" creationId="{E78E08C1-2F78-4BC6-BD22-17C69C122D84}"/>
          </ac:graphicFrameMkLst>
        </pc:graphicFrameChg>
        <pc:graphicFrameChg chg="add mod modGraphic">
          <ac:chgData name="김현준" userId="185f8337-2247-4f37-8bdb-f28dabdaedae" providerId="ADAL" clId="{53B3FEE9-F31B-4B52-903D-114529247031}" dt="2022-04-17T12:01:45.055" v="728" actId="1035"/>
          <ac:graphicFrameMkLst>
            <pc:docMk/>
            <pc:sldMk cId="3462035599" sldId="291"/>
            <ac:graphicFrameMk id="28" creationId="{AEA173E8-52E9-4430-B376-29C8B57D76F6}"/>
          </ac:graphicFrameMkLst>
        </pc:graphicFrameChg>
        <pc:graphicFrameChg chg="add mod modGraphic">
          <ac:chgData name="김현준" userId="185f8337-2247-4f37-8bdb-f28dabdaedae" providerId="ADAL" clId="{53B3FEE9-F31B-4B52-903D-114529247031}" dt="2022-04-17T12:01:45.055" v="728" actId="1035"/>
          <ac:graphicFrameMkLst>
            <pc:docMk/>
            <pc:sldMk cId="3462035599" sldId="291"/>
            <ac:graphicFrameMk id="29" creationId="{95FA1D27-D626-448E-9DC0-FEECECDFFDDA}"/>
          </ac:graphicFrameMkLst>
        </pc:graphicFrameChg>
      </pc:sldChg>
      <pc:sldChg chg="addSp delSp modSp new mod">
        <pc:chgData name="김현준" userId="185f8337-2247-4f37-8bdb-f28dabdaedae" providerId="ADAL" clId="{53B3FEE9-F31B-4B52-903D-114529247031}" dt="2022-04-17T12:43:59.399" v="1065" actId="20577"/>
        <pc:sldMkLst>
          <pc:docMk/>
          <pc:sldMk cId="884280071" sldId="292"/>
        </pc:sldMkLst>
        <pc:spChg chg="mod">
          <ac:chgData name="김현준" userId="185f8337-2247-4f37-8bdb-f28dabdaedae" providerId="ADAL" clId="{53B3FEE9-F31B-4B52-903D-114529247031}" dt="2022-04-17T12:43:59.399" v="1065" actId="20577"/>
          <ac:spMkLst>
            <pc:docMk/>
            <pc:sldMk cId="884280071" sldId="292"/>
            <ac:spMk id="2" creationId="{22C524B4-9119-4F50-85FB-5DFF004B90E7}"/>
          </ac:spMkLst>
        </pc:spChg>
        <pc:spChg chg="mod">
          <ac:chgData name="김현준" userId="185f8337-2247-4f37-8bdb-f28dabdaedae" providerId="ADAL" clId="{53B3FEE9-F31B-4B52-903D-114529247031}" dt="2022-04-17T12:43:55.232" v="1063"/>
          <ac:spMkLst>
            <pc:docMk/>
            <pc:sldMk cId="884280071" sldId="292"/>
            <ac:spMk id="3" creationId="{41F93889-8649-460C-9099-EBFD7E8BD05E}"/>
          </ac:spMkLst>
        </pc:spChg>
        <pc:spChg chg="add del">
          <ac:chgData name="김현준" userId="185f8337-2247-4f37-8bdb-f28dabdaedae" providerId="ADAL" clId="{53B3FEE9-F31B-4B52-903D-114529247031}" dt="2022-04-17T12:43:48.825" v="1038" actId="22"/>
          <ac:spMkLst>
            <pc:docMk/>
            <pc:sldMk cId="884280071" sldId="292"/>
            <ac:spMk id="7" creationId="{18FA1227-20A0-4F8D-A12F-94A8B54132ED}"/>
          </ac:spMkLst>
        </pc:spChg>
        <pc:picChg chg="add mod">
          <ac:chgData name="김현준" userId="185f8337-2247-4f37-8bdb-f28dabdaedae" providerId="ADAL" clId="{53B3FEE9-F31B-4B52-903D-114529247031}" dt="2022-04-17T12:43:55.511" v="1064" actId="1076"/>
          <ac:picMkLst>
            <pc:docMk/>
            <pc:sldMk cId="884280071" sldId="292"/>
            <ac:picMk id="4" creationId="{ADF7B767-0A60-456D-B38C-3186F1BE4C6D}"/>
          </ac:picMkLst>
        </pc:picChg>
        <pc:picChg chg="add mod">
          <ac:chgData name="김현준" userId="185f8337-2247-4f37-8bdb-f28dabdaedae" providerId="ADAL" clId="{53B3FEE9-F31B-4B52-903D-114529247031}" dt="2022-04-17T12:43:47.955" v="1036" actId="1076"/>
          <ac:picMkLst>
            <pc:docMk/>
            <pc:sldMk cId="884280071" sldId="292"/>
            <ac:picMk id="5" creationId="{A433F864-8C90-457A-8CA8-1E5B648F3618}"/>
          </ac:picMkLst>
        </pc:picChg>
      </pc:sldChg>
    </pc:docChg>
  </pc:docChgLst>
  <pc:docChgLst>
    <pc:chgData name="김현준" userId="185f8337-2247-4f37-8bdb-f28dabdaedae" providerId="ADAL" clId="{7FCB717D-2230-914A-A61C-796B1212B30F}"/>
    <pc:docChg chg="undo modSld">
      <pc:chgData name="김현준" userId="185f8337-2247-4f37-8bdb-f28dabdaedae" providerId="ADAL" clId="{7FCB717D-2230-914A-A61C-796B1212B30F}" dt="2022-04-18T07:33:40.896" v="133"/>
      <pc:docMkLst>
        <pc:docMk/>
      </pc:docMkLst>
      <pc:sldChg chg="modSp">
        <pc:chgData name="김현준" userId="185f8337-2247-4f37-8bdb-f28dabdaedae" providerId="ADAL" clId="{7FCB717D-2230-914A-A61C-796B1212B30F}" dt="2022-04-18T07:33:40.896" v="133"/>
        <pc:sldMkLst>
          <pc:docMk/>
          <pc:sldMk cId="2406322206" sldId="269"/>
        </pc:sldMkLst>
        <pc:spChg chg="mod">
          <ac:chgData name="김현준" userId="185f8337-2247-4f37-8bdb-f28dabdaedae" providerId="ADAL" clId="{7FCB717D-2230-914A-A61C-796B1212B30F}" dt="2022-04-18T07:33:40.896" v="133"/>
          <ac:spMkLst>
            <pc:docMk/>
            <pc:sldMk cId="2406322206" sldId="269"/>
            <ac:spMk id="3" creationId="{00000000-0000-0000-0000-000000000000}"/>
          </ac:spMkLst>
        </pc:spChg>
      </pc:sldChg>
      <pc:sldChg chg="modSp">
        <pc:chgData name="김현준" userId="185f8337-2247-4f37-8bdb-f28dabdaedae" providerId="ADAL" clId="{7FCB717D-2230-914A-A61C-796B1212B30F}" dt="2022-04-18T06:10:43.294" v="2" actId="688"/>
        <pc:sldMkLst>
          <pc:docMk/>
          <pc:sldMk cId="366115977" sldId="281"/>
        </pc:sldMkLst>
        <pc:picChg chg="mod">
          <ac:chgData name="김현준" userId="185f8337-2247-4f37-8bdb-f28dabdaedae" providerId="ADAL" clId="{7FCB717D-2230-914A-A61C-796B1212B30F}" dt="2022-04-18T06:10:43.294" v="2" actId="688"/>
          <ac:picMkLst>
            <pc:docMk/>
            <pc:sldMk cId="366115977" sldId="281"/>
            <ac:picMk id="10" creationId="{40622964-EBA7-4AF4-952C-D408A5053503}"/>
          </ac:picMkLst>
        </pc:picChg>
      </pc:sldChg>
      <pc:sldChg chg="addSp modSp">
        <pc:chgData name="김현준" userId="185f8337-2247-4f37-8bdb-f28dabdaedae" providerId="ADAL" clId="{7FCB717D-2230-914A-A61C-796B1212B30F}" dt="2022-04-18T06:36:00.847" v="71" actId="1076"/>
        <pc:sldMkLst>
          <pc:docMk/>
          <pc:sldMk cId="2074071625" sldId="282"/>
        </pc:sldMkLst>
        <pc:picChg chg="add mod">
          <ac:chgData name="김현준" userId="185f8337-2247-4f37-8bdb-f28dabdaedae" providerId="ADAL" clId="{7FCB717D-2230-914A-A61C-796B1212B30F}" dt="2022-04-18T06:35:58.948" v="70" actId="1076"/>
          <ac:picMkLst>
            <pc:docMk/>
            <pc:sldMk cId="2074071625" sldId="282"/>
            <ac:picMk id="5" creationId="{265D8CAA-D6FE-CC4D-9A29-FB4EAD5AF98B}"/>
          </ac:picMkLst>
        </pc:picChg>
        <pc:picChg chg="mod">
          <ac:chgData name="김현준" userId="185f8337-2247-4f37-8bdb-f28dabdaedae" providerId="ADAL" clId="{7FCB717D-2230-914A-A61C-796B1212B30F}" dt="2022-04-18T06:36:00.847" v="71" actId="1076"/>
          <ac:picMkLst>
            <pc:docMk/>
            <pc:sldMk cId="2074071625" sldId="282"/>
            <ac:picMk id="12" creationId="{1F387034-D13B-417E-9698-8B583C20150B}"/>
          </ac:picMkLst>
        </pc:picChg>
      </pc:sldChg>
      <pc:sldChg chg="modSp">
        <pc:chgData name="김현준" userId="185f8337-2247-4f37-8bdb-f28dabdaedae" providerId="ADAL" clId="{7FCB717D-2230-914A-A61C-796B1212B30F}" dt="2022-04-18T06:24:09.539" v="33" actId="1076"/>
        <pc:sldMkLst>
          <pc:docMk/>
          <pc:sldMk cId="2163440743" sldId="285"/>
        </pc:sldMkLst>
        <pc:spChg chg="mod">
          <ac:chgData name="김현준" userId="185f8337-2247-4f37-8bdb-f28dabdaedae" providerId="ADAL" clId="{7FCB717D-2230-914A-A61C-796B1212B30F}" dt="2022-04-18T06:24:07.383" v="32" actId="20577"/>
          <ac:spMkLst>
            <pc:docMk/>
            <pc:sldMk cId="2163440743" sldId="285"/>
            <ac:spMk id="3" creationId="{F144AFD7-E975-49EE-8657-E1979757966B}"/>
          </ac:spMkLst>
        </pc:spChg>
        <pc:picChg chg="mod">
          <ac:chgData name="김현준" userId="185f8337-2247-4f37-8bdb-f28dabdaedae" providerId="ADAL" clId="{7FCB717D-2230-914A-A61C-796B1212B30F}" dt="2022-04-18T06:24:09.539" v="33" actId="1076"/>
          <ac:picMkLst>
            <pc:docMk/>
            <pc:sldMk cId="2163440743" sldId="285"/>
            <ac:picMk id="7" creationId="{310AAA61-7E3F-468E-B32B-A0114ACFCF53}"/>
          </ac:picMkLst>
        </pc:picChg>
      </pc:sldChg>
      <pc:sldChg chg="addSp modSp">
        <pc:chgData name="김현준" userId="185f8337-2247-4f37-8bdb-f28dabdaedae" providerId="ADAL" clId="{7FCB717D-2230-914A-A61C-796B1212B30F}" dt="2022-04-18T07:04:34.842" v="132" actId="1076"/>
        <pc:sldMkLst>
          <pc:docMk/>
          <pc:sldMk cId="1419369991" sldId="286"/>
        </pc:sldMkLst>
        <pc:spChg chg="mod">
          <ac:chgData name="김현준" userId="185f8337-2247-4f37-8bdb-f28dabdaedae" providerId="ADAL" clId="{7FCB717D-2230-914A-A61C-796B1212B30F}" dt="2022-04-18T07:04:04.876" v="122" actId="20577"/>
          <ac:spMkLst>
            <pc:docMk/>
            <pc:sldMk cId="1419369991" sldId="286"/>
            <ac:spMk id="2" creationId="{41BD00DE-4C92-4DDD-AB66-A79345544A21}"/>
          </ac:spMkLst>
        </pc:spChg>
        <pc:picChg chg="add mod">
          <ac:chgData name="김현준" userId="185f8337-2247-4f37-8bdb-f28dabdaedae" providerId="ADAL" clId="{7FCB717D-2230-914A-A61C-796B1212B30F}" dt="2022-04-18T07:04:21.735" v="129" actId="14100"/>
          <ac:picMkLst>
            <pc:docMk/>
            <pc:sldMk cId="1419369991" sldId="286"/>
            <ac:picMk id="5" creationId="{058FDDB3-1094-0D47-AC4C-F80CCF60E2D4}"/>
          </ac:picMkLst>
        </pc:picChg>
        <pc:picChg chg="mod">
          <ac:chgData name="김현준" userId="185f8337-2247-4f37-8bdb-f28dabdaedae" providerId="ADAL" clId="{7FCB717D-2230-914A-A61C-796B1212B30F}" dt="2022-04-18T07:04:34.842" v="132" actId="1076"/>
          <ac:picMkLst>
            <pc:docMk/>
            <pc:sldMk cId="1419369991" sldId="286"/>
            <ac:picMk id="9" creationId="{D564252B-5F18-4D28-B8FA-55A60C871CBD}"/>
          </ac:picMkLst>
        </pc:picChg>
      </pc:sldChg>
      <pc:sldChg chg="addSp modSp">
        <pc:chgData name="김현준" userId="185f8337-2247-4f37-8bdb-f28dabdaedae" providerId="ADAL" clId="{7FCB717D-2230-914A-A61C-796B1212B30F}" dt="2022-04-18T06:26:57.024" v="51" actId="1076"/>
        <pc:sldMkLst>
          <pc:docMk/>
          <pc:sldMk cId="2861176433" sldId="288"/>
        </pc:sldMkLst>
        <pc:picChg chg="mod">
          <ac:chgData name="김현준" userId="185f8337-2247-4f37-8bdb-f28dabdaedae" providerId="ADAL" clId="{7FCB717D-2230-914A-A61C-796B1212B30F}" dt="2022-04-18T06:26:57.024" v="51" actId="1076"/>
          <ac:picMkLst>
            <pc:docMk/>
            <pc:sldMk cId="2861176433" sldId="288"/>
            <ac:picMk id="5" creationId="{A24C14DC-3964-451D-80AC-8FBC78C830BF}"/>
          </ac:picMkLst>
        </pc:picChg>
        <pc:picChg chg="add mod">
          <ac:chgData name="김현준" userId="185f8337-2247-4f37-8bdb-f28dabdaedae" providerId="ADAL" clId="{7FCB717D-2230-914A-A61C-796B1212B30F}" dt="2022-04-18T06:26:55.785" v="50" actId="14100"/>
          <ac:picMkLst>
            <pc:docMk/>
            <pc:sldMk cId="2861176433" sldId="288"/>
            <ac:picMk id="6" creationId="{912A1ECE-2C20-754F-ACDF-DC1EF99D2C66}"/>
          </ac:picMkLst>
        </pc:picChg>
        <pc:picChg chg="mod">
          <ac:chgData name="김현준" userId="185f8337-2247-4f37-8bdb-f28dabdaedae" providerId="ADAL" clId="{7FCB717D-2230-914A-A61C-796B1212B30F}" dt="2022-04-18T06:25:23.048" v="43" actId="1076"/>
          <ac:picMkLst>
            <pc:docMk/>
            <pc:sldMk cId="2861176433" sldId="288"/>
            <ac:picMk id="7" creationId="{C0B4EF06-72C7-4D8B-B7CE-2A02FF10CBC3}"/>
          </ac:picMkLst>
        </pc:picChg>
      </pc:sldChg>
      <pc:sldChg chg="addSp delSp modSp">
        <pc:chgData name="김현준" userId="185f8337-2247-4f37-8bdb-f28dabdaedae" providerId="ADAL" clId="{7FCB717D-2230-914A-A61C-796B1212B30F}" dt="2022-04-18T06:28:41.640" v="55" actId="1076"/>
        <pc:sldMkLst>
          <pc:docMk/>
          <pc:sldMk cId="1815118481" sldId="289"/>
        </pc:sldMkLst>
        <pc:picChg chg="mod">
          <ac:chgData name="김현준" userId="185f8337-2247-4f37-8bdb-f28dabdaedae" providerId="ADAL" clId="{7FCB717D-2230-914A-A61C-796B1212B30F}" dt="2022-04-18T06:27:05.638" v="54" actId="1036"/>
          <ac:picMkLst>
            <pc:docMk/>
            <pc:sldMk cId="1815118481" sldId="289"/>
            <ac:picMk id="5" creationId="{A3B0A125-3A66-4AA2-8514-024F2AD14B3A}"/>
          </ac:picMkLst>
        </pc:picChg>
        <pc:picChg chg="add del mod">
          <ac:chgData name="김현준" userId="185f8337-2247-4f37-8bdb-f28dabdaedae" providerId="ADAL" clId="{7FCB717D-2230-914A-A61C-796B1212B30F}" dt="2022-04-18T06:27:02.061" v="53"/>
          <ac:picMkLst>
            <pc:docMk/>
            <pc:sldMk cId="1815118481" sldId="289"/>
            <ac:picMk id="6" creationId="{238B46C9-9CA3-194E-8041-4D04C3CB9D06}"/>
          </ac:picMkLst>
        </pc:picChg>
        <pc:picChg chg="add mod">
          <ac:chgData name="김현준" userId="185f8337-2247-4f37-8bdb-f28dabdaedae" providerId="ADAL" clId="{7FCB717D-2230-914A-A61C-796B1212B30F}" dt="2022-04-18T06:28:41.640" v="55" actId="1076"/>
          <ac:picMkLst>
            <pc:docMk/>
            <pc:sldMk cId="1815118481" sldId="289"/>
            <ac:picMk id="7" creationId="{1A419C8D-CB03-0343-824A-86E72AB91F4C}"/>
          </ac:picMkLst>
        </pc:picChg>
      </pc:sldChg>
      <pc:sldChg chg="modSp">
        <pc:chgData name="김현준" userId="185f8337-2247-4f37-8bdb-f28dabdaedae" providerId="ADAL" clId="{7FCB717D-2230-914A-A61C-796B1212B30F}" dt="2022-04-18T06:31:18.086" v="64" actId="1076"/>
        <pc:sldMkLst>
          <pc:docMk/>
          <pc:sldMk cId="2554161495" sldId="290"/>
        </pc:sldMkLst>
        <pc:picChg chg="mod">
          <ac:chgData name="김현준" userId="185f8337-2247-4f37-8bdb-f28dabdaedae" providerId="ADAL" clId="{7FCB717D-2230-914A-A61C-796B1212B30F}" dt="2022-04-18T06:30:49.481" v="59" actId="1076"/>
          <ac:picMkLst>
            <pc:docMk/>
            <pc:sldMk cId="2554161495" sldId="290"/>
            <ac:picMk id="5" creationId="{46F2A4C1-9C7A-4DD0-A234-4896012C2A49}"/>
          </ac:picMkLst>
        </pc:picChg>
        <pc:picChg chg="mod">
          <ac:chgData name="김현준" userId="185f8337-2247-4f37-8bdb-f28dabdaedae" providerId="ADAL" clId="{7FCB717D-2230-914A-A61C-796B1212B30F}" dt="2022-04-18T06:31:18.086" v="64" actId="1076"/>
          <ac:picMkLst>
            <pc:docMk/>
            <pc:sldMk cId="2554161495" sldId="290"/>
            <ac:picMk id="6" creationId="{0C042B13-3FD2-4660-8F6E-F84870403629}"/>
          </ac:picMkLst>
        </pc:picChg>
        <pc:picChg chg="mod">
          <ac:chgData name="김현준" userId="185f8337-2247-4f37-8bdb-f28dabdaedae" providerId="ADAL" clId="{7FCB717D-2230-914A-A61C-796B1212B30F}" dt="2022-04-18T06:30:57.285" v="63" actId="1037"/>
          <ac:picMkLst>
            <pc:docMk/>
            <pc:sldMk cId="2554161495" sldId="290"/>
            <ac:picMk id="7" creationId="{3F7AD01A-A1D9-4FB7-A9F6-90209B7F68B4}"/>
          </ac:picMkLst>
        </pc:picChg>
      </pc:sldChg>
      <pc:sldChg chg="modSp">
        <pc:chgData name="김현준" userId="185f8337-2247-4f37-8bdb-f28dabdaedae" providerId="ADAL" clId="{7FCB717D-2230-914A-A61C-796B1212B30F}" dt="2022-04-18T06:48:35.014" v="100" actId="20577"/>
        <pc:sldMkLst>
          <pc:docMk/>
          <pc:sldMk cId="884280071" sldId="292"/>
        </pc:sldMkLst>
        <pc:spChg chg="mod">
          <ac:chgData name="김현준" userId="185f8337-2247-4f37-8bdb-f28dabdaedae" providerId="ADAL" clId="{7FCB717D-2230-914A-A61C-796B1212B30F}" dt="2022-04-18T06:48:35.014" v="100" actId="20577"/>
          <ac:spMkLst>
            <pc:docMk/>
            <pc:sldMk cId="884280071" sldId="292"/>
            <ac:spMk id="3" creationId="{41F93889-8649-460C-9099-EBFD7E8BD05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2022. 4. 18.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2022. 4. 18.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0" t="65598" b="9375"/>
          <a:stretch/>
        </p:blipFill>
        <p:spPr>
          <a:xfrm>
            <a:off x="0" y="6646331"/>
            <a:ext cx="1809148" cy="1608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60" b="12513"/>
          <a:stretch/>
        </p:blipFill>
        <p:spPr>
          <a:xfrm>
            <a:off x="10880202" y="6675969"/>
            <a:ext cx="1311798" cy="16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676048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2158084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3073925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993106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2158085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307068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999684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986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PRESENT CUDA </a:t>
            </a:r>
            <a:r>
              <a:rPr lang="ko-KR" altLang="en-US" dirty="0"/>
              <a:t>구현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" altLang="ko-KR" dirty="0"/>
              <a:t>https://</a:t>
            </a:r>
            <a:r>
              <a:rPr lang="en" altLang="ko-KR" dirty="0" err="1"/>
              <a:t>youtu.be</a:t>
            </a:r>
            <a:r>
              <a:rPr lang="en" altLang="ko-KR" dirty="0"/>
              <a:t>/zF7cjr63h8c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A8817-80DB-40C5-A9A7-3F82B39F6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Key update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4621A0-7FAB-4933-843E-0D80BC47EE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F2A4C1-9C7A-4DD0-A234-4896012C2A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309" b="53941"/>
          <a:stretch/>
        </p:blipFill>
        <p:spPr>
          <a:xfrm>
            <a:off x="280852" y="3850249"/>
            <a:ext cx="4556126" cy="253578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C042B13-3FD2-4660-8F6E-F848704036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01" t="13029" b="4950"/>
          <a:stretch/>
        </p:blipFill>
        <p:spPr>
          <a:xfrm rot="21480000">
            <a:off x="2965341" y="1015399"/>
            <a:ext cx="7181151" cy="25276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F7AD01A-A1D9-4FB7-A9F6-90209B7F68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609"/>
          <a:stretch/>
        </p:blipFill>
        <p:spPr>
          <a:xfrm>
            <a:off x="5079999" y="3837550"/>
            <a:ext cx="6818449" cy="258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161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FD746-88B5-49BF-88A0-98D08C735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성능 비교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5F05F2-4ACD-422E-BC3E-BEC35CC225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 rot="60000">
            <a:off x="411163" y="1152525"/>
            <a:ext cx="11369675" cy="5603875"/>
          </a:xfrm>
        </p:spPr>
        <p:txBody>
          <a:bodyPr/>
          <a:lstStyle/>
          <a:p>
            <a:r>
              <a:rPr lang="en-US" altLang="ko-KR" dirty="0"/>
              <a:t>Table-based implementation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en-US" altLang="ko-KR" b="0" i="0" dirty="0" err="1">
                <a:solidFill>
                  <a:srgbClr val="505050"/>
                </a:solidFill>
                <a:effectLst/>
                <a:latin typeface="NexusSerif"/>
              </a:rPr>
              <a:t>Cihangir</a:t>
            </a:r>
            <a:r>
              <a:rPr lang="en-US" altLang="ko-KR" b="0" i="0" dirty="0">
                <a:solidFill>
                  <a:srgbClr val="505050"/>
                </a:solidFill>
                <a:effectLst/>
                <a:latin typeface="NexusSerif"/>
              </a:rPr>
              <a:t> </a:t>
            </a:r>
            <a:r>
              <a:rPr lang="en-US" altLang="ko-KR" b="0" i="0" dirty="0" err="1">
                <a:solidFill>
                  <a:srgbClr val="505050"/>
                </a:solidFill>
                <a:effectLst/>
                <a:latin typeface="NexusSerif"/>
              </a:rPr>
              <a:t>Tezcan</a:t>
            </a:r>
            <a:r>
              <a:rPr lang="en-US" altLang="ko-KR" b="0" i="0" dirty="0">
                <a:solidFill>
                  <a:srgbClr val="505050"/>
                </a:solidFill>
                <a:effectLst/>
                <a:latin typeface="NexusSerif"/>
              </a:rPr>
              <a:t> , “Key lengths revisited: GPU-based brute force cryptanalysis of DES, 3DES, and PRESENT” (2022)</a:t>
            </a:r>
            <a:r>
              <a:rPr lang="en-US" altLang="ko-KR" dirty="0"/>
              <a:t>)</a:t>
            </a:r>
            <a:endParaRPr lang="en-US" altLang="ko-KR" b="0" i="0" dirty="0">
              <a:solidFill>
                <a:srgbClr val="505050"/>
              </a:solidFill>
              <a:effectLst/>
              <a:latin typeface="NexusSerif"/>
            </a:endParaRP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F387034-D13B-417E-9698-8B583C201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20000">
            <a:off x="6293765" y="2890816"/>
            <a:ext cx="5438775" cy="2819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65D8CAA-D6FE-CC4D-9A29-FB4EAD5AF9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6786"/>
            <a:ext cx="5788530" cy="311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071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C524B4-9119-4F50-85FB-5DFF004B9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성능 비교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F93889-8649-460C-9099-EBFD7E8BD0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RTX 3060 </a:t>
            </a:r>
            <a:r>
              <a:rPr lang="ko-KR" altLang="en-US" dirty="0"/>
              <a:t>환경</a:t>
            </a:r>
            <a:r>
              <a:rPr lang="en-US" altLang="ko-KR" dirty="0"/>
              <a:t>, Visual studio 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RTX 3070 </a:t>
            </a:r>
            <a:r>
              <a:rPr lang="ko-KR" altLang="en-US" dirty="0"/>
              <a:t>과 비교 </a:t>
            </a:r>
            <a:r>
              <a:rPr lang="en-US" altLang="ko-KR" dirty="0"/>
              <a:t>3.39 x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F7B767-0A60-456D-B38C-3186F1BE4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80000">
            <a:off x="2907710" y="3626918"/>
            <a:ext cx="6048772" cy="26485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433F864-8C90-457A-8CA8-1E5B648F3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635" y="2293990"/>
            <a:ext cx="7957543" cy="113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280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en-US" altLang="ko-KR" dirty="0"/>
              <a:t>Present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16347A-19D4-6247-A787-783CC1DB1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816" y="2283921"/>
            <a:ext cx="3650941" cy="362210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75D91DC-1A38-4245-9BE3-BE5359C1B1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844" y="1069886"/>
            <a:ext cx="5788530" cy="311439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D8197E5-EBD8-8943-8307-EE4865FAF133}"/>
              </a:ext>
            </a:extLst>
          </p:cNvPr>
          <p:cNvSpPr/>
          <p:nvPr/>
        </p:nvSpPr>
        <p:spPr>
          <a:xfrm>
            <a:off x="3048000" y="255183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ko-KR" altLang="en-US" dirty="0">
                <a:latin typeface="Helvetica Neue" panose="02000503000000020004" pitchFamily="2" charset="0"/>
              </a:rPr>
            </a:br>
            <a:endParaRPr lang="ko-KR" altLang="en-US" dirty="0">
              <a:latin typeface="Helvetica Neue" panose="02000503000000020004" pitchFamily="2" charset="0"/>
            </a:endParaRPr>
          </a:p>
          <a:p>
            <a:br>
              <a:rPr lang="ko-KR" altLang="en-US" dirty="0">
                <a:latin typeface="Helvetica Neue" panose="02000503000000020004" pitchFamily="2" charset="0"/>
              </a:rPr>
            </a:br>
            <a:endParaRPr lang="ko-KR" altLang="en-US" dirty="0">
              <a:latin typeface="Helvetica Neue" panose="02000503000000020004" pitchFamily="2" charset="0"/>
            </a:endParaRPr>
          </a:p>
          <a:p>
            <a:br>
              <a:rPr lang="ko-KR" altLang="en-US" dirty="0">
                <a:latin typeface="Helvetica Neue" panose="02000503000000020004" pitchFamily="2" charset="0"/>
              </a:rPr>
            </a:br>
            <a:endParaRPr lang="ko-KR" altLang="en-US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B2FBAE1-E0EF-AE4B-9922-114CC9504DC4}"/>
              </a:ext>
            </a:extLst>
          </p:cNvPr>
          <p:cNvSpPr/>
          <p:nvPr/>
        </p:nvSpPr>
        <p:spPr>
          <a:xfrm>
            <a:off x="584846" y="1914589"/>
            <a:ext cx="4296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dirty="0"/>
              <a:t>64-bit state, 80 or 128 bits key, 31 round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0622964-EBA7-4AF4-952C-D408A50535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01" t="13029" b="4950"/>
          <a:stretch/>
        </p:blipFill>
        <p:spPr>
          <a:xfrm rot="21480000">
            <a:off x="4964008" y="4316174"/>
            <a:ext cx="6762689" cy="238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15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C4045-96AB-4408-B427-17526658E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PRESENTCUDA </a:t>
            </a:r>
            <a:r>
              <a:rPr lang="ko-KR" altLang="en-US" dirty="0"/>
              <a:t>구현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37BFB3-0574-4D4E-A97F-4C41BEF7A0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키 탐색 구현 </a:t>
            </a:r>
            <a:r>
              <a:rPr lang="en-US" altLang="ko-KR" dirty="0"/>
              <a:t>– </a:t>
            </a:r>
            <a:r>
              <a:rPr lang="ko-KR" altLang="en-US" dirty="0"/>
              <a:t>키</a:t>
            </a:r>
            <a:r>
              <a:rPr lang="en-US" altLang="ko-KR" dirty="0"/>
              <a:t> </a:t>
            </a:r>
            <a:r>
              <a:rPr lang="ko-KR" altLang="en-US" dirty="0"/>
              <a:t>스케줄 </a:t>
            </a:r>
            <a:r>
              <a:rPr lang="en-US" altLang="ko-KR" dirty="0"/>
              <a:t>+ </a:t>
            </a:r>
            <a:r>
              <a:rPr lang="ko-KR" altLang="en-US" dirty="0"/>
              <a:t>암호화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32</a:t>
            </a:r>
            <a:r>
              <a:rPr lang="ko-KR" altLang="en-US" dirty="0"/>
              <a:t>블록 병렬 </a:t>
            </a:r>
            <a:r>
              <a:rPr lang="ko-KR" altLang="en-US" dirty="0" err="1"/>
              <a:t>비트슬라이싱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암호화의 라운드 연산 과정 중 라운드 키 </a:t>
            </a:r>
            <a:r>
              <a:rPr lang="en-US" altLang="ko-KR" dirty="0"/>
              <a:t>update </a:t>
            </a:r>
            <a:r>
              <a:rPr lang="ko-KR" altLang="en-US" dirty="0"/>
              <a:t>구현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공유메모리에 라운드 키 저장</a:t>
            </a:r>
          </a:p>
        </p:txBody>
      </p:sp>
    </p:spTree>
    <p:extLst>
      <p:ext uri="{BB962C8B-B14F-4D97-AF65-F5344CB8AC3E}">
        <p14:creationId xmlns:p14="http://schemas.microsoft.com/office/powerpoint/2010/main" val="719071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55CC4-2965-4C3D-B452-A5D8FDFE6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/>
              <a:t>비트슬라이싱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228BE1-7334-414D-8250-39E9465B62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GPU</a:t>
            </a:r>
            <a:r>
              <a:rPr lang="ko-KR" altLang="en-US" dirty="0"/>
              <a:t>의</a:t>
            </a:r>
            <a:r>
              <a:rPr lang="en-US" altLang="ko-KR" dirty="0"/>
              <a:t> 32</a:t>
            </a:r>
            <a:r>
              <a:rPr lang="ko-KR" altLang="en-US" dirty="0"/>
              <a:t>비트 코어에 맞추어 </a:t>
            </a:r>
            <a:r>
              <a:rPr lang="en-US" altLang="ko-KR" dirty="0"/>
              <a:t>32</a:t>
            </a:r>
            <a:r>
              <a:rPr lang="ko-KR" altLang="en-US" dirty="0"/>
              <a:t>비트 블록 병렬 연산</a:t>
            </a:r>
          </a:p>
        </p:txBody>
      </p:sp>
      <p:graphicFrame>
        <p:nvGraphicFramePr>
          <p:cNvPr id="4" name="표 11">
            <a:extLst>
              <a:ext uri="{FF2B5EF4-FFF2-40B4-BE49-F238E27FC236}">
                <a16:creationId xmlns:a16="http://schemas.microsoft.com/office/drawing/2014/main" id="{0FCBE5C2-2471-4D92-9CBA-1A68A5F809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549531"/>
              </p:ext>
            </p:extLst>
          </p:nvPr>
        </p:nvGraphicFramePr>
        <p:xfrm>
          <a:off x="3689779" y="2384629"/>
          <a:ext cx="5207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1145355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464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656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994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642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767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04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42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683949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D184E04-D006-4C3E-919E-CF87663C99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716253"/>
              </p:ext>
            </p:extLst>
          </p:nvPr>
        </p:nvGraphicFramePr>
        <p:xfrm>
          <a:off x="4248579" y="2384629"/>
          <a:ext cx="5207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1145355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464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656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994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642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767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04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42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683949"/>
                  </a:ext>
                </a:extLst>
              </a:tr>
            </a:tbl>
          </a:graphicData>
        </a:graphic>
      </p:graphicFrame>
      <p:graphicFrame>
        <p:nvGraphicFramePr>
          <p:cNvPr id="6" name="표 11">
            <a:extLst>
              <a:ext uri="{FF2B5EF4-FFF2-40B4-BE49-F238E27FC236}">
                <a16:creationId xmlns:a16="http://schemas.microsoft.com/office/drawing/2014/main" id="{C59E2E81-84EA-4B3D-9AC0-7F50A8B30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332149"/>
              </p:ext>
            </p:extLst>
          </p:nvPr>
        </p:nvGraphicFramePr>
        <p:xfrm>
          <a:off x="4807379" y="2384629"/>
          <a:ext cx="5207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1145355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464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656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994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642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767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04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42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68394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8B6668A-339F-4408-B8DC-9C94D564CB52}"/>
              </a:ext>
            </a:extLst>
          </p:cNvPr>
          <p:cNvSpPr txBox="1"/>
          <p:nvPr/>
        </p:nvSpPr>
        <p:spPr>
          <a:xfrm>
            <a:off x="5753379" y="3349352"/>
            <a:ext cx="9097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800" b="1" i="0" dirty="0">
                <a:solidFill>
                  <a:srgbClr val="333333"/>
                </a:solidFill>
                <a:effectLst/>
                <a:latin typeface="Helvetica Neue"/>
              </a:rPr>
              <a:t>···</a:t>
            </a:r>
            <a:endParaRPr lang="ko-KR" altLang="en-US" sz="4800" dirty="0"/>
          </a:p>
        </p:txBody>
      </p:sp>
      <p:graphicFrame>
        <p:nvGraphicFramePr>
          <p:cNvPr id="8" name="표 11">
            <a:extLst>
              <a:ext uri="{FF2B5EF4-FFF2-40B4-BE49-F238E27FC236}">
                <a16:creationId xmlns:a16="http://schemas.microsoft.com/office/drawing/2014/main" id="{14FE6573-5812-4198-A84E-D127CBA813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285468"/>
              </p:ext>
            </p:extLst>
          </p:nvPr>
        </p:nvGraphicFramePr>
        <p:xfrm>
          <a:off x="7055285" y="2389391"/>
          <a:ext cx="5207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1145355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464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656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994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642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767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04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42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683949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52083E4-2D71-48C8-89ED-1D02B555A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363373"/>
              </p:ext>
            </p:extLst>
          </p:nvPr>
        </p:nvGraphicFramePr>
        <p:xfrm>
          <a:off x="7614085" y="2389391"/>
          <a:ext cx="5207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1145355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464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656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994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642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767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04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42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683949"/>
                  </a:ext>
                </a:extLst>
              </a:tr>
            </a:tbl>
          </a:graphicData>
        </a:graphic>
      </p:graphicFrame>
      <p:graphicFrame>
        <p:nvGraphicFramePr>
          <p:cNvPr id="10" name="표 11">
            <a:extLst>
              <a:ext uri="{FF2B5EF4-FFF2-40B4-BE49-F238E27FC236}">
                <a16:creationId xmlns:a16="http://schemas.microsoft.com/office/drawing/2014/main" id="{2066D48F-06BD-4454-838A-97C6D79FF8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179554"/>
              </p:ext>
            </p:extLst>
          </p:nvPr>
        </p:nvGraphicFramePr>
        <p:xfrm>
          <a:off x="8172885" y="2389391"/>
          <a:ext cx="5207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1145355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464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656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994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642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767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04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42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68394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EB05167-653D-42EC-8F3C-7CCD0E992EC6}"/>
              </a:ext>
            </a:extLst>
          </p:cNvPr>
          <p:cNvSpPr txBox="1"/>
          <p:nvPr/>
        </p:nvSpPr>
        <p:spPr>
          <a:xfrm>
            <a:off x="2675051" y="4959827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Register 8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23FE2B-F4A6-46AF-9F8C-AC56D8F90381}"/>
              </a:ext>
            </a:extLst>
          </p:cNvPr>
          <p:cNvSpPr txBox="1"/>
          <p:nvPr/>
        </p:nvSpPr>
        <p:spPr>
          <a:xfrm>
            <a:off x="2634837" y="2408132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Register 1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99AF48-F6D1-4DE3-9562-52C9BF51C182}"/>
              </a:ext>
            </a:extLst>
          </p:cNvPr>
          <p:cNvSpPr txBox="1"/>
          <p:nvPr/>
        </p:nvSpPr>
        <p:spPr>
          <a:xfrm>
            <a:off x="2650712" y="2777464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Register 2</a:t>
            </a:r>
            <a:endParaRPr lang="ko-KR" altLang="en-US" sz="1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430079-3E79-4B7E-8B77-7A60B2AEBC15}"/>
              </a:ext>
            </a:extLst>
          </p:cNvPr>
          <p:cNvSpPr txBox="1"/>
          <p:nvPr/>
        </p:nvSpPr>
        <p:spPr>
          <a:xfrm>
            <a:off x="2650712" y="3143923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Register 3</a:t>
            </a:r>
            <a:endParaRPr lang="ko-KR" altLang="en-US" sz="1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57E8AC-DC28-4A36-8F89-446321CD4161}"/>
              </a:ext>
            </a:extLst>
          </p:cNvPr>
          <p:cNvSpPr txBox="1"/>
          <p:nvPr/>
        </p:nvSpPr>
        <p:spPr>
          <a:xfrm>
            <a:off x="2650712" y="3514914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Register 4</a:t>
            </a:r>
            <a:endParaRPr lang="ko-KR" altLang="en-US" sz="1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1D3D84-C5B9-420F-A34C-21944B5C3D82}"/>
              </a:ext>
            </a:extLst>
          </p:cNvPr>
          <p:cNvSpPr txBox="1"/>
          <p:nvPr/>
        </p:nvSpPr>
        <p:spPr>
          <a:xfrm>
            <a:off x="2666587" y="3884246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Register 5</a:t>
            </a:r>
            <a:endParaRPr lang="ko-KR" altLang="en-US" sz="14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44853F-4ACF-48A2-AB24-CFF913B47BFD}"/>
              </a:ext>
            </a:extLst>
          </p:cNvPr>
          <p:cNvSpPr txBox="1"/>
          <p:nvPr/>
        </p:nvSpPr>
        <p:spPr>
          <a:xfrm>
            <a:off x="2664783" y="4250705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Register 6</a:t>
            </a:r>
            <a:endParaRPr lang="ko-KR" altLang="en-US" sz="14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774282-352C-4EE1-BBF7-E33797CFD8FB}"/>
              </a:ext>
            </a:extLst>
          </p:cNvPr>
          <p:cNvSpPr txBox="1"/>
          <p:nvPr/>
        </p:nvSpPr>
        <p:spPr>
          <a:xfrm>
            <a:off x="2664783" y="4621696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Register 7</a:t>
            </a:r>
            <a:endParaRPr lang="ko-KR" altLang="en-US" sz="14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0F12C0-6365-4C0C-B692-93805BB57650}"/>
              </a:ext>
            </a:extLst>
          </p:cNvPr>
          <p:cNvSpPr txBox="1"/>
          <p:nvPr/>
        </p:nvSpPr>
        <p:spPr>
          <a:xfrm>
            <a:off x="3620248" y="2082359"/>
            <a:ext cx="761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Block 1</a:t>
            </a:r>
            <a:endParaRPr lang="ko-KR" altLang="en-US" sz="12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A0EC3A-09D0-4661-B68B-968C4BF4F18C}"/>
              </a:ext>
            </a:extLst>
          </p:cNvPr>
          <p:cNvSpPr txBox="1"/>
          <p:nvPr/>
        </p:nvSpPr>
        <p:spPr>
          <a:xfrm>
            <a:off x="4179850" y="2088914"/>
            <a:ext cx="761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Block 2</a:t>
            </a:r>
            <a:endParaRPr lang="ko-KR" altLang="en-US" sz="12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580977-EAA8-4865-AB12-6C0ED8A71D18}"/>
              </a:ext>
            </a:extLst>
          </p:cNvPr>
          <p:cNvSpPr txBox="1"/>
          <p:nvPr/>
        </p:nvSpPr>
        <p:spPr>
          <a:xfrm>
            <a:off x="4751350" y="2088914"/>
            <a:ext cx="761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Block 3</a:t>
            </a:r>
            <a:endParaRPr lang="ko-KR" altLang="en-US" sz="12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C65990-6002-424D-BEFA-69B733104F2A}"/>
              </a:ext>
            </a:extLst>
          </p:cNvPr>
          <p:cNvSpPr txBox="1"/>
          <p:nvPr/>
        </p:nvSpPr>
        <p:spPr>
          <a:xfrm>
            <a:off x="8099625" y="2107630"/>
            <a:ext cx="815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Block 32</a:t>
            </a:r>
            <a:endParaRPr lang="ko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0625B5-2939-4614-BFD7-E44706C36357}"/>
              </a:ext>
            </a:extLst>
          </p:cNvPr>
          <p:cNvSpPr txBox="1"/>
          <p:nvPr/>
        </p:nvSpPr>
        <p:spPr>
          <a:xfrm>
            <a:off x="7495230" y="2107630"/>
            <a:ext cx="9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Block 31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D65925-C00C-4AD4-8EC4-A82D3171097F}"/>
              </a:ext>
            </a:extLst>
          </p:cNvPr>
          <p:cNvSpPr txBox="1"/>
          <p:nvPr/>
        </p:nvSpPr>
        <p:spPr>
          <a:xfrm>
            <a:off x="6872301" y="2122700"/>
            <a:ext cx="9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Block 30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BA3787-A3C9-4AFC-BD00-A3FE5E0CF7AA}"/>
              </a:ext>
            </a:extLst>
          </p:cNvPr>
          <p:cNvSpPr txBox="1"/>
          <p:nvPr/>
        </p:nvSpPr>
        <p:spPr>
          <a:xfrm rot="5400000">
            <a:off x="4071288" y="5452676"/>
            <a:ext cx="9097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800" b="1" i="0" dirty="0">
                <a:solidFill>
                  <a:srgbClr val="333333"/>
                </a:solidFill>
                <a:effectLst/>
                <a:latin typeface="Helvetica Neue"/>
              </a:rPr>
              <a:t>···</a:t>
            </a:r>
            <a:endParaRPr lang="ko-KR" altLang="en-US" sz="4800" dirty="0"/>
          </a:p>
        </p:txBody>
      </p:sp>
      <p:graphicFrame>
        <p:nvGraphicFramePr>
          <p:cNvPr id="27" name="표 11">
            <a:extLst>
              <a:ext uri="{FF2B5EF4-FFF2-40B4-BE49-F238E27FC236}">
                <a16:creationId xmlns:a16="http://schemas.microsoft.com/office/drawing/2014/main" id="{E78E08C1-2F78-4BC6-BD22-17C69C122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173344"/>
              </p:ext>
            </p:extLst>
          </p:nvPr>
        </p:nvGraphicFramePr>
        <p:xfrm>
          <a:off x="4807379" y="6199504"/>
          <a:ext cx="520700" cy="370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1145355947"/>
                    </a:ext>
                  </a:extLst>
                </a:gridCol>
              </a:tblGrid>
              <a:tr h="370991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464311"/>
                  </a:ext>
                </a:extLst>
              </a:tr>
            </a:tbl>
          </a:graphicData>
        </a:graphic>
      </p:graphicFrame>
      <p:graphicFrame>
        <p:nvGraphicFramePr>
          <p:cNvPr id="28" name="표 11">
            <a:extLst>
              <a:ext uri="{FF2B5EF4-FFF2-40B4-BE49-F238E27FC236}">
                <a16:creationId xmlns:a16="http://schemas.microsoft.com/office/drawing/2014/main" id="{AEA173E8-52E9-4430-B376-29C8B57D76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185847"/>
              </p:ext>
            </p:extLst>
          </p:nvPr>
        </p:nvGraphicFramePr>
        <p:xfrm>
          <a:off x="4257973" y="6199504"/>
          <a:ext cx="520700" cy="370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1145355947"/>
                    </a:ext>
                  </a:extLst>
                </a:gridCol>
              </a:tblGrid>
              <a:tr h="370991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464311"/>
                  </a:ext>
                </a:extLst>
              </a:tr>
            </a:tbl>
          </a:graphicData>
        </a:graphic>
      </p:graphicFrame>
      <p:graphicFrame>
        <p:nvGraphicFramePr>
          <p:cNvPr id="29" name="표 11">
            <a:extLst>
              <a:ext uri="{FF2B5EF4-FFF2-40B4-BE49-F238E27FC236}">
                <a16:creationId xmlns:a16="http://schemas.microsoft.com/office/drawing/2014/main" id="{95FA1D27-D626-448E-9DC0-FEECECDFFD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876050"/>
              </p:ext>
            </p:extLst>
          </p:nvPr>
        </p:nvGraphicFramePr>
        <p:xfrm>
          <a:off x="3704140" y="6199503"/>
          <a:ext cx="520700" cy="370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1145355947"/>
                    </a:ext>
                  </a:extLst>
                </a:gridCol>
              </a:tblGrid>
              <a:tr h="370991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464311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DE7D9A3F-5C79-4F1E-966E-48301F3A8C5D}"/>
              </a:ext>
            </a:extLst>
          </p:cNvPr>
          <p:cNvSpPr txBox="1"/>
          <p:nvPr/>
        </p:nvSpPr>
        <p:spPr>
          <a:xfrm>
            <a:off x="2575664" y="6231109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Register 64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62035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068920-33E6-4BFB-9379-01D6FAB44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공유메모리에 라운드 키 저장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48BF34-0C5F-4E98-829F-5A4C8E9833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404510F-67EB-4DF3-9F4A-3F844F7A4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208" y="2732471"/>
            <a:ext cx="9544050" cy="30861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440653B-70DA-4C8D-B8B4-510ADDB3C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207" y="1666272"/>
            <a:ext cx="4539789" cy="88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95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0860C6-C571-4BFE-9487-57AC16AEA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 연산 과정 중 라운드 키 </a:t>
            </a:r>
            <a:r>
              <a:rPr lang="en-US" altLang="ko-KR" dirty="0"/>
              <a:t>update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44AFD7-E975-49EE-8657-E197975796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비트슬라이싱</a:t>
            </a:r>
            <a:r>
              <a:rPr lang="ko-KR" altLang="en-US" dirty="0"/>
              <a:t> 구현으로 많은 레지스터가 사용</a:t>
            </a:r>
            <a:endParaRPr lang="en-US" altLang="ko-KR" dirty="0"/>
          </a:p>
          <a:p>
            <a:r>
              <a:rPr lang="ko-KR" altLang="en-US" dirty="0"/>
              <a:t>루프 </a:t>
            </a:r>
            <a:r>
              <a:rPr lang="ko-KR" altLang="en-US" dirty="0" err="1"/>
              <a:t>언롤링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10AAA61-7E3F-468E-B32B-A0114ACFC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476" y="1916888"/>
            <a:ext cx="6210097" cy="473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440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BD00DE-4C92-4DDD-AB66-A79345544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ADD Round key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2055D2-EB35-4523-A3A6-FB9564223C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564252B-5F18-4D28-B8FA-55A60C871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463" y="1635125"/>
            <a:ext cx="6391023" cy="417158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58FDDB3-1094-0D47-AC4C-F80CCF60E2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69" y="1024881"/>
            <a:ext cx="5208300" cy="280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369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2A2B70-7399-4036-91C9-0517447B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SBOX Layer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F1E913-3EF3-4932-AFDF-AD7AA71A05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4C14DC-3964-451D-80AC-8FBC78C83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621" y="4116603"/>
            <a:ext cx="4524375" cy="25336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0B4EF06-72C7-4D8B-B7CE-2A02FF10C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668" y="1354137"/>
            <a:ext cx="5143500" cy="52006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12A1ECE-2C20-754F-ACDF-DC1EF99D2C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69" y="1024881"/>
            <a:ext cx="5208300" cy="280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176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28B8A6-B5FE-4A4F-82EC-8A6D6515A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Permutation Layer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B682F6-517C-42F8-A439-B2E363F6D8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B0A125-3A66-4AA2-8514-024F2AD14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0880" y="1038529"/>
            <a:ext cx="6573099" cy="531006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A419C8D-CB03-0343-824A-86E72AB91F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21" y="2292457"/>
            <a:ext cx="5208300" cy="280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118481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173</Words>
  <Application>Microsoft Macintosh PowerPoint</Application>
  <PresentationFormat>와이드스크린</PresentationFormat>
  <Paragraphs>71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NexusSerif</vt:lpstr>
      <vt:lpstr>Arial</vt:lpstr>
      <vt:lpstr>Helvetica Neue</vt:lpstr>
      <vt:lpstr>CryptoCraft 테마</vt:lpstr>
      <vt:lpstr>제목 테마</vt:lpstr>
      <vt:lpstr>PRESENT CUDA 구현</vt:lpstr>
      <vt:lpstr> Present</vt:lpstr>
      <vt:lpstr> PRESENTCUDA 구현 </vt:lpstr>
      <vt:lpstr> 비트슬라이싱</vt:lpstr>
      <vt:lpstr> 공유메모리에 라운드 키 저장</vt:lpstr>
      <vt:lpstr> 연산 과정 중 라운드 키 update</vt:lpstr>
      <vt:lpstr> ADD Round key</vt:lpstr>
      <vt:lpstr> SBOX Layer</vt:lpstr>
      <vt:lpstr> Permutation Layer</vt:lpstr>
      <vt:lpstr> Key update</vt:lpstr>
      <vt:lpstr> 성능 비교</vt:lpstr>
      <vt:lpstr> 성능 비교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김현준</cp:lastModifiedBy>
  <cp:revision>65</cp:revision>
  <dcterms:created xsi:type="dcterms:W3CDTF">2019-03-05T04:29:07Z</dcterms:created>
  <dcterms:modified xsi:type="dcterms:W3CDTF">2022-04-18T07:33:43Z</dcterms:modified>
</cp:coreProperties>
</file>