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5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1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9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2C75-9D6A-4EB9-9DE7-91B4A8884DE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612D-0D60-4771-AD36-269495095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EWF2zo4tfM&amp;list=PLdOq9g7U6Pdt5ZlWeffEU-ViDUS6j-jFS&amp;index=2&amp;t=0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lGrRYnqHeg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Biometric Authentication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www.youtube.com/watch?v=fEWF2zo4tfM&amp;list=PLdOq9g7U6Pdt5ZlWeffEU-ViDUS6j-jFS&amp;index=2&amp;t=0s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939636"/>
            <a:ext cx="91162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Camera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False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1/1000000 for a Eye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1/1000000000000 for Eyes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10" y="146465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Vein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939636"/>
            <a:ext cx="911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Infrared Ray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False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1/10000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10" y="103376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Biometric Authentication Technology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1939636"/>
            <a:ext cx="911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Authentication Using Physiological / Behavioral Data</a:t>
            </a:r>
          </a:p>
        </p:txBody>
      </p:sp>
    </p:spTree>
    <p:extLst>
      <p:ext uri="{BB962C8B-B14F-4D97-AF65-F5344CB8AC3E}">
        <p14:creationId xmlns:p14="http://schemas.microsoft.com/office/powerpoint/2010/main" val="30683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Biometric Data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0886"/>
              </p:ext>
            </p:extLst>
          </p:nvPr>
        </p:nvGraphicFramePr>
        <p:xfrm>
          <a:off x="969815" y="1957339"/>
          <a:ext cx="9347202" cy="3408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8330">
                  <a:extLst>
                    <a:ext uri="{9D8B030D-6E8A-4147-A177-3AD203B41FA5}">
                      <a16:colId xmlns:a16="http://schemas.microsoft.com/office/drawing/2014/main" val="250321784"/>
                    </a:ext>
                  </a:extLst>
                </a:gridCol>
                <a:gridCol w="3676073">
                  <a:extLst>
                    <a:ext uri="{9D8B030D-6E8A-4147-A177-3AD203B41FA5}">
                      <a16:colId xmlns:a16="http://schemas.microsoft.com/office/drawing/2014/main" val="390832287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33527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Biometric</a:t>
                      </a:r>
                      <a:r>
                        <a:rPr lang="en-US" altLang="ko-KR" baseline="0" dirty="0" smtClean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Fingerprint*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Shape of Fingerprint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Convenient</a:t>
                      </a:r>
                      <a:r>
                        <a:rPr lang="en-US" altLang="ko-KR" baseline="0" dirty="0" smtClean="0"/>
                        <a:t> to use,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Small Sensor,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Rely on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Iris/Retina*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Color,</a:t>
                      </a:r>
                      <a:r>
                        <a:rPr lang="en-US" altLang="ko-KR" baseline="0" dirty="0" smtClean="0"/>
                        <a:t> Shape, Pattern for Iris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Pattern of Capillaries for Retina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 FR,</a:t>
                      </a:r>
                    </a:p>
                    <a:p>
                      <a:pPr latinLnBrk="1"/>
                      <a:r>
                        <a:rPr lang="en-US" altLang="ko-KR" dirty="0" smtClean="0"/>
                        <a:t>Hard</a:t>
                      </a:r>
                      <a:r>
                        <a:rPr lang="en-US" altLang="ko-KR" baseline="0" dirty="0" smtClean="0"/>
                        <a:t> to Forge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Vein*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Pattern</a:t>
                      </a:r>
                      <a:r>
                        <a:rPr lang="en-US" altLang="ko-KR" baseline="0" dirty="0" smtClean="0"/>
                        <a:t> of Vein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High</a:t>
                      </a:r>
                      <a:r>
                        <a:rPr lang="en-US" altLang="ko-KR" baseline="0" dirty="0" smtClean="0"/>
                        <a:t> Cost, Hard to Forge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8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Face*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Shape</a:t>
                      </a:r>
                      <a:r>
                        <a:rPr lang="en-US" altLang="ko-KR" baseline="0" dirty="0" smtClean="0"/>
                        <a:t> of Eyes, Nose, Mouth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 Cost, Aging,</a:t>
                      </a:r>
                      <a:r>
                        <a:rPr lang="en-US" altLang="ko-KR" baseline="0" dirty="0" smtClean="0"/>
                        <a:t> Environment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4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Signature**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Speed &amp; Pressure</a:t>
                      </a:r>
                      <a:r>
                        <a:rPr lang="en-US" altLang="ko-KR" baseline="0" dirty="0" smtClean="0"/>
                        <a:t> of Signature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 Cost,</a:t>
                      </a:r>
                      <a:r>
                        <a:rPr lang="en-US" altLang="ko-KR" baseline="0" dirty="0" smtClean="0"/>
                        <a:t> Easy to Forge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7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Voice**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Pattern</a:t>
                      </a:r>
                      <a:r>
                        <a:rPr lang="en-US" altLang="ko-KR" baseline="0" dirty="0" smtClean="0"/>
                        <a:t> of Voice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Environment</a:t>
                      </a:r>
                      <a:r>
                        <a:rPr lang="en-US" altLang="ko-KR" baseline="0" dirty="0" smtClean="0"/>
                        <a:t>, Record Attack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53283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934036" y="5560164"/>
            <a:ext cx="2382981" cy="76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Physiological Data*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Behavioral    Data**</a:t>
            </a:r>
          </a:p>
        </p:txBody>
      </p:sp>
    </p:spTree>
    <p:extLst>
      <p:ext uri="{BB962C8B-B14F-4D97-AF65-F5344CB8AC3E}">
        <p14:creationId xmlns:p14="http://schemas.microsoft.com/office/powerpoint/2010/main" val="20609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of Biometric 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1939636"/>
            <a:ext cx="9116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Universality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Permanence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2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Data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939636"/>
            <a:ext cx="9116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Recently, Most Services Use Physiological Data for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28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Difficult to Gain, Process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28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Affected by Environment</a:t>
            </a:r>
            <a:r>
              <a:rPr lang="en-US" altLang="ko-KR" sz="2800" dirty="0" smtClean="0">
                <a:latin typeface="AlternateGothic2 BT" panose="020B06080202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1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Behavioral Data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1" y="1939636"/>
            <a:ext cx="5781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Abacus Project(Google)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A Project to Replace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Use Behavioral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Trust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</p:txBody>
      </p:sp>
      <p:pic>
        <p:nvPicPr>
          <p:cNvPr id="5" name="lGrRYnqHeg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2765" y="2658918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Services Using Biometric Data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58" y="2206255"/>
            <a:ext cx="3777884" cy="3777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32404" y="3314070"/>
            <a:ext cx="1141200" cy="114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74404" y="2632214"/>
            <a:ext cx="457200" cy="6097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2821" y="2098473"/>
            <a:ext cx="186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lternateGothic2 BT" panose="020B0608020202050204" pitchFamily="34" charset="0"/>
              </a:rPr>
              <a:t>Place Your Thumb</a:t>
            </a:r>
            <a:endParaRPr lang="ko-KR" altLang="en-US" sz="2400" dirty="0">
              <a:latin typeface="AlternateGothic2 BT" panose="020B060802020205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08" y="3314070"/>
            <a:ext cx="1140196" cy="1140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" name="그룹 20"/>
          <p:cNvGrpSpPr/>
          <p:nvPr/>
        </p:nvGrpSpPr>
        <p:grpSpPr>
          <a:xfrm>
            <a:off x="2247089" y="1886162"/>
            <a:ext cx="5951861" cy="3522417"/>
            <a:chOff x="2247089" y="1886162"/>
            <a:chExt cx="5951861" cy="3522417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6789906" y="3884169"/>
              <a:ext cx="140904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 rot="16200000" flipV="1">
              <a:off x="4950274" y="823708"/>
              <a:ext cx="211307" cy="233621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2247089" y="5398851"/>
              <a:ext cx="2354094" cy="9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09843" y="1690688"/>
            <a:ext cx="9694741" cy="3717891"/>
            <a:chOff x="609843" y="1690688"/>
            <a:chExt cx="9694741" cy="3717891"/>
          </a:xfrm>
        </p:grpSpPr>
        <p:sp>
          <p:nvSpPr>
            <p:cNvPr id="22" name="TextBox 21"/>
            <p:cNvSpPr txBox="1"/>
            <p:nvPr/>
          </p:nvSpPr>
          <p:spPr>
            <a:xfrm>
              <a:off x="8265885" y="3699502"/>
              <a:ext cx="203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Authentication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8542" y="1690688"/>
              <a:ext cx="1340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Sensing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843" y="5039247"/>
              <a:ext cx="301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Customized Service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7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Storing Problem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23" y="3465891"/>
            <a:ext cx="1140196" cy="1140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26" y="2274701"/>
            <a:ext cx="3398548" cy="33985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505281" y="3465891"/>
            <a:ext cx="2149846" cy="755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505281" y="4221018"/>
            <a:ext cx="2149846" cy="385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43" y="4146881"/>
            <a:ext cx="2553857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256101"/>
              </a:avLst>
            </a:prstTxWarp>
            <a:spAutoFit/>
          </a:bodyPr>
          <a:lstStyle/>
          <a:p>
            <a:r>
              <a:rPr lang="en-US" altLang="ko-KR" dirty="0" smtClean="0"/>
              <a:t>0xF0469875AB00C354…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19220" y="2055069"/>
            <a:ext cx="186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lternateGothic2 BT" panose="020B0608020202050204" pitchFamily="34" charset="0"/>
              </a:rPr>
              <a:t>SAFE?</a:t>
            </a:r>
            <a:endParaRPr lang="ko-KR" altLang="en-US" sz="2800" dirty="0">
              <a:latin typeface="AlternateGothic2 BT" panose="020B060802020205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5097">
            <a:off x="6554678" y="3172957"/>
            <a:ext cx="2481193" cy="24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Leakage Problem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939636"/>
            <a:ext cx="9116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Can Be 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Normal Problem When We Lost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Can Know 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Additional Problem</a:t>
            </a:r>
            <a:endParaRPr lang="ko-KR" altLang="en-US" sz="2800" dirty="0"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spite of these Problem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5" y="4098759"/>
            <a:ext cx="925822" cy="925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16" y="3087614"/>
            <a:ext cx="1936967" cy="193696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948664" y="1690688"/>
            <a:ext cx="2251059" cy="2251059"/>
            <a:chOff x="6948664" y="1690688"/>
            <a:chExt cx="2251059" cy="22510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993" y="2157382"/>
              <a:ext cx="925822" cy="9258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664" y="1690688"/>
              <a:ext cx="2251059" cy="225105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146894" y="1725892"/>
            <a:ext cx="30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lternateGothic2 BT" panose="020B0608020202050204" pitchFamily="34" charset="0"/>
              </a:rPr>
              <a:t>No Need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198" y="2881548"/>
            <a:ext cx="30507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lternateGothic2 BT" panose="020B0608020202050204" pitchFamily="34" charset="0"/>
              </a:rPr>
              <a:t>&gt; CONVENIENT</a:t>
            </a:r>
            <a:endParaRPr lang="en-US" altLang="ko-KR" sz="2400" dirty="0" smtClean="0">
              <a:latin typeface="AlternateGothic2 BT" panose="020B0608020202050204" pitchFamily="34" charset="0"/>
            </a:endParaRPr>
          </a:p>
          <a:p>
            <a:endParaRPr lang="en-US" altLang="ko-KR" sz="2400" dirty="0">
              <a:latin typeface="AlternateGothic2 BT" panose="020B06080202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6893" y="2072887"/>
            <a:ext cx="30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lternateGothic2 BT" panose="020B0608020202050204" pitchFamily="34" charset="0"/>
              </a:rPr>
              <a:t>Have, Memorize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84" y="1585973"/>
            <a:ext cx="2068640" cy="20686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4" y="3192351"/>
            <a:ext cx="906408" cy="9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spite of these Problem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35" y="2739540"/>
            <a:ext cx="3532758" cy="2265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0945" y="4050650"/>
            <a:ext cx="3856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lternateGothic2 BT" panose="020B0608020202050204" pitchFamily="34" charset="0"/>
              </a:rPr>
              <a:t>Public, Private Services</a:t>
            </a:r>
          </a:p>
          <a:p>
            <a:r>
              <a:rPr lang="en-US" altLang="ko-KR" sz="2800" dirty="0" smtClean="0">
                <a:latin typeface="AlternateGothic2 BT" panose="020B0608020202050204" pitchFamily="34" charset="0"/>
              </a:rPr>
              <a:t>Using Biometric Authentication</a:t>
            </a:r>
            <a:endParaRPr lang="en-US" altLang="ko-KR" sz="2400" dirty="0"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Importance Of Biometric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939636"/>
            <a:ext cx="9116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GDPR(General Data Protection Regulation)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Biometric Data</a:t>
            </a:r>
          </a:p>
          <a:p>
            <a:pPr lvl="1"/>
            <a:r>
              <a:rPr lang="en-US" altLang="ko-KR" sz="2800" dirty="0" smtClean="0">
                <a:latin typeface="AlternateGothic2 BT" panose="020B0608020202050204" pitchFamily="34" charset="0"/>
              </a:rPr>
              <a:t> </a:t>
            </a:r>
            <a:r>
              <a:rPr lang="en-US" altLang="ko-KR" sz="28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 Categorized as a Special Kind of Private Data</a:t>
            </a: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Domestic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Many Suggestion like GDPR</a:t>
            </a:r>
            <a:endParaRPr lang="ko-KR" altLang="en-US" sz="2800" dirty="0">
              <a:latin typeface="AlternateGothic2 BT" panose="020B060802020205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46" y="1939636"/>
            <a:ext cx="3491345" cy="17456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0" y="4093952"/>
            <a:ext cx="4476548" cy="240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82" y="5088700"/>
            <a:ext cx="4463244" cy="150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8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17" y="4155130"/>
            <a:ext cx="1030301" cy="10303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Lost Biometric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939636"/>
            <a:ext cx="91162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Problem 1 as a Key Data</a:t>
            </a:r>
            <a:endParaRPr lang="en-US" altLang="ko-KR" sz="2400" dirty="0" smtClean="0">
              <a:latin typeface="AlternateGothic2 BT" panose="020B0608020202050204" pitchFamily="34" charset="0"/>
            </a:endParaRPr>
          </a:p>
          <a:p>
            <a:pPr lvl="1"/>
            <a:r>
              <a:rPr lang="en-US" altLang="ko-KR" sz="2400" dirty="0">
                <a:latin typeface="AlternateGothic2 BT" panose="020B0608020202050204" pitchFamily="34" charset="0"/>
              </a:rPr>
              <a:t>	</a:t>
            </a:r>
            <a:r>
              <a:rPr lang="en-US" altLang="ko-KR" sz="24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latin typeface="AlternateGothic2 BT" panose="020B0608020202050204" pitchFamily="34" charset="0"/>
              </a:rPr>
              <a:t>Can’t Use Anymore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Problem 2 as a Privacy Data</a:t>
            </a:r>
            <a:r>
              <a:rPr lang="en-US" altLang="ko-KR" sz="2400" dirty="0" smtClean="0">
                <a:latin typeface="AlternateGothic2 BT" panose="020B0608020202050204" pitchFamily="34" charset="0"/>
              </a:rPr>
              <a:t>	</a:t>
            </a:r>
          </a:p>
          <a:p>
            <a:pPr lvl="1"/>
            <a:r>
              <a:rPr lang="en-US" altLang="ko-KR" sz="2400" dirty="0">
                <a:latin typeface="AlternateGothic2 BT" panose="020B0608020202050204" pitchFamily="34" charset="0"/>
              </a:rPr>
              <a:t>	</a:t>
            </a:r>
            <a:r>
              <a:rPr lang="en-US" altLang="ko-KR" sz="24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latin typeface="AlternateGothic2 BT" panose="020B0608020202050204" pitchFamily="34" charset="0"/>
              </a:rPr>
              <a:t>Can Profiling Someone Well</a:t>
            </a:r>
          </a:p>
          <a:p>
            <a:pPr lvl="1"/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Problem 3 as a Sensitive Data (Health, Genetic Data)</a:t>
            </a:r>
            <a:endParaRPr lang="en-US" altLang="ko-KR" sz="2400" dirty="0" smtClean="0">
              <a:latin typeface="AlternateGothic2 BT" panose="020B0608020202050204" pitchFamily="34" charset="0"/>
            </a:endParaRPr>
          </a:p>
          <a:p>
            <a:pPr lvl="1"/>
            <a:r>
              <a:rPr lang="en-US" altLang="ko-KR" sz="2400" dirty="0">
                <a:latin typeface="AlternateGothic2 BT" panose="020B0608020202050204" pitchFamily="34" charset="0"/>
              </a:rPr>
              <a:t>	</a:t>
            </a:r>
            <a:r>
              <a:rPr lang="en-US" altLang="ko-KR" sz="2400" dirty="0" smtClean="0">
                <a:latin typeface="AlternateGothic2 BT" panose="020B060802020205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latin typeface="AlternateGothic2 BT" panose="020B0608020202050204" pitchFamily="34" charset="0"/>
              </a:rPr>
              <a:t>Can Misuse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AlternateGothic2 BT" panose="020B060802020205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07" y="3224942"/>
            <a:ext cx="701659" cy="7016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55" y="3224942"/>
            <a:ext cx="563113" cy="5631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67" y="4533973"/>
            <a:ext cx="1078775" cy="107877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705395" y="1919217"/>
            <a:ext cx="1400600" cy="720437"/>
            <a:chOff x="4867352" y="1919499"/>
            <a:chExt cx="1400600" cy="72043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352" y="1939636"/>
              <a:ext cx="700300" cy="7003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502" y="1919499"/>
              <a:ext cx="700300" cy="7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652" y="1939636"/>
              <a:ext cx="700300" cy="700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3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Fingerprint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939636"/>
            <a:ext cx="911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Optical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Capacitance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Ultrasonic Method</a:t>
            </a:r>
          </a:p>
          <a:p>
            <a:endParaRPr lang="en-US" altLang="ko-KR" sz="2800" dirty="0" smtClean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False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lternateGothic2 BT" panose="020B0608020202050204" pitchFamily="34" charset="0"/>
              </a:rPr>
              <a:t>1/100000000000 but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AlternateGothic2 BT" panose="020B060802020205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10" y="103376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287</Words>
  <Application>Microsoft Office PowerPoint</Application>
  <PresentationFormat>와이드스크린</PresentationFormat>
  <Paragraphs>123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AlternateGothic2 BT</vt:lpstr>
      <vt:lpstr>Arial</vt:lpstr>
      <vt:lpstr>Wingdings</vt:lpstr>
      <vt:lpstr>Office 테마</vt:lpstr>
      <vt:lpstr>Biometric Authentication</vt:lpstr>
      <vt:lpstr>Services Using Biometric Data</vt:lpstr>
      <vt:lpstr>Storing Problem</vt:lpstr>
      <vt:lpstr>Leakage Problem</vt:lpstr>
      <vt:lpstr>In spite of these Problem</vt:lpstr>
      <vt:lpstr>In spite of these Problem</vt:lpstr>
      <vt:lpstr>Importance Of Biometric Data</vt:lpstr>
      <vt:lpstr>If You Lost Biometric Data</vt:lpstr>
      <vt:lpstr>Fingerprint Data</vt:lpstr>
      <vt:lpstr>Iris Data</vt:lpstr>
      <vt:lpstr>Vein Data</vt:lpstr>
      <vt:lpstr>Biometric Authentication Technology</vt:lpstr>
      <vt:lpstr>Biometric Data</vt:lpstr>
      <vt:lpstr>Requirement of Biometric Data</vt:lpstr>
      <vt:lpstr>Behavioral Data</vt:lpstr>
      <vt:lpstr>Behavioral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Authentication</dc:title>
  <dc:creator>user</dc:creator>
  <cp:lastModifiedBy>info2</cp:lastModifiedBy>
  <cp:revision>24</cp:revision>
  <dcterms:created xsi:type="dcterms:W3CDTF">2019-03-19T12:56:47Z</dcterms:created>
  <dcterms:modified xsi:type="dcterms:W3CDTF">2019-03-21T01:21:54Z</dcterms:modified>
</cp:coreProperties>
</file>