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80" r:id="rId1"/>
    <p:sldMasterId id="2147483681" r:id="rId2"/>
  </p:sldMasterIdLst>
  <p:notesMasterIdLst>
    <p:notesMasterId r:id="rId19"/>
  </p:notesMasterIdLst>
  <p:handoutMasterIdLst>
    <p:handoutMasterId r:id="rId20"/>
  </p:handoutMasterIdLst>
  <p:sldIdLst>
    <p:sldId id="269" r:id="rId3"/>
    <p:sldId id="281" r:id="rId4"/>
    <p:sldId id="296" r:id="rId5"/>
    <p:sldId id="297" r:id="rId6"/>
    <p:sldId id="282" r:id="rId7"/>
    <p:sldId id="283" r:id="rId8"/>
    <p:sldId id="284" r:id="rId9"/>
    <p:sldId id="285" r:id="rId10"/>
    <p:sldId id="288" r:id="rId11"/>
    <p:sldId id="289" r:id="rId12"/>
    <p:sldId id="290" r:id="rId13"/>
    <p:sldId id="293" r:id="rId14"/>
    <p:sldId id="294" r:id="rId15"/>
    <p:sldId id="291" r:id="rId16"/>
    <p:sldId id="295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816" y="72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5546E7E-6CE1-4F62-BC39-1BE7148D0D0D}" type="datetime1">
              <a:rPr lang="ko-KR" altLang="en-US"/>
              <a:pPr lvl="0">
                <a:defRPr/>
              </a:pPr>
              <a:t>2023-04-10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2F56489-CFDC-4DF4-92D1-C366C0FB173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B8A1C54-2D0D-48EB-888A-9786B070F533}" type="datetime1">
              <a:rPr lang="ko-KR" altLang="en-US"/>
              <a:pPr lvl="0">
                <a:defRPr/>
              </a:pPr>
              <a:t>2023-04-10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02C913-610E-4BF0-B55F-9CE65BBA65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hmkim312.github.io/posts/MNIST_%EB%8D%B0%EC%9D%B4%ED%84%B0%EB%A1%9C_%ED%95%B4%EB%B3%B4%EB%8A%94_CNN(Convolution_Neral_Network)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i="0" u="none" strike="noStrike" dirty="0"/>
              <a:t>CNN</a:t>
            </a:r>
            <a:r>
              <a:rPr lang="ko-KR" altLang="en-US" i="0" u="none" strike="noStrike" dirty="0"/>
              <a:t>으로 </a:t>
            </a:r>
            <a:r>
              <a:rPr lang="en-US" altLang="ko-KR" i="0" u="none" strike="noStrike" dirty="0"/>
              <a:t>MNIST </a:t>
            </a:r>
            <a:r>
              <a:rPr lang="ko-KR" altLang="en-US" i="0" u="none" strike="noStrike" dirty="0"/>
              <a:t>데이터 분류</a:t>
            </a:r>
            <a:endParaRPr lang="en-US" altLang="ko-KR" i="0" u="none" strike="noStrike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IT</a:t>
            </a:r>
            <a:r>
              <a:rPr lang="ko-KR" altLang="en-US" dirty="0"/>
              <a:t>융합공학부 윤세영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유투브 주소</a:t>
            </a:r>
            <a:r>
              <a:rPr lang="en-US" altLang="ko-KR" dirty="0"/>
              <a:t>: https://youtu.be/x3FfdF7aAnU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3. </a:t>
            </a:r>
            <a:r>
              <a:rPr lang="ko-KR" altLang="en-US" dirty="0"/>
              <a:t>그래프로 보기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9E5FAB-E845-CB72-C515-2061D3075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080245"/>
            <a:ext cx="8763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9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4. </a:t>
            </a:r>
            <a:r>
              <a:rPr lang="ko-KR" altLang="en-US" dirty="0"/>
              <a:t>테스트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69146B-E15D-3D0C-8A6C-4CB25C72E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2505075"/>
            <a:ext cx="80486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8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5. </a:t>
            </a:r>
            <a:r>
              <a:rPr lang="ko-KR" altLang="en-US" dirty="0"/>
              <a:t>데이터 예측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95781B-A057-137A-B206-EDFCB392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2447925"/>
            <a:ext cx="53721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5. </a:t>
            </a:r>
            <a:r>
              <a:rPr lang="ko-KR" altLang="en-US" dirty="0"/>
              <a:t>틀린 데이터 추출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971939-C75C-5E7D-D0E5-FBCB7665E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0" y="2495550"/>
            <a:ext cx="38481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5. </a:t>
            </a:r>
            <a:r>
              <a:rPr lang="ko-KR" altLang="en-US" dirty="0"/>
              <a:t>틀린 데이터 추출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E6A07F-2C35-048C-7865-45DEE0FF6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943100"/>
            <a:ext cx="72961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7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5. </a:t>
            </a:r>
            <a:r>
              <a:rPr lang="ko-KR" altLang="en-US" dirty="0"/>
              <a:t>틀린 데이터 추출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6402A1-4D41-4779-B3B0-21BDFD636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304" y="1349469"/>
            <a:ext cx="5191391" cy="469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9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MNIST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94D7FC-C359-A1AF-FBBF-A3379C28F441}"/>
              </a:ext>
            </a:extLst>
          </p:cNvPr>
          <p:cNvSpPr txBox="1"/>
          <p:nvPr/>
        </p:nvSpPr>
        <p:spPr>
          <a:xfrm>
            <a:off x="411920" y="1327737"/>
            <a:ext cx="8058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미국 우체국에서 기계로 우편번호를 자동으로 구분하기 위해 만든 </a:t>
            </a:r>
            <a:r>
              <a:rPr lang="ko-KR" altLang="en-US" dirty="0" err="1"/>
              <a:t>손글씨</a:t>
            </a:r>
            <a:r>
              <a:rPr lang="ko-KR" altLang="en-US" dirty="0"/>
              <a:t> 표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94AA30-96D3-0A3F-232A-4A7B7C9022BC}"/>
              </a:ext>
            </a:extLst>
          </p:cNvPr>
          <p:cNvGrpSpPr/>
          <p:nvPr/>
        </p:nvGrpSpPr>
        <p:grpSpPr>
          <a:xfrm>
            <a:off x="3745145" y="2514892"/>
            <a:ext cx="4725391" cy="3243081"/>
            <a:chOff x="3733304" y="2102516"/>
            <a:chExt cx="4725391" cy="3243081"/>
          </a:xfrm>
        </p:grpSpPr>
        <p:pic>
          <p:nvPicPr>
            <p:cNvPr id="1026" name="Picture 2" descr="MNIST database - Wikipedia">
              <a:extLst>
                <a:ext uri="{FF2B5EF4-FFF2-40B4-BE49-F238E27FC236}">
                  <a16:creationId xmlns:a16="http://schemas.microsoft.com/office/drawing/2014/main" id="{BD38B046-54FE-6AC0-5A2E-1CC042B953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304" y="2102516"/>
              <a:ext cx="4725391" cy="2873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6B9D73-CA2C-8363-5F45-842C604DB900}"/>
                </a:ext>
              </a:extLst>
            </p:cNvPr>
            <p:cNvSpPr txBox="1"/>
            <p:nvPr/>
          </p:nvSpPr>
          <p:spPr>
            <a:xfrm>
              <a:off x="5228913" y="4976265"/>
              <a:ext cx="1757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MNIST Dataset</a:t>
              </a:r>
              <a:endParaRPr lang="ko-KR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MNIST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94D7FC-C359-A1AF-FBBF-A3379C28F441}"/>
              </a:ext>
            </a:extLst>
          </p:cNvPr>
          <p:cNvSpPr txBox="1"/>
          <p:nvPr/>
        </p:nvSpPr>
        <p:spPr>
          <a:xfrm>
            <a:off x="411920" y="1130513"/>
            <a:ext cx="3801746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j-ea"/>
                <a:ea typeface="+mj-ea"/>
              </a:rPr>
              <a:t>Train set: 60000, Test set: 10000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j-ea"/>
                <a:ea typeface="+mj-ea"/>
              </a:rPr>
              <a:t>28x28x1 </a:t>
            </a:r>
            <a:r>
              <a:rPr lang="ko-KR" altLang="en-US" dirty="0">
                <a:latin typeface="+mj-ea"/>
                <a:ea typeface="+mj-ea"/>
              </a:rPr>
              <a:t>이미지로 되어있음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j-ea"/>
                <a:ea typeface="+mj-ea"/>
              </a:rPr>
              <a:t>픽셀</a:t>
            </a:r>
            <a:r>
              <a:rPr lang="en-US" altLang="ko-KR" dirty="0">
                <a:latin typeface="+mj-ea"/>
                <a:ea typeface="+mj-ea"/>
              </a:rPr>
              <a:t>: 28x28 (2D) </a:t>
            </a:r>
            <a:r>
              <a:rPr lang="ko-KR" altLang="en-US" dirty="0">
                <a:latin typeface="+mj-ea"/>
                <a:ea typeface="+mj-ea"/>
              </a:rPr>
              <a:t>→</a:t>
            </a:r>
            <a:r>
              <a:rPr lang="en-US" altLang="ko-KR" dirty="0">
                <a:latin typeface="+mj-ea"/>
                <a:ea typeface="+mj-ea"/>
              </a:rPr>
              <a:t> 784 (1D)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j-ea"/>
                <a:ea typeface="+mj-ea"/>
              </a:rPr>
              <a:t>이미지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흑백</a:t>
            </a:r>
            <a:r>
              <a:rPr lang="en-US" altLang="ko-KR" dirty="0">
                <a:latin typeface="+mj-ea"/>
                <a:ea typeface="+mj-ea"/>
              </a:rPr>
              <a:t> (0 ~ 255)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2050" name="Picture 2" descr="3.3. The MNIST Dataset — conx 3.7.9 documentation">
            <a:extLst>
              <a:ext uri="{FF2B5EF4-FFF2-40B4-BE49-F238E27FC236}">
                <a16:creationId xmlns:a16="http://schemas.microsoft.com/office/drawing/2014/main" id="{7BDE82BA-EDDC-4B54-A2D6-B881C47F1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054" y="2501713"/>
            <a:ext cx="226695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2C55EC-B7CA-CCCE-EA98-DA5FB8143BF3}"/>
              </a:ext>
            </a:extLst>
          </p:cNvPr>
          <p:cNvSpPr txBox="1"/>
          <p:nvPr/>
        </p:nvSpPr>
        <p:spPr>
          <a:xfrm>
            <a:off x="8026956" y="213238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28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0879CE-FEBE-78DA-4BF2-E7820E1101F5}"/>
              </a:ext>
            </a:extLst>
          </p:cNvPr>
          <p:cNvSpPr txBox="1"/>
          <p:nvPr/>
        </p:nvSpPr>
        <p:spPr>
          <a:xfrm>
            <a:off x="6672908" y="3429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28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2A1D0FDB-846F-08DA-CB31-762901E100A8}"/>
              </a:ext>
            </a:extLst>
          </p:cNvPr>
          <p:cNvSpPr/>
          <p:nvPr/>
        </p:nvSpPr>
        <p:spPr>
          <a:xfrm>
            <a:off x="6817100" y="3798332"/>
            <a:ext cx="152400" cy="800562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90AA00B8-765E-31C3-D168-5AD51028AC5A}"/>
              </a:ext>
            </a:extLst>
          </p:cNvPr>
          <p:cNvSpPr/>
          <p:nvPr/>
        </p:nvSpPr>
        <p:spPr>
          <a:xfrm rot="10800000">
            <a:off x="6817100" y="2628438"/>
            <a:ext cx="152400" cy="800562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F6C08AA4-6801-3526-3B26-14AB52943B47}"/>
              </a:ext>
            </a:extLst>
          </p:cNvPr>
          <p:cNvSpPr/>
          <p:nvPr/>
        </p:nvSpPr>
        <p:spPr>
          <a:xfrm rot="5400000">
            <a:off x="7550475" y="1916766"/>
            <a:ext cx="152400" cy="800562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F47BFB2E-C98E-6096-AD07-04616A878A3E}"/>
              </a:ext>
            </a:extLst>
          </p:cNvPr>
          <p:cNvSpPr/>
          <p:nvPr/>
        </p:nvSpPr>
        <p:spPr>
          <a:xfrm rot="16200000">
            <a:off x="8792183" y="1916766"/>
            <a:ext cx="152400" cy="800562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618EBF-E35D-479E-68B6-5334C57EB7AB}"/>
              </a:ext>
            </a:extLst>
          </p:cNvPr>
          <p:cNvSpPr txBox="1"/>
          <p:nvPr/>
        </p:nvSpPr>
        <p:spPr>
          <a:xfrm>
            <a:off x="6909036" y="4907162"/>
            <a:ext cx="261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28 x 28 x 1 image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3239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진행 순서</a:t>
            </a:r>
            <a:endParaRPr lang="en-US" altLang="ko-KR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D2226E0-B99B-EB04-447B-ACD023DA2691}"/>
              </a:ext>
            </a:extLst>
          </p:cNvPr>
          <p:cNvGrpSpPr/>
          <p:nvPr/>
        </p:nvGrpSpPr>
        <p:grpSpPr>
          <a:xfrm>
            <a:off x="3361765" y="1594702"/>
            <a:ext cx="5468470" cy="4303568"/>
            <a:chOff x="4799844" y="1137502"/>
            <a:chExt cx="5468470" cy="4303568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C821BDD-40C6-625C-2675-61F868EDE02D}"/>
                </a:ext>
              </a:extLst>
            </p:cNvPr>
            <p:cNvGrpSpPr/>
            <p:nvPr/>
          </p:nvGrpSpPr>
          <p:grpSpPr>
            <a:xfrm>
              <a:off x="4799844" y="1137502"/>
              <a:ext cx="5468470" cy="3658109"/>
              <a:chOff x="4365812" y="1747610"/>
              <a:chExt cx="5468470" cy="3658109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9601D40D-D73A-A97E-C69A-AC3C2F5922F5}"/>
                  </a:ext>
                </a:extLst>
              </p:cNvPr>
              <p:cNvGrpSpPr/>
              <p:nvPr/>
            </p:nvGrpSpPr>
            <p:grpSpPr>
              <a:xfrm>
                <a:off x="4365812" y="1747610"/>
                <a:ext cx="5468470" cy="2367191"/>
                <a:chOff x="4365812" y="1747610"/>
                <a:chExt cx="5468470" cy="2367191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0BD81AF0-A483-C1BE-66BC-3196515B5DE1}"/>
                    </a:ext>
                  </a:extLst>
                </p:cNvPr>
                <p:cNvGrpSpPr/>
                <p:nvPr/>
              </p:nvGrpSpPr>
              <p:grpSpPr>
                <a:xfrm>
                  <a:off x="4365812" y="1747610"/>
                  <a:ext cx="5468470" cy="1076273"/>
                  <a:chOff x="4365812" y="1747610"/>
                  <a:chExt cx="5468470" cy="1076273"/>
                </a:xfrm>
              </p:grpSpPr>
              <p:sp>
                <p:nvSpPr>
                  <p:cNvPr id="8" name="직사각형 7">
                    <a:extLst>
                      <a:ext uri="{FF2B5EF4-FFF2-40B4-BE49-F238E27FC236}">
                        <a16:creationId xmlns:a16="http://schemas.microsoft.com/office/drawing/2014/main" id="{45406ACB-7B43-1F4D-7204-734EFB465013}"/>
                      </a:ext>
                    </a:extLst>
                  </p:cNvPr>
                  <p:cNvSpPr/>
                  <p:nvPr/>
                </p:nvSpPr>
                <p:spPr>
                  <a:xfrm>
                    <a:off x="4365812" y="1747610"/>
                    <a:ext cx="5468470" cy="430814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b="1" dirty="0">
                        <a:solidFill>
                          <a:srgbClr val="002060"/>
                        </a:solidFill>
                        <a:latin typeface="+mn-ea"/>
                      </a:rPr>
                      <a:t>0. </a:t>
                    </a:r>
                    <a:r>
                      <a:rPr lang="ko-KR" altLang="en-US" b="1" dirty="0">
                        <a:solidFill>
                          <a:srgbClr val="002060"/>
                        </a:solidFill>
                        <a:latin typeface="+mn-ea"/>
                      </a:rPr>
                      <a:t>데이터 불러오기 및 정리</a:t>
                    </a:r>
                    <a:endParaRPr lang="en-US" altLang="ko-KR" b="1" dirty="0">
                      <a:solidFill>
                        <a:srgbClr val="002060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EED85D8E-8B3B-67EA-F503-0C35AA5A630C}"/>
                      </a:ext>
                    </a:extLst>
                  </p:cNvPr>
                  <p:cNvSpPr/>
                  <p:nvPr/>
                </p:nvSpPr>
                <p:spPr>
                  <a:xfrm>
                    <a:off x="4365812" y="2393069"/>
                    <a:ext cx="5468470" cy="430814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b="1" dirty="0">
                        <a:solidFill>
                          <a:srgbClr val="002060"/>
                        </a:solidFill>
                        <a:latin typeface="+mn-ea"/>
                      </a:rPr>
                      <a:t>1. CNN </a:t>
                    </a:r>
                    <a:r>
                      <a:rPr lang="ko-KR" altLang="en-US" b="1" dirty="0">
                        <a:solidFill>
                          <a:srgbClr val="002060"/>
                        </a:solidFill>
                        <a:latin typeface="+mn-ea"/>
                      </a:rPr>
                      <a:t>모델 구성</a:t>
                    </a:r>
                    <a:endParaRPr lang="en-US" altLang="ko-KR" b="1" dirty="0">
                      <a:solidFill>
                        <a:srgbClr val="002060"/>
                      </a:solidFill>
                      <a:latin typeface="+mn-ea"/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5AC3D1B3-5EE6-8B32-6616-343BAF8AF459}"/>
                    </a:ext>
                  </a:extLst>
                </p:cNvPr>
                <p:cNvGrpSpPr/>
                <p:nvPr/>
              </p:nvGrpSpPr>
              <p:grpSpPr>
                <a:xfrm>
                  <a:off x="4365812" y="3038528"/>
                  <a:ext cx="5468470" cy="1076273"/>
                  <a:chOff x="4365812" y="1747610"/>
                  <a:chExt cx="5468470" cy="1076273"/>
                </a:xfrm>
              </p:grpSpPr>
              <p:sp>
                <p:nvSpPr>
                  <p:cNvPr id="13" name="직사각형 12">
                    <a:extLst>
                      <a:ext uri="{FF2B5EF4-FFF2-40B4-BE49-F238E27FC236}">
                        <a16:creationId xmlns:a16="http://schemas.microsoft.com/office/drawing/2014/main" id="{BD6CAD91-7239-AA3D-C460-DB491238D28E}"/>
                      </a:ext>
                    </a:extLst>
                  </p:cNvPr>
                  <p:cNvSpPr/>
                  <p:nvPr/>
                </p:nvSpPr>
                <p:spPr>
                  <a:xfrm>
                    <a:off x="4365812" y="1747610"/>
                    <a:ext cx="5468470" cy="430814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b="1" dirty="0">
                        <a:solidFill>
                          <a:srgbClr val="002060"/>
                        </a:solidFill>
                        <a:latin typeface="+mn-ea"/>
                      </a:rPr>
                      <a:t>2. FIT</a:t>
                    </a:r>
                  </a:p>
                </p:txBody>
              </p:sp>
              <p:sp>
                <p:nvSpPr>
                  <p:cNvPr id="18" name="직사각형 17">
                    <a:extLst>
                      <a:ext uri="{FF2B5EF4-FFF2-40B4-BE49-F238E27FC236}">
                        <a16:creationId xmlns:a16="http://schemas.microsoft.com/office/drawing/2014/main" id="{D6C6C8E4-B99F-DEA1-101C-25C323C75B12}"/>
                      </a:ext>
                    </a:extLst>
                  </p:cNvPr>
                  <p:cNvSpPr/>
                  <p:nvPr/>
                </p:nvSpPr>
                <p:spPr>
                  <a:xfrm>
                    <a:off x="4365812" y="2393069"/>
                    <a:ext cx="5468470" cy="430814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28575">
                    <a:solidFill>
                      <a:srgbClr val="00206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b="1" dirty="0">
                        <a:solidFill>
                          <a:srgbClr val="0070C0"/>
                        </a:solidFill>
                        <a:latin typeface="+mn-ea"/>
                      </a:rPr>
                      <a:t>3. </a:t>
                    </a:r>
                    <a:r>
                      <a:rPr lang="ko-KR" altLang="en-US" b="1" dirty="0">
                        <a:solidFill>
                          <a:srgbClr val="0070C0"/>
                        </a:solidFill>
                        <a:latin typeface="+mn-ea"/>
                      </a:rPr>
                      <a:t>그래프로 보기</a:t>
                    </a:r>
                    <a:endParaRPr lang="en-US" altLang="ko-KR" b="1" dirty="0">
                      <a:solidFill>
                        <a:srgbClr val="0070C0"/>
                      </a:solidFill>
                      <a:latin typeface="+mn-ea"/>
                    </a:endParaRPr>
                  </a:p>
                </p:txBody>
              </p:sp>
            </p:grp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E47FD554-AE9A-E28F-9859-C4EADA146116}"/>
                  </a:ext>
                </a:extLst>
              </p:cNvPr>
              <p:cNvGrpSpPr/>
              <p:nvPr/>
            </p:nvGrpSpPr>
            <p:grpSpPr>
              <a:xfrm>
                <a:off x="4365812" y="4329446"/>
                <a:ext cx="5468470" cy="1076273"/>
                <a:chOff x="4365812" y="1747610"/>
                <a:chExt cx="5468470" cy="1076273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C08E5FEE-923F-3D9D-BC45-D4CD11C91289}"/>
                    </a:ext>
                  </a:extLst>
                </p:cNvPr>
                <p:cNvSpPr/>
                <p:nvPr/>
              </p:nvSpPr>
              <p:spPr>
                <a:xfrm>
                  <a:off x="4365812" y="1747610"/>
                  <a:ext cx="5468470" cy="430814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28575">
                  <a:solidFill>
                    <a:srgbClr val="00206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rgbClr val="002060"/>
                      </a:solidFill>
                      <a:latin typeface="+mn-ea"/>
                    </a:rPr>
                    <a:t>4. </a:t>
                  </a:r>
                  <a:r>
                    <a:rPr lang="ko-KR" altLang="en-US" b="1" dirty="0">
                      <a:solidFill>
                        <a:srgbClr val="002060"/>
                      </a:solidFill>
                      <a:latin typeface="+mn-ea"/>
                    </a:rPr>
                    <a:t>테스트</a:t>
                  </a:r>
                  <a:endParaRPr lang="en-US" altLang="ko-KR" b="1" dirty="0">
                    <a:solidFill>
                      <a:srgbClr val="002060"/>
                    </a:solidFill>
                    <a:latin typeface="+mn-ea"/>
                  </a:endParaRPr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548299E3-DEB9-5473-B47D-EB406DA2A129}"/>
                    </a:ext>
                  </a:extLst>
                </p:cNvPr>
                <p:cNvSpPr/>
                <p:nvPr/>
              </p:nvSpPr>
              <p:spPr>
                <a:xfrm>
                  <a:off x="4365812" y="2393069"/>
                  <a:ext cx="5468470" cy="430814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28575">
                  <a:solidFill>
                    <a:srgbClr val="00206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 dirty="0">
                      <a:solidFill>
                        <a:srgbClr val="002060"/>
                      </a:solidFill>
                      <a:latin typeface="+mn-ea"/>
                    </a:rPr>
                    <a:t>5. </a:t>
                  </a:r>
                  <a:r>
                    <a:rPr lang="ko-KR" altLang="en-US" b="1" dirty="0">
                      <a:solidFill>
                        <a:srgbClr val="002060"/>
                      </a:solidFill>
                      <a:latin typeface="+mn-ea"/>
                    </a:rPr>
                    <a:t>데이터 예측</a:t>
                  </a:r>
                  <a:endParaRPr lang="en-US" altLang="ko-KR" b="1" dirty="0">
                    <a:solidFill>
                      <a:srgbClr val="002060"/>
                    </a:solidFill>
                    <a:latin typeface="+mn-ea"/>
                  </a:endParaRPr>
                </a:p>
              </p:txBody>
            </p:sp>
          </p:grp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2447911-BFD9-096E-0778-6DD6340DDF3D}"/>
                </a:ext>
              </a:extLst>
            </p:cNvPr>
            <p:cNvSpPr/>
            <p:nvPr/>
          </p:nvSpPr>
          <p:spPr>
            <a:xfrm>
              <a:off x="4799844" y="5010256"/>
              <a:ext cx="5468470" cy="4308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002060"/>
                  </a:solidFill>
                  <a:latin typeface="+mn-ea"/>
                </a:rPr>
                <a:t>6. </a:t>
              </a:r>
              <a:r>
                <a:rPr lang="ko-KR" altLang="en-US" b="1" dirty="0">
                  <a:solidFill>
                    <a:srgbClr val="002060"/>
                  </a:solidFill>
                  <a:latin typeface="+mn-ea"/>
                </a:rPr>
                <a:t>틀린 데이터 추출</a:t>
              </a:r>
              <a:endParaRPr lang="en-US" altLang="ko-KR" b="1" dirty="0">
                <a:solidFill>
                  <a:srgbClr val="00206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418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0. </a:t>
            </a:r>
            <a:r>
              <a:rPr lang="ko-KR" altLang="en-US" dirty="0"/>
              <a:t>데이터 불러오기 및 정리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CD1FAD-CDC4-60B2-6A9E-502EDBE857C9}"/>
              </a:ext>
            </a:extLst>
          </p:cNvPr>
          <p:cNvSpPr txBox="1"/>
          <p:nvPr/>
        </p:nvSpPr>
        <p:spPr>
          <a:xfrm>
            <a:off x="172742" y="1085002"/>
            <a:ext cx="11846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i="0" dirty="0">
                <a:effectLst/>
                <a:latin typeface="Roboto" panose="020B0604020202020204" pitchFamily="2" charset="0"/>
                <a:hlinkClick r:id="rId2"/>
              </a:rPr>
              <a:t>https://hmkim312.github.io/posts/MNIST_%EB%8D%B0%EC%9D%B4%ED%84%B0%EB%A1%9C_%ED%95%B4%EB%B3%B4%EB%8A%94_CNN(Convolution_Neral_Network)/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8D0454-6C82-A3F9-35C9-69DF126C2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573" y="2039198"/>
            <a:ext cx="52768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0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1. CNN </a:t>
            </a:r>
            <a:r>
              <a:rPr lang="ko-KR" altLang="en-US" dirty="0"/>
              <a:t>모델 구성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E40DAC-F01C-CA89-1853-E8B2BD4CC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681162"/>
            <a:ext cx="105346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4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1. CNN </a:t>
            </a:r>
            <a:r>
              <a:rPr lang="ko-KR" altLang="en-US" dirty="0"/>
              <a:t>모델 구성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3DAE5F-2C2A-51FB-7172-01FD537A5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513" y="1263585"/>
            <a:ext cx="5266974" cy="517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2. FIT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255107-2B19-4A6B-B4C4-26EEDDAB7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477496"/>
            <a:ext cx="8077200" cy="1733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602731F-42F0-E66B-7027-1E97945D7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360083"/>
            <a:ext cx="117348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7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3. </a:t>
            </a:r>
            <a:r>
              <a:rPr lang="ko-KR" altLang="en-US" dirty="0"/>
              <a:t>그래프로 보기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1803A2-E2D3-C90E-3AE4-D2E166672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387974"/>
            <a:ext cx="59436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217</Words>
  <Application>Microsoft Office PowerPoint</Application>
  <PresentationFormat>와이드스크린</PresentationFormat>
  <Paragraphs>34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Roboto</vt:lpstr>
      <vt:lpstr>CryptoCraft 테마</vt:lpstr>
      <vt:lpstr>제목 테마</vt:lpstr>
      <vt:lpstr>CNN으로 MNIST 데이터 분류</vt:lpstr>
      <vt:lpstr>MNIST란?</vt:lpstr>
      <vt:lpstr>MNIST란?</vt:lpstr>
      <vt:lpstr>진행 순서</vt:lpstr>
      <vt:lpstr>0. 데이터 불러오기 및 정리</vt:lpstr>
      <vt:lpstr>1. CNN 모델 구성</vt:lpstr>
      <vt:lpstr>1. CNN 모델 구성</vt:lpstr>
      <vt:lpstr>2. FIT</vt:lpstr>
      <vt:lpstr>3. 그래프로 보기</vt:lpstr>
      <vt:lpstr>3. 그래프로 보기</vt:lpstr>
      <vt:lpstr>4. 테스트</vt:lpstr>
      <vt:lpstr>5. 데이터 예측</vt:lpstr>
      <vt:lpstr>5. 틀린 데이터 추출</vt:lpstr>
      <vt:lpstr>5. 틀린 데이터 추출</vt:lpstr>
      <vt:lpstr>5. 틀린 데이터 추출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윤세영</cp:lastModifiedBy>
  <cp:revision>127</cp:revision>
  <dcterms:created xsi:type="dcterms:W3CDTF">2019-03-05T04:29:07Z</dcterms:created>
  <dcterms:modified xsi:type="dcterms:W3CDTF">2023-04-10T14:47:42Z</dcterms:modified>
  <cp:version/>
</cp:coreProperties>
</file>