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92" r:id="rId4"/>
    <p:sldId id="293" r:id="rId5"/>
    <p:sldId id="287" r:id="rId6"/>
    <p:sldId id="284" r:id="rId7"/>
    <p:sldId id="288" r:id="rId8"/>
    <p:sldId id="289" r:id="rId9"/>
    <p:sldId id="295" r:id="rId10"/>
    <p:sldId id="286" r:id="rId11"/>
    <p:sldId id="294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07CC88-3ACD-3040-ABBD-FFD973D4EE79}" v="27" dt="2022-09-21T01:34:13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150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216" y="48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김현준" userId="185f8337-2247-4f37-8bdb-f28dabdaedae" providerId="ADAL" clId="{5D0A1C49-7D2C-3840-ABE5-1FE848118C83}"/>
    <pc:docChg chg="undo redo custSel addSld delSld modSld sldOrd">
      <pc:chgData name="김현준" userId="185f8337-2247-4f37-8bdb-f28dabdaedae" providerId="ADAL" clId="{5D0A1C49-7D2C-3840-ABE5-1FE848118C83}" dt="2022-08-29T07:01:04.395" v="289"/>
      <pc:docMkLst>
        <pc:docMk/>
      </pc:docMkLst>
      <pc:sldChg chg="modSp mod">
        <pc:chgData name="김현준" userId="185f8337-2247-4f37-8bdb-f28dabdaedae" providerId="ADAL" clId="{5D0A1C49-7D2C-3840-ABE5-1FE848118C83}" dt="2022-08-29T06:59:13.857" v="274" actId="20577"/>
        <pc:sldMkLst>
          <pc:docMk/>
          <pc:sldMk cId="2406322206" sldId="269"/>
        </pc:sldMkLst>
        <pc:spChg chg="mod">
          <ac:chgData name="김현준" userId="185f8337-2247-4f37-8bdb-f28dabdaedae" providerId="ADAL" clId="{5D0A1C49-7D2C-3840-ABE5-1FE848118C83}" dt="2022-08-29T06:59:13.857" v="274" actId="20577"/>
          <ac:spMkLst>
            <pc:docMk/>
            <pc:sldMk cId="2406322206" sldId="269"/>
            <ac:spMk id="2" creationId="{00000000-0000-0000-0000-000000000000}"/>
          </ac:spMkLst>
        </pc:spChg>
      </pc:sldChg>
      <pc:sldChg chg="del">
        <pc:chgData name="김현준" userId="185f8337-2247-4f37-8bdb-f28dabdaedae" providerId="ADAL" clId="{5D0A1C49-7D2C-3840-ABE5-1FE848118C83}" dt="2022-08-13T14:27:18.503" v="109" actId="2696"/>
        <pc:sldMkLst>
          <pc:docMk/>
          <pc:sldMk cId="575598755" sldId="275"/>
        </pc:sldMkLst>
      </pc:sldChg>
      <pc:sldChg chg="add del">
        <pc:chgData name="김현준" userId="185f8337-2247-4f37-8bdb-f28dabdaedae" providerId="ADAL" clId="{5D0A1C49-7D2C-3840-ABE5-1FE848118C83}" dt="2022-08-13T14:28:03.858" v="114"/>
        <pc:sldMkLst>
          <pc:docMk/>
          <pc:sldMk cId="2917616779" sldId="275"/>
        </pc:sldMkLst>
      </pc:sldChg>
      <pc:sldChg chg="del">
        <pc:chgData name="김현준" userId="185f8337-2247-4f37-8bdb-f28dabdaedae" providerId="ADAL" clId="{5D0A1C49-7D2C-3840-ABE5-1FE848118C83}" dt="2022-08-13T14:29:32.229" v="124" actId="2696"/>
        <pc:sldMkLst>
          <pc:docMk/>
          <pc:sldMk cId="20776081" sldId="280"/>
        </pc:sldMkLst>
      </pc:sldChg>
      <pc:sldChg chg="del">
        <pc:chgData name="김현준" userId="185f8337-2247-4f37-8bdb-f28dabdaedae" providerId="ADAL" clId="{5D0A1C49-7D2C-3840-ABE5-1FE848118C83}" dt="2022-08-13T14:29:32.229" v="124" actId="2696"/>
        <pc:sldMkLst>
          <pc:docMk/>
          <pc:sldMk cId="2532891831" sldId="281"/>
        </pc:sldMkLst>
      </pc:sldChg>
      <pc:sldChg chg="del">
        <pc:chgData name="김현준" userId="185f8337-2247-4f37-8bdb-f28dabdaedae" providerId="ADAL" clId="{5D0A1C49-7D2C-3840-ABE5-1FE848118C83}" dt="2022-08-13T14:29:33.745" v="125" actId="2696"/>
        <pc:sldMkLst>
          <pc:docMk/>
          <pc:sldMk cId="161382582" sldId="282"/>
        </pc:sldMkLst>
      </pc:sldChg>
      <pc:sldChg chg="modSp del mod ord">
        <pc:chgData name="김현준" userId="185f8337-2247-4f37-8bdb-f28dabdaedae" providerId="ADAL" clId="{5D0A1C49-7D2C-3840-ABE5-1FE848118C83}" dt="2022-08-29T06:59:26.948" v="279" actId="2696"/>
        <pc:sldMkLst>
          <pc:docMk/>
          <pc:sldMk cId="1636469046" sldId="283"/>
        </pc:sldMkLst>
        <pc:spChg chg="mod">
          <ac:chgData name="김현준" userId="185f8337-2247-4f37-8bdb-f28dabdaedae" providerId="ADAL" clId="{5D0A1C49-7D2C-3840-ABE5-1FE848118C83}" dt="2022-08-13T14:27:21.935" v="110" actId="20577"/>
          <ac:spMkLst>
            <pc:docMk/>
            <pc:sldMk cId="1636469046" sldId="283"/>
            <ac:spMk id="2" creationId="{26307867-1FB0-A44E-A42D-1BDA707DCBD6}"/>
          </ac:spMkLst>
        </pc:spChg>
        <pc:spChg chg="mod">
          <ac:chgData name="김현준" userId="185f8337-2247-4f37-8bdb-f28dabdaedae" providerId="ADAL" clId="{5D0A1C49-7D2C-3840-ABE5-1FE848118C83}" dt="2022-08-13T14:35:42.454" v="169"/>
          <ac:spMkLst>
            <pc:docMk/>
            <pc:sldMk cId="1636469046" sldId="283"/>
            <ac:spMk id="3" creationId="{8DAF204B-E35D-664A-A1A9-625D05697B3A}"/>
          </ac:spMkLst>
        </pc:spChg>
      </pc:sldChg>
      <pc:sldChg chg="modSp mod">
        <pc:chgData name="김현준" userId="185f8337-2247-4f37-8bdb-f28dabdaedae" providerId="ADAL" clId="{5D0A1C49-7D2C-3840-ABE5-1FE848118C83}" dt="2022-08-29T06:59:37.702" v="286" actId="20577"/>
        <pc:sldMkLst>
          <pc:docMk/>
          <pc:sldMk cId="2610770482" sldId="284"/>
        </pc:sldMkLst>
        <pc:spChg chg="mod">
          <ac:chgData name="김현준" userId="185f8337-2247-4f37-8bdb-f28dabdaedae" providerId="ADAL" clId="{5D0A1C49-7D2C-3840-ABE5-1FE848118C83}" dt="2022-08-29T06:59:37.702" v="286" actId="20577"/>
          <ac:spMkLst>
            <pc:docMk/>
            <pc:sldMk cId="2610770482" sldId="284"/>
            <ac:spMk id="2" creationId="{D3256949-4E8E-7448-A952-9B9355FD0FFE}"/>
          </ac:spMkLst>
        </pc:spChg>
        <pc:spChg chg="mod">
          <ac:chgData name="김현준" userId="185f8337-2247-4f37-8bdb-f28dabdaedae" providerId="ADAL" clId="{5D0A1C49-7D2C-3840-ABE5-1FE848118C83}" dt="2022-08-29T06:59:33.375" v="283"/>
          <ac:spMkLst>
            <pc:docMk/>
            <pc:sldMk cId="2610770482" sldId="284"/>
            <ac:spMk id="3" creationId="{761DD2CF-DF5D-1F4C-BBE2-C807CFB68489}"/>
          </ac:spMkLst>
        </pc:spChg>
      </pc:sldChg>
      <pc:sldChg chg="modSp del">
        <pc:chgData name="김현준" userId="185f8337-2247-4f37-8bdb-f28dabdaedae" providerId="ADAL" clId="{5D0A1C49-7D2C-3840-ABE5-1FE848118C83}" dt="2022-08-29T06:59:26.948" v="279" actId="2696"/>
        <pc:sldMkLst>
          <pc:docMk/>
          <pc:sldMk cId="336458643" sldId="285"/>
        </pc:sldMkLst>
        <pc:spChg chg="mod">
          <ac:chgData name="김현준" userId="185f8337-2247-4f37-8bdb-f28dabdaedae" providerId="ADAL" clId="{5D0A1C49-7D2C-3840-ABE5-1FE848118C83}" dt="2022-08-13T15:00:36.234" v="273"/>
          <ac:spMkLst>
            <pc:docMk/>
            <pc:sldMk cId="336458643" sldId="285"/>
            <ac:spMk id="3" creationId="{513321B6-54DA-4448-80A1-207F986C36B7}"/>
          </ac:spMkLst>
        </pc:spChg>
      </pc:sldChg>
      <pc:sldChg chg="modSp new add del mod">
        <pc:chgData name="김현준" userId="185f8337-2247-4f37-8bdb-f28dabdaedae" providerId="ADAL" clId="{5D0A1C49-7D2C-3840-ABE5-1FE848118C83}" dt="2022-08-29T06:59:19.466" v="278" actId="20577"/>
        <pc:sldMkLst>
          <pc:docMk/>
          <pc:sldMk cId="463605136" sldId="286"/>
        </pc:sldMkLst>
        <pc:spChg chg="mod">
          <ac:chgData name="김현준" userId="185f8337-2247-4f37-8bdb-f28dabdaedae" providerId="ADAL" clId="{5D0A1C49-7D2C-3840-ABE5-1FE848118C83}" dt="2022-08-29T06:59:16.359" v="275" actId="20577"/>
          <ac:spMkLst>
            <pc:docMk/>
            <pc:sldMk cId="463605136" sldId="286"/>
            <ac:spMk id="2" creationId="{94513A2E-5E7F-51DF-C8D1-33323F3B0B32}"/>
          </ac:spMkLst>
        </pc:spChg>
        <pc:spChg chg="mod">
          <ac:chgData name="김현준" userId="185f8337-2247-4f37-8bdb-f28dabdaedae" providerId="ADAL" clId="{5D0A1C49-7D2C-3840-ABE5-1FE848118C83}" dt="2022-08-29T06:59:18.233" v="277" actId="20577"/>
          <ac:spMkLst>
            <pc:docMk/>
            <pc:sldMk cId="463605136" sldId="286"/>
            <ac:spMk id="3" creationId="{678B1140-D0F9-B820-E884-53133B72570F}"/>
          </ac:spMkLst>
        </pc:spChg>
        <pc:spChg chg="mod">
          <ac:chgData name="김현준" userId="185f8337-2247-4f37-8bdb-f28dabdaedae" providerId="ADAL" clId="{5D0A1C49-7D2C-3840-ABE5-1FE848118C83}" dt="2022-08-29T06:59:19.466" v="278" actId="20577"/>
          <ac:spMkLst>
            <pc:docMk/>
            <pc:sldMk cId="463605136" sldId="286"/>
            <ac:spMk id="4" creationId="{AF36E0F5-AE52-1195-2F0E-A31F157049E8}"/>
          </ac:spMkLst>
        </pc:spChg>
      </pc:sldChg>
      <pc:sldChg chg="modSp new mod ord">
        <pc:chgData name="김현준" userId="185f8337-2247-4f37-8bdb-f28dabdaedae" providerId="ADAL" clId="{5D0A1C49-7D2C-3840-ABE5-1FE848118C83}" dt="2022-08-29T07:01:04.395" v="289"/>
        <pc:sldMkLst>
          <pc:docMk/>
          <pc:sldMk cId="462132603" sldId="287"/>
        </pc:sldMkLst>
        <pc:spChg chg="mod">
          <ac:chgData name="김현준" userId="185f8337-2247-4f37-8bdb-f28dabdaedae" providerId="ADAL" clId="{5D0A1C49-7D2C-3840-ABE5-1FE848118C83}" dt="2022-08-29T07:01:04.395" v="289"/>
          <ac:spMkLst>
            <pc:docMk/>
            <pc:sldMk cId="462132603" sldId="287"/>
            <ac:spMk id="3" creationId="{7289C0A2-361C-EFA7-5609-9BDDBD9B43CF}"/>
          </ac:spMkLst>
        </pc:spChg>
      </pc:sldChg>
      <pc:sldChg chg="modSp new del mod">
        <pc:chgData name="김현준" userId="185f8337-2247-4f37-8bdb-f28dabdaedae" providerId="ADAL" clId="{5D0A1C49-7D2C-3840-ABE5-1FE848118C83}" dt="2022-08-29T06:59:26.948" v="279" actId="2696"/>
        <pc:sldMkLst>
          <pc:docMk/>
          <pc:sldMk cId="928111552" sldId="287"/>
        </pc:sldMkLst>
        <pc:spChg chg="mod">
          <ac:chgData name="김현준" userId="185f8337-2247-4f37-8bdb-f28dabdaedae" providerId="ADAL" clId="{5D0A1C49-7D2C-3840-ABE5-1FE848118C83}" dt="2022-08-13T14:35:37.449" v="164" actId="27636"/>
          <ac:spMkLst>
            <pc:docMk/>
            <pc:sldMk cId="928111552" sldId="287"/>
            <ac:spMk id="2" creationId="{D90C73BB-2660-BAD9-EC72-7C2744B8E22D}"/>
          </ac:spMkLst>
        </pc:spChg>
        <pc:spChg chg="mod">
          <ac:chgData name="김현준" userId="185f8337-2247-4f37-8bdb-f28dabdaedae" providerId="ADAL" clId="{5D0A1C49-7D2C-3840-ABE5-1FE848118C83}" dt="2022-08-13T14:45:18.960" v="263" actId="27636"/>
          <ac:spMkLst>
            <pc:docMk/>
            <pc:sldMk cId="928111552" sldId="287"/>
            <ac:spMk id="3" creationId="{CFF78D03-A99E-8647-7337-225DEEEE98B7}"/>
          </ac:spMkLst>
        </pc:spChg>
      </pc:sldChg>
      <pc:sldChg chg="modSp new del mod">
        <pc:chgData name="김현준" userId="185f8337-2247-4f37-8bdb-f28dabdaedae" providerId="ADAL" clId="{5D0A1C49-7D2C-3840-ABE5-1FE848118C83}" dt="2022-08-29T06:59:26.948" v="279" actId="2696"/>
        <pc:sldMkLst>
          <pc:docMk/>
          <pc:sldMk cId="3493265640" sldId="288"/>
        </pc:sldMkLst>
        <pc:spChg chg="mod">
          <ac:chgData name="김현준" userId="185f8337-2247-4f37-8bdb-f28dabdaedae" providerId="ADAL" clId="{5D0A1C49-7D2C-3840-ABE5-1FE848118C83}" dt="2022-08-13T14:36:19.640" v="195" actId="20577"/>
          <ac:spMkLst>
            <pc:docMk/>
            <pc:sldMk cId="3493265640" sldId="288"/>
            <ac:spMk id="2" creationId="{B87909B1-F6E7-6C6F-0FEB-608AA0AB8783}"/>
          </ac:spMkLst>
        </pc:spChg>
        <pc:spChg chg="mod">
          <ac:chgData name="김현준" userId="185f8337-2247-4f37-8bdb-f28dabdaedae" providerId="ADAL" clId="{5D0A1C49-7D2C-3840-ABE5-1FE848118C83}" dt="2022-08-13T14:36:34.207" v="202" actId="20577"/>
          <ac:spMkLst>
            <pc:docMk/>
            <pc:sldMk cId="3493265640" sldId="288"/>
            <ac:spMk id="3" creationId="{B1C7C758-843F-F2AE-D32D-ABB9826D71A7}"/>
          </ac:spMkLst>
        </pc:spChg>
      </pc:sldChg>
      <pc:sldChg chg="modSp new del mod">
        <pc:chgData name="김현준" userId="185f8337-2247-4f37-8bdb-f28dabdaedae" providerId="ADAL" clId="{5D0A1C49-7D2C-3840-ABE5-1FE848118C83}" dt="2022-08-29T06:59:26.948" v="279" actId="2696"/>
        <pc:sldMkLst>
          <pc:docMk/>
          <pc:sldMk cId="2873858950" sldId="289"/>
        </pc:sldMkLst>
        <pc:spChg chg="mod">
          <ac:chgData name="김현준" userId="185f8337-2247-4f37-8bdb-f28dabdaedae" providerId="ADAL" clId="{5D0A1C49-7D2C-3840-ABE5-1FE848118C83}" dt="2022-08-13T14:42:50.960" v="246" actId="20577"/>
          <ac:spMkLst>
            <pc:docMk/>
            <pc:sldMk cId="2873858950" sldId="289"/>
            <ac:spMk id="2" creationId="{517D9446-99A3-1EA9-644A-88FA5128CC1E}"/>
          </ac:spMkLst>
        </pc:spChg>
        <pc:spChg chg="mod">
          <ac:chgData name="김현준" userId="185f8337-2247-4f37-8bdb-f28dabdaedae" providerId="ADAL" clId="{5D0A1C49-7D2C-3840-ABE5-1FE848118C83}" dt="2022-08-13T14:43:17.131" v="250"/>
          <ac:spMkLst>
            <pc:docMk/>
            <pc:sldMk cId="2873858950" sldId="289"/>
            <ac:spMk id="3" creationId="{32E9F2DF-FD50-05DF-D65C-28F602125434}"/>
          </ac:spMkLst>
        </pc:spChg>
      </pc:sldChg>
      <pc:sldChg chg="modSp new del mod">
        <pc:chgData name="김현준" userId="185f8337-2247-4f37-8bdb-f28dabdaedae" providerId="ADAL" clId="{5D0A1C49-7D2C-3840-ABE5-1FE848118C83}" dt="2022-08-29T06:59:26.948" v="279" actId="2696"/>
        <pc:sldMkLst>
          <pc:docMk/>
          <pc:sldMk cId="1319238574" sldId="290"/>
        </pc:sldMkLst>
        <pc:spChg chg="mod">
          <ac:chgData name="김현준" userId="185f8337-2247-4f37-8bdb-f28dabdaedae" providerId="ADAL" clId="{5D0A1C49-7D2C-3840-ABE5-1FE848118C83}" dt="2022-08-13T14:46:04.086" v="267"/>
          <ac:spMkLst>
            <pc:docMk/>
            <pc:sldMk cId="1319238574" sldId="290"/>
            <ac:spMk id="3" creationId="{F7C65812-B71F-7D3F-D8B3-14A2711CA308}"/>
          </ac:spMkLst>
        </pc:spChg>
      </pc:sldChg>
      <pc:sldChg chg="modSp new del mod">
        <pc:chgData name="김현준" userId="185f8337-2247-4f37-8bdb-f28dabdaedae" providerId="ADAL" clId="{5D0A1C49-7D2C-3840-ABE5-1FE848118C83}" dt="2022-08-29T06:59:26.948" v="279" actId="2696"/>
        <pc:sldMkLst>
          <pc:docMk/>
          <pc:sldMk cId="3117188932" sldId="291"/>
        </pc:sldMkLst>
        <pc:spChg chg="mod">
          <ac:chgData name="김현준" userId="185f8337-2247-4f37-8bdb-f28dabdaedae" providerId="ADAL" clId="{5D0A1C49-7D2C-3840-ABE5-1FE848118C83}" dt="2022-08-13T14:46:55.057" v="272" actId="20577"/>
          <ac:spMkLst>
            <pc:docMk/>
            <pc:sldMk cId="3117188932" sldId="291"/>
            <ac:spMk id="3" creationId="{37D5770C-87BA-4809-6076-FD4361E1B996}"/>
          </ac:spMkLst>
        </pc:spChg>
      </pc:sldChg>
    </pc:docChg>
  </pc:docChgLst>
  <pc:docChgLst>
    <pc:chgData name="김현준" userId="185f8337-2247-4f37-8bdb-f28dabdaedae" providerId="ADAL" clId="{CF25C2BD-36CD-A642-8B56-5C7B6FD601E3}"/>
    <pc:docChg chg="undo custSel addSld delSld modSld sldOrd">
      <pc:chgData name="김현준" userId="185f8337-2247-4f37-8bdb-f28dabdaedae" providerId="ADAL" clId="{CF25C2BD-36CD-A642-8B56-5C7B6FD601E3}" dt="2022-08-09T02:01:18.361" v="37"/>
      <pc:docMkLst>
        <pc:docMk/>
      </pc:docMkLst>
      <pc:sldChg chg="modSp">
        <pc:chgData name="김현준" userId="185f8337-2247-4f37-8bdb-f28dabdaedae" providerId="ADAL" clId="{CF25C2BD-36CD-A642-8B56-5C7B6FD601E3}" dt="2022-08-09T01:50:11.469" v="1"/>
        <pc:sldMkLst>
          <pc:docMk/>
          <pc:sldMk cId="2406322206" sldId="269"/>
        </pc:sldMkLst>
        <pc:spChg chg="mod">
          <ac:chgData name="김현준" userId="185f8337-2247-4f37-8bdb-f28dabdaedae" providerId="ADAL" clId="{CF25C2BD-36CD-A642-8B56-5C7B6FD601E3}" dt="2022-08-09T01:50:11.469" v="1"/>
          <ac:spMkLst>
            <pc:docMk/>
            <pc:sldMk cId="2406322206" sldId="269"/>
            <ac:spMk id="2" creationId="{00000000-0000-0000-0000-000000000000}"/>
          </ac:spMkLst>
        </pc:spChg>
      </pc:sldChg>
      <pc:sldChg chg="modSp">
        <pc:chgData name="김현준" userId="185f8337-2247-4f37-8bdb-f28dabdaedae" providerId="ADAL" clId="{CF25C2BD-36CD-A642-8B56-5C7B6FD601E3}" dt="2022-08-09T01:52:16.426" v="20" actId="20577"/>
        <pc:sldMkLst>
          <pc:docMk/>
          <pc:sldMk cId="20776081" sldId="280"/>
        </pc:sldMkLst>
        <pc:spChg chg="mod">
          <ac:chgData name="김현준" userId="185f8337-2247-4f37-8bdb-f28dabdaedae" providerId="ADAL" clId="{CF25C2BD-36CD-A642-8B56-5C7B6FD601E3}" dt="2022-08-09T01:52:16.426" v="20" actId="20577"/>
          <ac:spMkLst>
            <pc:docMk/>
            <pc:sldMk cId="20776081" sldId="280"/>
            <ac:spMk id="3" creationId="{00000000-0000-0000-0000-000000000000}"/>
          </ac:spMkLst>
        </pc:spChg>
      </pc:sldChg>
      <pc:sldChg chg="modSp add">
        <pc:chgData name="김현준" userId="185f8337-2247-4f37-8bdb-f28dabdaedae" providerId="ADAL" clId="{CF25C2BD-36CD-A642-8B56-5C7B6FD601E3}" dt="2022-08-09T01:52:33.322" v="25" actId="20577"/>
        <pc:sldMkLst>
          <pc:docMk/>
          <pc:sldMk cId="2532891831" sldId="281"/>
        </pc:sldMkLst>
        <pc:spChg chg="mod">
          <ac:chgData name="김현준" userId="185f8337-2247-4f37-8bdb-f28dabdaedae" providerId="ADAL" clId="{CF25C2BD-36CD-A642-8B56-5C7B6FD601E3}" dt="2022-08-09T01:52:33.322" v="25" actId="20577"/>
          <ac:spMkLst>
            <pc:docMk/>
            <pc:sldMk cId="2532891831" sldId="281"/>
            <ac:spMk id="3" creationId="{189B4C30-4F95-B54A-9104-FD9A695C7126}"/>
          </ac:spMkLst>
        </pc:spChg>
      </pc:sldChg>
      <pc:sldChg chg="modSp add">
        <pc:chgData name="김현준" userId="185f8337-2247-4f37-8bdb-f28dabdaedae" providerId="ADAL" clId="{CF25C2BD-36CD-A642-8B56-5C7B6FD601E3}" dt="2022-08-09T01:53:28.645" v="27"/>
        <pc:sldMkLst>
          <pc:docMk/>
          <pc:sldMk cId="161382582" sldId="282"/>
        </pc:sldMkLst>
        <pc:spChg chg="mod">
          <ac:chgData name="김현준" userId="185f8337-2247-4f37-8bdb-f28dabdaedae" providerId="ADAL" clId="{CF25C2BD-36CD-A642-8B56-5C7B6FD601E3}" dt="2022-08-09T01:53:28.645" v="27"/>
          <ac:spMkLst>
            <pc:docMk/>
            <pc:sldMk cId="161382582" sldId="282"/>
            <ac:spMk id="3" creationId="{6C876A1D-A367-6549-BE4B-3139241921E1}"/>
          </ac:spMkLst>
        </pc:spChg>
      </pc:sldChg>
      <pc:sldChg chg="add del">
        <pc:chgData name="김현준" userId="185f8337-2247-4f37-8bdb-f28dabdaedae" providerId="ADAL" clId="{CF25C2BD-36CD-A642-8B56-5C7B6FD601E3}" dt="2022-08-09T02:01:14.932" v="33"/>
        <pc:sldMkLst>
          <pc:docMk/>
          <pc:sldMk cId="256860975" sldId="283"/>
        </pc:sldMkLst>
      </pc:sldChg>
      <pc:sldChg chg="add ord">
        <pc:chgData name="김현준" userId="185f8337-2247-4f37-8bdb-f28dabdaedae" providerId="ADAL" clId="{CF25C2BD-36CD-A642-8B56-5C7B6FD601E3}" dt="2022-08-09T02:01:17.503" v="35"/>
        <pc:sldMkLst>
          <pc:docMk/>
          <pc:sldMk cId="1636469046" sldId="283"/>
        </pc:sldMkLst>
      </pc:sldChg>
      <pc:sldChg chg="add del">
        <pc:chgData name="김현준" userId="185f8337-2247-4f37-8bdb-f28dabdaedae" providerId="ADAL" clId="{CF25C2BD-36CD-A642-8B56-5C7B6FD601E3}" dt="2022-08-09T02:01:14.811" v="32"/>
        <pc:sldMkLst>
          <pc:docMk/>
          <pc:sldMk cId="1925934983" sldId="284"/>
        </pc:sldMkLst>
      </pc:sldChg>
      <pc:sldChg chg="add">
        <pc:chgData name="김현준" userId="185f8337-2247-4f37-8bdb-f28dabdaedae" providerId="ADAL" clId="{CF25C2BD-36CD-A642-8B56-5C7B6FD601E3}" dt="2022-08-09T02:01:18.174" v="36"/>
        <pc:sldMkLst>
          <pc:docMk/>
          <pc:sldMk cId="2610770482" sldId="284"/>
        </pc:sldMkLst>
      </pc:sldChg>
      <pc:sldChg chg="add">
        <pc:chgData name="김현준" userId="185f8337-2247-4f37-8bdb-f28dabdaedae" providerId="ADAL" clId="{CF25C2BD-36CD-A642-8B56-5C7B6FD601E3}" dt="2022-08-09T02:01:18.361" v="37"/>
        <pc:sldMkLst>
          <pc:docMk/>
          <pc:sldMk cId="336458643" sldId="285"/>
        </pc:sldMkLst>
      </pc:sldChg>
      <pc:sldChg chg="add del">
        <pc:chgData name="김현준" userId="185f8337-2247-4f37-8bdb-f28dabdaedae" providerId="ADAL" clId="{CF25C2BD-36CD-A642-8B56-5C7B6FD601E3}" dt="2022-08-09T02:01:14.624" v="31"/>
        <pc:sldMkLst>
          <pc:docMk/>
          <pc:sldMk cId="1251847356" sldId="285"/>
        </pc:sldMkLst>
      </pc:sldChg>
    </pc:docChg>
  </pc:docChgLst>
  <pc:docChgLst>
    <pc:chgData name="김현준" userId="185f8337-2247-4f37-8bdb-f28dabdaedae" providerId="ADAL" clId="{F807CC88-3ACD-3040-ABBD-FFD973D4EE79}"/>
    <pc:docChg chg="undo custSel addSld delSld modSld sldOrd">
      <pc:chgData name="김현준" userId="185f8337-2247-4f37-8bdb-f28dabdaedae" providerId="ADAL" clId="{F807CC88-3ACD-3040-ABBD-FFD973D4EE79}" dt="2022-09-21T01:34:13.386" v="312"/>
      <pc:docMkLst>
        <pc:docMk/>
      </pc:docMkLst>
      <pc:sldChg chg="modSp">
        <pc:chgData name="김현준" userId="185f8337-2247-4f37-8bdb-f28dabdaedae" providerId="ADAL" clId="{F807CC88-3ACD-3040-ABBD-FFD973D4EE79}" dt="2022-09-21T01:34:13.386" v="312"/>
        <pc:sldMkLst>
          <pc:docMk/>
          <pc:sldMk cId="2406322206" sldId="269"/>
        </pc:sldMkLst>
        <pc:spChg chg="mod">
          <ac:chgData name="김현준" userId="185f8337-2247-4f37-8bdb-f28dabdaedae" providerId="ADAL" clId="{F807CC88-3ACD-3040-ABBD-FFD973D4EE79}" dt="2022-09-21T01:34:13.386" v="312"/>
          <ac:spMkLst>
            <pc:docMk/>
            <pc:sldMk cId="2406322206" sldId="269"/>
            <ac:spMk id="3" creationId="{00000000-0000-0000-0000-000000000000}"/>
          </ac:spMkLst>
        </pc:spChg>
      </pc:sldChg>
      <pc:sldChg chg="addSp delSp modSp del ord">
        <pc:chgData name="김현준" userId="185f8337-2247-4f37-8bdb-f28dabdaedae" providerId="ADAL" clId="{F807CC88-3ACD-3040-ABBD-FFD973D4EE79}" dt="2022-09-20T00:07:47.102" v="293" actId="2696"/>
        <pc:sldMkLst>
          <pc:docMk/>
          <pc:sldMk cId="229845969" sldId="285"/>
        </pc:sldMkLst>
        <pc:spChg chg="del mod">
          <ac:chgData name="김현준" userId="185f8337-2247-4f37-8bdb-f28dabdaedae" providerId="ADAL" clId="{F807CC88-3ACD-3040-ABBD-FFD973D4EE79}" dt="2022-09-19T23:35:14.467" v="51"/>
          <ac:spMkLst>
            <pc:docMk/>
            <pc:sldMk cId="229845969" sldId="285"/>
            <ac:spMk id="3" creationId="{7EEAC6D0-09CC-9259-8FAC-3D15A9354AD4}"/>
          </ac:spMkLst>
        </pc:spChg>
        <pc:spChg chg="add mod">
          <ac:chgData name="김현준" userId="185f8337-2247-4f37-8bdb-f28dabdaedae" providerId="ADAL" clId="{F807CC88-3ACD-3040-ABBD-FFD973D4EE79}" dt="2022-09-19T23:35:14.467" v="51"/>
          <ac:spMkLst>
            <pc:docMk/>
            <pc:sldMk cId="229845969" sldId="285"/>
            <ac:spMk id="4" creationId="{B3E9A08C-62F7-1F49-8557-60E6C8748C00}"/>
          </ac:spMkLst>
        </pc:spChg>
        <pc:graphicFrameChg chg="del mod modGraphic">
          <ac:chgData name="김현준" userId="185f8337-2247-4f37-8bdb-f28dabdaedae" providerId="ADAL" clId="{F807CC88-3ACD-3040-ABBD-FFD973D4EE79}" dt="2022-09-19T23:35:14.467" v="51"/>
          <ac:graphicFrameMkLst>
            <pc:docMk/>
            <pc:sldMk cId="229845969" sldId="285"/>
            <ac:graphicFrameMk id="5" creationId="{56057B2E-A87C-EC20-29B4-75B28AE60188}"/>
          </ac:graphicFrameMkLst>
        </pc:graphicFrameChg>
      </pc:sldChg>
      <pc:sldChg chg="addSp delSp modSp add del">
        <pc:chgData name="김현준" userId="185f8337-2247-4f37-8bdb-f28dabdaedae" providerId="ADAL" clId="{F807CC88-3ACD-3040-ABBD-FFD973D4EE79}" dt="2022-09-20T17:55:46.762" v="299"/>
        <pc:sldMkLst>
          <pc:docMk/>
          <pc:sldMk cId="879657631" sldId="286"/>
        </pc:sldMkLst>
        <pc:spChg chg="mod">
          <ac:chgData name="김현준" userId="185f8337-2247-4f37-8bdb-f28dabdaedae" providerId="ADAL" clId="{F807CC88-3ACD-3040-ABBD-FFD973D4EE79}" dt="2022-09-19T23:37:25.068" v="126" actId="20577"/>
          <ac:spMkLst>
            <pc:docMk/>
            <pc:sldMk cId="879657631" sldId="286"/>
            <ac:spMk id="2" creationId="{A88DA466-1714-B06F-E353-2C4A6E6DFDB3}"/>
          </ac:spMkLst>
        </pc:spChg>
        <pc:spChg chg="mod">
          <ac:chgData name="김현준" userId="185f8337-2247-4f37-8bdb-f28dabdaedae" providerId="ADAL" clId="{F807CC88-3ACD-3040-ABBD-FFD973D4EE79}" dt="2022-09-19T23:38:20.791" v="224" actId="20577"/>
          <ac:spMkLst>
            <pc:docMk/>
            <pc:sldMk cId="879657631" sldId="286"/>
            <ac:spMk id="3" creationId="{E6F44859-744C-AA83-656A-CAC3FCC9DE4F}"/>
          </ac:spMkLst>
        </pc:spChg>
        <pc:spChg chg="add del mod">
          <ac:chgData name="김현준" userId="185f8337-2247-4f37-8bdb-f28dabdaedae" providerId="ADAL" clId="{F807CC88-3ACD-3040-ABBD-FFD973D4EE79}" dt="2022-09-19T23:38:38.217" v="267" actId="20577"/>
          <ac:spMkLst>
            <pc:docMk/>
            <pc:sldMk cId="879657631" sldId="286"/>
            <ac:spMk id="6" creationId="{F5E5750C-4C6F-7B42-B440-3277D17F35EC}"/>
          </ac:spMkLst>
        </pc:spChg>
        <pc:graphicFrameChg chg="del mod modGraphic">
          <ac:chgData name="김현준" userId="185f8337-2247-4f37-8bdb-f28dabdaedae" providerId="ADAL" clId="{F807CC88-3ACD-3040-ABBD-FFD973D4EE79}" dt="2022-09-19T23:58:04.821" v="272"/>
          <ac:graphicFrameMkLst>
            <pc:docMk/>
            <pc:sldMk cId="879657631" sldId="286"/>
            <ac:graphicFrameMk id="5" creationId="{F2CE0608-B556-31A6-2D42-54D695C441DE}"/>
          </ac:graphicFrameMkLst>
        </pc:graphicFrameChg>
        <pc:graphicFrameChg chg="add mod modGraphic">
          <ac:chgData name="김현준" userId="185f8337-2247-4f37-8bdb-f28dabdaedae" providerId="ADAL" clId="{F807CC88-3ACD-3040-ABBD-FFD973D4EE79}" dt="2022-09-20T17:55:46.762" v="299"/>
          <ac:graphicFrameMkLst>
            <pc:docMk/>
            <pc:sldMk cId="879657631" sldId="286"/>
            <ac:graphicFrameMk id="7" creationId="{6E9CB15F-089C-8147-9D33-68E1891CAEE5}"/>
          </ac:graphicFrameMkLst>
        </pc:graphicFrameChg>
        <pc:graphicFrameChg chg="add mod modGraphic">
          <ac:chgData name="김현준" userId="185f8337-2247-4f37-8bdb-f28dabdaedae" providerId="ADAL" clId="{F807CC88-3ACD-3040-ABBD-FFD973D4EE79}" dt="2022-09-20T00:07:24.705" v="290" actId="20577"/>
          <ac:graphicFrameMkLst>
            <pc:docMk/>
            <pc:sldMk cId="879657631" sldId="286"/>
            <ac:graphicFrameMk id="8" creationId="{A9FAA6B7-A4CE-0A4A-B051-E7950B5C806E}"/>
          </ac:graphicFrameMkLst>
        </pc:graphicFrameChg>
      </pc:sldChg>
      <pc:sldChg chg="modSp">
        <pc:chgData name="김현준" userId="185f8337-2247-4f37-8bdb-f28dabdaedae" providerId="ADAL" clId="{F807CC88-3ACD-3040-ABBD-FFD973D4EE79}" dt="2022-09-21T00:04:45.220" v="311" actId="20577"/>
        <pc:sldMkLst>
          <pc:docMk/>
          <pc:sldMk cId="4064369670" sldId="289"/>
        </pc:sldMkLst>
        <pc:spChg chg="mod">
          <ac:chgData name="김현준" userId="185f8337-2247-4f37-8bdb-f28dabdaedae" providerId="ADAL" clId="{F807CC88-3ACD-3040-ABBD-FFD973D4EE79}" dt="2022-09-21T00:04:01.313" v="301" actId="20577"/>
          <ac:spMkLst>
            <pc:docMk/>
            <pc:sldMk cId="4064369670" sldId="289"/>
            <ac:spMk id="37" creationId="{E1DD9DF6-B0D1-C160-4117-DF5BAFFBEA19}"/>
          </ac:spMkLst>
        </pc:spChg>
        <pc:spChg chg="mod">
          <ac:chgData name="김현준" userId="185f8337-2247-4f37-8bdb-f28dabdaedae" providerId="ADAL" clId="{F807CC88-3ACD-3040-ABBD-FFD973D4EE79}" dt="2022-09-21T00:04:09.950" v="303" actId="20577"/>
          <ac:spMkLst>
            <pc:docMk/>
            <pc:sldMk cId="4064369670" sldId="289"/>
            <ac:spMk id="39" creationId="{A428DE58-3236-3A61-99EA-264E5D9CC126}"/>
          </ac:spMkLst>
        </pc:spChg>
        <pc:spChg chg="mod">
          <ac:chgData name="김현준" userId="185f8337-2247-4f37-8bdb-f28dabdaedae" providerId="ADAL" clId="{F807CC88-3ACD-3040-ABBD-FFD973D4EE79}" dt="2022-09-21T00:04:45.220" v="311" actId="20577"/>
          <ac:spMkLst>
            <pc:docMk/>
            <pc:sldMk cId="4064369670" sldId="289"/>
            <ac:spMk id="41" creationId="{5EE0FCC7-EAE4-2CDA-A77F-6BBAA14CB7F2}"/>
          </ac:spMkLst>
        </pc:spChg>
        <pc:spChg chg="mod">
          <ac:chgData name="김현준" userId="185f8337-2247-4f37-8bdb-f28dabdaedae" providerId="ADAL" clId="{F807CC88-3ACD-3040-ABBD-FFD973D4EE79}" dt="2022-09-21T00:04:40.448" v="309" actId="20577"/>
          <ac:spMkLst>
            <pc:docMk/>
            <pc:sldMk cId="4064369670" sldId="289"/>
            <ac:spMk id="43" creationId="{DB63C1D6-E941-C9D8-3C21-C34E6F1F0D18}"/>
          </ac:spMkLst>
        </pc:spChg>
        <pc:spChg chg="mod">
          <ac:chgData name="김현준" userId="185f8337-2247-4f37-8bdb-f28dabdaedae" providerId="ADAL" clId="{F807CC88-3ACD-3040-ABBD-FFD973D4EE79}" dt="2022-09-21T00:04:36.434" v="307" actId="20577"/>
          <ac:spMkLst>
            <pc:docMk/>
            <pc:sldMk cId="4064369670" sldId="289"/>
            <ac:spMk id="45" creationId="{B2C6286C-B30D-C640-E125-878A864F8CAE}"/>
          </ac:spMkLst>
        </pc:spChg>
        <pc:spChg chg="mod">
          <ac:chgData name="김현준" userId="185f8337-2247-4f37-8bdb-f28dabdaedae" providerId="ADAL" clId="{F807CC88-3ACD-3040-ABBD-FFD973D4EE79}" dt="2022-09-21T00:04:31.748" v="305" actId="20577"/>
          <ac:spMkLst>
            <pc:docMk/>
            <pc:sldMk cId="4064369670" sldId="289"/>
            <ac:spMk id="47" creationId="{9689F738-07EC-3A2B-3B41-2D6442F74CC2}"/>
          </ac:spMkLst>
        </pc:spChg>
      </pc:sldChg>
    </pc:docChg>
  </pc:docChgLst>
  <pc:docChgLst>
    <pc:chgData name="현준 김" userId="185f8337-2247-4f37-8bdb-f28dabdaedae" providerId="ADAL" clId="{532DA857-38BC-4BAA-894D-949328AEDC87}"/>
    <pc:docChg chg="modSld sldOrd">
      <pc:chgData name="현준 김" userId="185f8337-2247-4f37-8bdb-f28dabdaedae" providerId="ADAL" clId="{532DA857-38BC-4BAA-894D-949328AEDC87}" dt="2022-09-13T04:52:54.365" v="209"/>
      <pc:docMkLst>
        <pc:docMk/>
      </pc:docMkLst>
      <pc:sldChg chg="addSp delSp modSp">
        <pc:chgData name="현준 김" userId="185f8337-2247-4f37-8bdb-f28dabdaedae" providerId="ADAL" clId="{532DA857-38BC-4BAA-894D-949328AEDC87}" dt="2022-09-13T03:06:47.738" v="165"/>
        <pc:sldMkLst>
          <pc:docMk/>
          <pc:sldMk cId="2610770482" sldId="284"/>
        </pc:sldMkLst>
        <pc:spChg chg="add mod">
          <ac:chgData name="현준 김" userId="185f8337-2247-4f37-8bdb-f28dabdaedae" providerId="ADAL" clId="{532DA857-38BC-4BAA-894D-949328AEDC87}" dt="2022-09-13T00:23:07.698" v="12" actId="571"/>
          <ac:spMkLst>
            <pc:docMk/>
            <pc:sldMk cId="2610770482" sldId="284"/>
            <ac:spMk id="8" creationId="{EDBAA103-2769-C33C-1C49-AA2BA4D91985}"/>
          </ac:spMkLst>
        </pc:spChg>
        <pc:spChg chg="del mod">
          <ac:chgData name="현준 김" userId="185f8337-2247-4f37-8bdb-f28dabdaedae" providerId="ADAL" clId="{532DA857-38BC-4BAA-894D-949328AEDC87}" dt="2022-09-13T03:06:47.738" v="165"/>
          <ac:spMkLst>
            <pc:docMk/>
            <pc:sldMk cId="2610770482" sldId="284"/>
            <ac:spMk id="10" creationId="{ABE955F5-B9AA-E54E-7CCD-8D465E12FE97}"/>
          </ac:spMkLst>
        </pc:spChg>
      </pc:sldChg>
      <pc:sldChg chg="modSp ord">
        <pc:chgData name="현준 김" userId="185f8337-2247-4f37-8bdb-f28dabdaedae" providerId="ADAL" clId="{532DA857-38BC-4BAA-894D-949328AEDC87}" dt="2022-09-13T04:26:34.515" v="172"/>
        <pc:sldMkLst>
          <pc:docMk/>
          <pc:sldMk cId="229845969" sldId="285"/>
        </pc:sldMkLst>
        <pc:spChg chg="mod">
          <ac:chgData name="현준 김" userId="185f8337-2247-4f37-8bdb-f28dabdaedae" providerId="ADAL" clId="{532DA857-38BC-4BAA-894D-949328AEDC87}" dt="2022-09-12T23:42:59.117" v="2"/>
          <ac:spMkLst>
            <pc:docMk/>
            <pc:sldMk cId="229845969" sldId="285"/>
            <ac:spMk id="2" creationId="{22D94400-1D65-C7CB-A5EB-AC75E10F27EB}"/>
          </ac:spMkLst>
        </pc:spChg>
        <pc:spChg chg="mod">
          <ac:chgData name="현준 김" userId="185f8337-2247-4f37-8bdb-f28dabdaedae" providerId="ADAL" clId="{532DA857-38BC-4BAA-894D-949328AEDC87}" dt="2022-09-12T23:43:23.898" v="3"/>
          <ac:spMkLst>
            <pc:docMk/>
            <pc:sldMk cId="229845969" sldId="285"/>
            <ac:spMk id="3" creationId="{7EEAC6D0-09CC-9259-8FAC-3D15A9354AD4}"/>
          </ac:spMkLst>
        </pc:spChg>
        <pc:graphicFrameChg chg="mod">
          <ac:chgData name="현준 김" userId="185f8337-2247-4f37-8bdb-f28dabdaedae" providerId="ADAL" clId="{532DA857-38BC-4BAA-894D-949328AEDC87}" dt="2022-09-13T04:26:34.515" v="172"/>
          <ac:graphicFrameMkLst>
            <pc:docMk/>
            <pc:sldMk cId="229845969" sldId="285"/>
            <ac:graphicFrameMk id="5" creationId="{56057B2E-A87C-EC20-29B4-75B28AE60188}"/>
          </ac:graphicFrameMkLst>
        </pc:graphicFrameChg>
      </pc:sldChg>
      <pc:sldChg chg="modSp">
        <pc:chgData name="현준 김" userId="185f8337-2247-4f37-8bdb-f28dabdaedae" providerId="ADAL" clId="{532DA857-38BC-4BAA-894D-949328AEDC87}" dt="2022-09-13T04:22:06.109" v="169"/>
        <pc:sldMkLst>
          <pc:docMk/>
          <pc:sldMk cId="879657631" sldId="286"/>
        </pc:sldMkLst>
        <pc:spChg chg="mod">
          <ac:chgData name="현준 김" userId="185f8337-2247-4f37-8bdb-f28dabdaedae" providerId="ADAL" clId="{532DA857-38BC-4BAA-894D-949328AEDC87}" dt="2022-09-13T04:22:06.109" v="169"/>
          <ac:spMkLst>
            <pc:docMk/>
            <pc:sldMk cId="879657631" sldId="286"/>
            <ac:spMk id="2" creationId="{A88DA466-1714-B06F-E353-2C4A6E6DFDB3}"/>
          </ac:spMkLst>
        </pc:spChg>
      </pc:sldChg>
      <pc:sldChg chg="addSp modSp ord">
        <pc:chgData name="현준 김" userId="185f8337-2247-4f37-8bdb-f28dabdaedae" providerId="ADAL" clId="{532DA857-38BC-4BAA-894D-949328AEDC87}" dt="2022-09-13T02:55:48.543" v="153"/>
        <pc:sldMkLst>
          <pc:docMk/>
          <pc:sldMk cId="3063445274" sldId="287"/>
        </pc:sldMkLst>
        <pc:spChg chg="mod">
          <ac:chgData name="현준 김" userId="185f8337-2247-4f37-8bdb-f28dabdaedae" providerId="ADAL" clId="{532DA857-38BC-4BAA-894D-949328AEDC87}" dt="2022-09-13T02:55:48.543" v="153"/>
          <ac:spMkLst>
            <pc:docMk/>
            <pc:sldMk cId="3063445274" sldId="287"/>
            <ac:spMk id="11" creationId="{DB9B047F-D8B1-2A95-E55A-352354638A92}"/>
          </ac:spMkLst>
        </pc:spChg>
        <pc:picChg chg="add mod">
          <ac:chgData name="현준 김" userId="185f8337-2247-4f37-8bdb-f28dabdaedae" providerId="ADAL" clId="{532DA857-38BC-4BAA-894D-949328AEDC87}" dt="2022-09-13T00:14:00.603" v="9"/>
          <ac:picMkLst>
            <pc:docMk/>
            <pc:sldMk cId="3063445274" sldId="287"/>
            <ac:picMk id="4" creationId="{808AD785-252E-D64D-EDBF-7B2B13B033C0}"/>
          </ac:picMkLst>
        </pc:picChg>
        <pc:picChg chg="add mod">
          <ac:chgData name="현준 김" userId="185f8337-2247-4f37-8bdb-f28dabdaedae" providerId="ADAL" clId="{532DA857-38BC-4BAA-894D-949328AEDC87}" dt="2022-09-13T00:14:00.603" v="9"/>
          <ac:picMkLst>
            <pc:docMk/>
            <pc:sldMk cId="3063445274" sldId="287"/>
            <ac:picMk id="5" creationId="{7DA02807-FD3D-56EB-CE57-1D3F0D094F3E}"/>
          </ac:picMkLst>
        </pc:picChg>
        <pc:picChg chg="add mod">
          <ac:chgData name="현준 김" userId="185f8337-2247-4f37-8bdb-f28dabdaedae" providerId="ADAL" clId="{532DA857-38BC-4BAA-894D-949328AEDC87}" dt="2022-09-13T00:14:14.277" v="10"/>
          <ac:picMkLst>
            <pc:docMk/>
            <pc:sldMk cId="3063445274" sldId="287"/>
            <ac:picMk id="6" creationId="{42955FB7-8777-4B7A-773D-B8E09A16FC76}"/>
          </ac:picMkLst>
        </pc:picChg>
        <pc:picChg chg="add mod">
          <ac:chgData name="현준 김" userId="185f8337-2247-4f37-8bdb-f28dabdaedae" providerId="ADAL" clId="{532DA857-38BC-4BAA-894D-949328AEDC87}" dt="2022-09-13T00:14:29.264" v="11"/>
          <ac:picMkLst>
            <pc:docMk/>
            <pc:sldMk cId="3063445274" sldId="287"/>
            <ac:picMk id="7" creationId="{19BAB28C-0836-FC08-98E7-1EB95F4D0B85}"/>
          </ac:picMkLst>
        </pc:picChg>
      </pc:sldChg>
      <pc:sldChg chg="addSp modSp">
        <pc:chgData name="현준 김" userId="185f8337-2247-4f37-8bdb-f28dabdaedae" providerId="ADAL" clId="{532DA857-38BC-4BAA-894D-949328AEDC87}" dt="2022-09-13T02:32:53.857" v="137"/>
        <pc:sldMkLst>
          <pc:docMk/>
          <pc:sldMk cId="2039162177" sldId="288"/>
        </pc:sldMkLst>
        <pc:spChg chg="add mod">
          <ac:chgData name="현준 김" userId="185f8337-2247-4f37-8bdb-f28dabdaedae" providerId="ADAL" clId="{532DA857-38BC-4BAA-894D-949328AEDC87}" dt="2022-09-13T00:46:33.310" v="28"/>
          <ac:spMkLst>
            <pc:docMk/>
            <pc:sldMk cId="2039162177" sldId="288"/>
            <ac:spMk id="39" creationId="{CFFAC1B4-0CAA-E627-0B63-3CF307FD0C49}"/>
          </ac:spMkLst>
        </pc:spChg>
        <pc:spChg chg="add mod">
          <ac:chgData name="현준 김" userId="185f8337-2247-4f37-8bdb-f28dabdaedae" providerId="ADAL" clId="{532DA857-38BC-4BAA-894D-949328AEDC87}" dt="2022-09-13T02:26:37.666" v="102" actId="571"/>
          <ac:spMkLst>
            <pc:docMk/>
            <pc:sldMk cId="2039162177" sldId="288"/>
            <ac:spMk id="161" creationId="{8A725BAC-C890-E5F8-C81A-C449245E86C2}"/>
          </ac:spMkLst>
        </pc:spChg>
        <pc:spChg chg="add mod">
          <ac:chgData name="현준 김" userId="185f8337-2247-4f37-8bdb-f28dabdaedae" providerId="ADAL" clId="{532DA857-38BC-4BAA-894D-949328AEDC87}" dt="2022-09-13T02:26:37.466" v="101" actId="571"/>
          <ac:spMkLst>
            <pc:docMk/>
            <pc:sldMk cId="2039162177" sldId="288"/>
            <ac:spMk id="162" creationId="{C1EC8F69-8640-2DC2-DCFA-1C56E64A21C9}"/>
          </ac:spMkLst>
        </pc:spChg>
        <pc:spChg chg="add mod">
          <ac:chgData name="현준 김" userId="185f8337-2247-4f37-8bdb-f28dabdaedae" providerId="ADAL" clId="{532DA857-38BC-4BAA-894D-949328AEDC87}" dt="2022-09-13T02:26:37.288" v="100" actId="571"/>
          <ac:spMkLst>
            <pc:docMk/>
            <pc:sldMk cId="2039162177" sldId="288"/>
            <ac:spMk id="163" creationId="{FD7A25E4-6283-537E-6FEE-B10ACDD5F4F9}"/>
          </ac:spMkLst>
        </pc:spChg>
        <pc:spChg chg="add mod">
          <ac:chgData name="현준 김" userId="185f8337-2247-4f37-8bdb-f28dabdaedae" providerId="ADAL" clId="{532DA857-38BC-4BAA-894D-949328AEDC87}" dt="2022-09-13T02:26:37.087" v="99" actId="571"/>
          <ac:spMkLst>
            <pc:docMk/>
            <pc:sldMk cId="2039162177" sldId="288"/>
            <ac:spMk id="164" creationId="{97DAF25E-6B09-3CAD-437C-4C5EEDCC2DF1}"/>
          </ac:spMkLst>
        </pc:spChg>
        <pc:spChg chg="add mod">
          <ac:chgData name="현준 김" userId="185f8337-2247-4f37-8bdb-f28dabdaedae" providerId="ADAL" clId="{532DA857-38BC-4BAA-894D-949328AEDC87}" dt="2022-09-13T02:26:36.806" v="98" actId="571"/>
          <ac:spMkLst>
            <pc:docMk/>
            <pc:sldMk cId="2039162177" sldId="288"/>
            <ac:spMk id="165" creationId="{644DDF79-5911-53AA-5043-DAF95A4356AF}"/>
          </ac:spMkLst>
        </pc:spChg>
        <pc:spChg chg="add mod">
          <ac:chgData name="현준 김" userId="185f8337-2247-4f37-8bdb-f28dabdaedae" providerId="ADAL" clId="{532DA857-38BC-4BAA-894D-949328AEDC87}" dt="2022-09-13T02:26:44.046" v="103" actId="571"/>
          <ac:spMkLst>
            <pc:docMk/>
            <pc:sldMk cId="2039162177" sldId="288"/>
            <ac:spMk id="166" creationId="{CD8D36FA-E48D-4532-1C7F-7703828B4FBF}"/>
          </ac:spMkLst>
        </pc:spChg>
        <pc:spChg chg="add mod">
          <ac:chgData name="현준 김" userId="185f8337-2247-4f37-8bdb-f28dabdaedae" providerId="ADAL" clId="{532DA857-38BC-4BAA-894D-949328AEDC87}" dt="2022-09-13T02:32:43.674" v="136"/>
          <ac:spMkLst>
            <pc:docMk/>
            <pc:sldMk cId="2039162177" sldId="288"/>
            <ac:spMk id="179" creationId="{0DDD164A-ACBE-32A8-C689-2DC13923E589}"/>
          </ac:spMkLst>
        </pc:spChg>
        <pc:spChg chg="mod">
          <ac:chgData name="현준 김" userId="185f8337-2247-4f37-8bdb-f28dabdaedae" providerId="ADAL" clId="{532DA857-38BC-4BAA-894D-949328AEDC87}" dt="2022-09-13T02:32:53.857" v="137"/>
          <ac:spMkLst>
            <pc:docMk/>
            <pc:sldMk cId="2039162177" sldId="288"/>
            <ac:spMk id="189" creationId="{387E141D-5017-9E86-242B-E02084B0B22C}"/>
          </ac:spMkLst>
        </pc:spChg>
        <pc:graphicFrameChg chg="mod">
          <ac:chgData name="현준 김" userId="185f8337-2247-4f37-8bdb-f28dabdaedae" providerId="ADAL" clId="{532DA857-38BC-4BAA-894D-949328AEDC87}" dt="2022-09-13T02:25:09.862" v="92"/>
          <ac:graphicFrameMkLst>
            <pc:docMk/>
            <pc:sldMk cId="2039162177" sldId="288"/>
            <ac:graphicFrameMk id="6" creationId="{E7132316-4AD5-D1A0-62A2-06D0CBD9ED3A}"/>
          </ac:graphicFrameMkLst>
        </pc:graphicFrameChg>
        <pc:graphicFrameChg chg="mod">
          <ac:chgData name="현준 김" userId="185f8337-2247-4f37-8bdb-f28dabdaedae" providerId="ADAL" clId="{532DA857-38BC-4BAA-894D-949328AEDC87}" dt="2022-09-13T02:21:32.303" v="91"/>
          <ac:graphicFrameMkLst>
            <pc:docMk/>
            <pc:sldMk cId="2039162177" sldId="288"/>
            <ac:graphicFrameMk id="10" creationId="{F103BFD4-913F-E471-E95F-0758EB7978C5}"/>
          </ac:graphicFrameMkLst>
        </pc:graphicFrameChg>
        <pc:graphicFrameChg chg="mod">
          <ac:chgData name="현준 김" userId="185f8337-2247-4f37-8bdb-f28dabdaedae" providerId="ADAL" clId="{532DA857-38BC-4BAA-894D-949328AEDC87}" dt="2022-09-13T02:31:24.602" v="124"/>
          <ac:graphicFrameMkLst>
            <pc:docMk/>
            <pc:sldMk cId="2039162177" sldId="288"/>
            <ac:graphicFrameMk id="38" creationId="{0110BDD0-A21E-E8EF-A47F-06A3C595F487}"/>
          </ac:graphicFrameMkLst>
        </pc:graphicFrameChg>
        <pc:graphicFrameChg chg="mod">
          <ac:chgData name="현준 김" userId="185f8337-2247-4f37-8bdb-f28dabdaedae" providerId="ADAL" clId="{532DA857-38BC-4BAA-894D-949328AEDC87}" dt="2022-09-13T00:48:45.815" v="36"/>
          <ac:graphicFrameMkLst>
            <pc:docMk/>
            <pc:sldMk cId="2039162177" sldId="288"/>
            <ac:graphicFrameMk id="41" creationId="{0DF2DF60-87BA-C9E8-397F-525235D294EF}"/>
          </ac:graphicFrameMkLst>
        </pc:graphicFrameChg>
        <pc:graphicFrameChg chg="mod">
          <ac:chgData name="현준 김" userId="185f8337-2247-4f37-8bdb-f28dabdaedae" providerId="ADAL" clId="{532DA857-38BC-4BAA-894D-949328AEDC87}" dt="2022-09-13T02:32:06.269" v="134"/>
          <ac:graphicFrameMkLst>
            <pc:docMk/>
            <pc:sldMk cId="2039162177" sldId="288"/>
            <ac:graphicFrameMk id="43" creationId="{3A9C33BD-F61D-28F3-EAF1-05D751149447}"/>
          </ac:graphicFrameMkLst>
        </pc:graphicFrameChg>
        <pc:cxnChg chg="add mod">
          <ac:chgData name="현준 김" userId="185f8337-2247-4f37-8bdb-f28dabdaedae" providerId="ADAL" clId="{532DA857-38BC-4BAA-894D-949328AEDC87}" dt="2022-09-13T00:37:07.393" v="13"/>
          <ac:cxnSpMkLst>
            <pc:docMk/>
            <pc:sldMk cId="2039162177" sldId="288"/>
            <ac:cxnSpMk id="13" creationId="{B018E3A6-FA36-F23F-CDE6-70BB1D1DDC8B}"/>
          </ac:cxnSpMkLst>
        </pc:cxnChg>
        <pc:cxnChg chg="add mod">
          <ac:chgData name="현준 김" userId="185f8337-2247-4f37-8bdb-f28dabdaedae" providerId="ADAL" clId="{532DA857-38BC-4BAA-894D-949328AEDC87}" dt="2022-09-13T00:37:31.127" v="14"/>
          <ac:cxnSpMkLst>
            <pc:docMk/>
            <pc:sldMk cId="2039162177" sldId="288"/>
            <ac:cxnSpMk id="18" creationId="{D3D34748-D53D-F62A-A01E-B76D792C8249}"/>
          </ac:cxnSpMkLst>
        </pc:cxnChg>
        <pc:cxnChg chg="add mod">
          <ac:chgData name="현준 김" userId="185f8337-2247-4f37-8bdb-f28dabdaedae" providerId="ADAL" clId="{532DA857-38BC-4BAA-894D-949328AEDC87}" dt="2022-09-13T00:37:38.263" v="15"/>
          <ac:cxnSpMkLst>
            <pc:docMk/>
            <pc:sldMk cId="2039162177" sldId="288"/>
            <ac:cxnSpMk id="21" creationId="{F7F12B9D-4D61-8F88-12B8-53EFB0F417AD}"/>
          </ac:cxnSpMkLst>
        </pc:cxnChg>
        <pc:cxnChg chg="add mod">
          <ac:chgData name="현준 김" userId="185f8337-2247-4f37-8bdb-f28dabdaedae" providerId="ADAL" clId="{532DA857-38BC-4BAA-894D-949328AEDC87}" dt="2022-09-13T00:37:42.094" v="16"/>
          <ac:cxnSpMkLst>
            <pc:docMk/>
            <pc:sldMk cId="2039162177" sldId="288"/>
            <ac:cxnSpMk id="22" creationId="{3C0C31E6-ED9C-502C-6C50-D6EB06248650}"/>
          </ac:cxnSpMkLst>
        </pc:cxnChg>
        <pc:cxnChg chg="add mod">
          <ac:chgData name="현준 김" userId="185f8337-2247-4f37-8bdb-f28dabdaedae" providerId="ADAL" clId="{532DA857-38BC-4BAA-894D-949328AEDC87}" dt="2022-09-13T00:37:49.205" v="17"/>
          <ac:cxnSpMkLst>
            <pc:docMk/>
            <pc:sldMk cId="2039162177" sldId="288"/>
            <ac:cxnSpMk id="25" creationId="{4CF3748E-3C21-FA8B-0E37-CE353BF9A501}"/>
          </ac:cxnSpMkLst>
        </pc:cxnChg>
        <pc:cxnChg chg="add mod">
          <ac:chgData name="현준 김" userId="185f8337-2247-4f37-8bdb-f28dabdaedae" providerId="ADAL" clId="{532DA857-38BC-4BAA-894D-949328AEDC87}" dt="2022-09-13T00:37:56.462" v="18"/>
          <ac:cxnSpMkLst>
            <pc:docMk/>
            <pc:sldMk cId="2039162177" sldId="288"/>
            <ac:cxnSpMk id="28" creationId="{E889BEC6-D349-FE2B-C139-645CD7DD9725}"/>
          </ac:cxnSpMkLst>
        </pc:cxnChg>
        <pc:cxnChg chg="add mod">
          <ac:chgData name="현준 김" userId="185f8337-2247-4f37-8bdb-f28dabdaedae" providerId="ADAL" clId="{532DA857-38BC-4BAA-894D-949328AEDC87}" dt="2022-09-13T00:38:11.561" v="19"/>
          <ac:cxnSpMkLst>
            <pc:docMk/>
            <pc:sldMk cId="2039162177" sldId="288"/>
            <ac:cxnSpMk id="33" creationId="{78AD4612-3AD2-7E39-C505-AE73872F8254}"/>
          </ac:cxnSpMkLst>
        </pc:cxnChg>
      </pc:sldChg>
      <pc:sldChg chg="addSp modSp">
        <pc:chgData name="현준 김" userId="185f8337-2247-4f37-8bdb-f28dabdaedae" providerId="ADAL" clId="{532DA857-38BC-4BAA-894D-949328AEDC87}" dt="2022-09-13T04:48:59.752" v="187" actId="767"/>
        <pc:sldMkLst>
          <pc:docMk/>
          <pc:sldMk cId="4064369670" sldId="289"/>
        </pc:sldMkLst>
        <pc:spChg chg="add mod">
          <ac:chgData name="현준 김" userId="185f8337-2247-4f37-8bdb-f28dabdaedae" providerId="ADAL" clId="{532DA857-38BC-4BAA-894D-949328AEDC87}" dt="2022-09-13T04:35:34.327" v="173" actId="767"/>
          <ac:spMkLst>
            <pc:docMk/>
            <pc:sldMk cId="4064369670" sldId="289"/>
            <ac:spMk id="14" creationId="{6450732F-1DE9-F838-8C84-C94E227DAEF2}"/>
          </ac:spMkLst>
        </pc:spChg>
        <pc:spChg chg="add mod">
          <ac:chgData name="현준 김" userId="185f8337-2247-4f37-8bdb-f28dabdaedae" providerId="ADAL" clId="{532DA857-38BC-4BAA-894D-949328AEDC87}" dt="2022-09-13T04:36:28.077" v="175" actId="571"/>
          <ac:spMkLst>
            <pc:docMk/>
            <pc:sldMk cId="4064369670" sldId="289"/>
            <ac:spMk id="25" creationId="{D08A6626-2FF8-3C77-72DB-B30ED7955DAF}"/>
          </ac:spMkLst>
        </pc:spChg>
        <pc:spChg chg="add mod">
          <ac:chgData name="현준 김" userId="185f8337-2247-4f37-8bdb-f28dabdaedae" providerId="ADAL" clId="{532DA857-38BC-4BAA-894D-949328AEDC87}" dt="2022-09-13T04:36:43.827" v="176" actId="571"/>
          <ac:spMkLst>
            <pc:docMk/>
            <pc:sldMk cId="4064369670" sldId="289"/>
            <ac:spMk id="26" creationId="{EF38DC74-C196-F7BE-4ECA-5121867639E3}"/>
          </ac:spMkLst>
        </pc:spChg>
        <pc:spChg chg="add mod">
          <ac:chgData name="현준 김" userId="185f8337-2247-4f37-8bdb-f28dabdaedae" providerId="ADAL" clId="{532DA857-38BC-4BAA-894D-949328AEDC87}" dt="2022-09-13T04:36:48.684" v="180" actId="571"/>
          <ac:spMkLst>
            <pc:docMk/>
            <pc:sldMk cId="4064369670" sldId="289"/>
            <ac:spMk id="27" creationId="{B40E820A-AF23-365B-92A6-1B4543C49CF2}"/>
          </ac:spMkLst>
        </pc:spChg>
        <pc:spChg chg="add mod">
          <ac:chgData name="현준 김" userId="185f8337-2247-4f37-8bdb-f28dabdaedae" providerId="ADAL" clId="{532DA857-38BC-4BAA-894D-949328AEDC87}" dt="2022-09-13T04:36:48.333" v="179" actId="571"/>
          <ac:spMkLst>
            <pc:docMk/>
            <pc:sldMk cId="4064369670" sldId="289"/>
            <ac:spMk id="28" creationId="{A1F73D9F-81EB-8153-3718-BEC1646A800D}"/>
          </ac:spMkLst>
        </pc:spChg>
        <pc:spChg chg="add mod">
          <ac:chgData name="현준 김" userId="185f8337-2247-4f37-8bdb-f28dabdaedae" providerId="ADAL" clId="{532DA857-38BC-4BAA-894D-949328AEDC87}" dt="2022-09-13T04:36:51.733" v="181" actId="571"/>
          <ac:spMkLst>
            <pc:docMk/>
            <pc:sldMk cId="4064369670" sldId="289"/>
            <ac:spMk id="29" creationId="{1D5AE33F-A9B6-B284-A8E1-7B46E48EA501}"/>
          </ac:spMkLst>
        </pc:spChg>
        <pc:spChg chg="add mod">
          <ac:chgData name="현준 김" userId="185f8337-2247-4f37-8bdb-f28dabdaedae" providerId="ADAL" clId="{532DA857-38BC-4BAA-894D-949328AEDC87}" dt="2022-09-13T04:36:56.600" v="182" actId="571"/>
          <ac:spMkLst>
            <pc:docMk/>
            <pc:sldMk cId="4064369670" sldId="289"/>
            <ac:spMk id="30" creationId="{53746123-BEBC-805D-8BEC-A26F54FA8C5F}"/>
          </ac:spMkLst>
        </pc:spChg>
        <pc:spChg chg="add mod">
          <ac:chgData name="현준 김" userId="185f8337-2247-4f37-8bdb-f28dabdaedae" providerId="ADAL" clId="{532DA857-38BC-4BAA-894D-949328AEDC87}" dt="2022-09-13T04:37:00.130" v="183" actId="571"/>
          <ac:spMkLst>
            <pc:docMk/>
            <pc:sldMk cId="4064369670" sldId="289"/>
            <ac:spMk id="31" creationId="{2EF7CEF8-712D-73E4-7E65-83045A61554B}"/>
          </ac:spMkLst>
        </pc:spChg>
        <pc:spChg chg="add mod">
          <ac:chgData name="현준 김" userId="185f8337-2247-4f37-8bdb-f28dabdaedae" providerId="ADAL" clId="{532DA857-38BC-4BAA-894D-949328AEDC87}" dt="2022-09-13T04:37:02.669" v="184" actId="571"/>
          <ac:spMkLst>
            <pc:docMk/>
            <pc:sldMk cId="4064369670" sldId="289"/>
            <ac:spMk id="32" creationId="{EDFFD867-5286-580E-166E-0F6BF1ADE506}"/>
          </ac:spMkLst>
        </pc:spChg>
        <pc:spChg chg="add mod">
          <ac:chgData name="현준 김" userId="185f8337-2247-4f37-8bdb-f28dabdaedae" providerId="ADAL" clId="{532DA857-38BC-4BAA-894D-949328AEDC87}" dt="2022-09-13T04:37:04.785" v="185" actId="571"/>
          <ac:spMkLst>
            <pc:docMk/>
            <pc:sldMk cId="4064369670" sldId="289"/>
            <ac:spMk id="33" creationId="{14055BDB-4B58-8A9A-4D50-5342EFA9BD55}"/>
          </ac:spMkLst>
        </pc:spChg>
        <pc:spChg chg="add mod">
          <ac:chgData name="현준 김" userId="185f8337-2247-4f37-8bdb-f28dabdaedae" providerId="ADAL" clId="{532DA857-38BC-4BAA-894D-949328AEDC87}" dt="2022-09-13T04:48:59.752" v="187" actId="767"/>
          <ac:spMkLst>
            <pc:docMk/>
            <pc:sldMk cId="4064369670" sldId="289"/>
            <ac:spMk id="50" creationId="{56F76629-620C-3C8F-7CA3-63D0BC7E2C30}"/>
          </ac:spMkLst>
        </pc:spChg>
        <pc:graphicFrameChg chg="mod">
          <ac:chgData name="현준 김" userId="185f8337-2247-4f37-8bdb-f28dabdaedae" providerId="ADAL" clId="{532DA857-38BC-4BAA-894D-949328AEDC87}" dt="2022-09-13T00:53:17.441" v="43"/>
          <ac:graphicFrameMkLst>
            <pc:docMk/>
            <pc:sldMk cId="4064369670" sldId="289"/>
            <ac:graphicFrameMk id="5" creationId="{8D46E6F6-2F22-7DB2-6809-04D4BE1A0CAD}"/>
          </ac:graphicFrameMkLst>
        </pc:graphicFrameChg>
        <pc:graphicFrameChg chg="mod">
          <ac:chgData name="현준 김" userId="185f8337-2247-4f37-8bdb-f28dabdaedae" providerId="ADAL" clId="{532DA857-38BC-4BAA-894D-949328AEDC87}" dt="2022-09-13T00:55:49.467" v="58"/>
          <ac:graphicFrameMkLst>
            <pc:docMk/>
            <pc:sldMk cId="4064369670" sldId="289"/>
            <ac:graphicFrameMk id="11" creationId="{89A69D85-AAEA-48E6-111C-09A0257160B7}"/>
          </ac:graphicFrameMkLst>
        </pc:graphicFrameChg>
        <pc:graphicFrameChg chg="mod">
          <ac:chgData name="현준 김" userId="185f8337-2247-4f37-8bdb-f28dabdaedae" providerId="ADAL" clId="{532DA857-38BC-4BAA-894D-949328AEDC87}" dt="2022-09-13T00:57:02.414" v="66"/>
          <ac:graphicFrameMkLst>
            <pc:docMk/>
            <pc:sldMk cId="4064369670" sldId="289"/>
            <ac:graphicFrameMk id="13" creationId="{950F9DBD-FF09-2F04-B8E6-BBE33F27266C}"/>
          </ac:graphicFrameMkLst>
        </pc:graphicFrameChg>
      </pc:sldChg>
      <pc:sldChg chg="modSp">
        <pc:chgData name="현준 김" userId="185f8337-2247-4f37-8bdb-f28dabdaedae" providerId="ADAL" clId="{532DA857-38BC-4BAA-894D-949328AEDC87}" dt="2022-09-13T02:37:10.632" v="139"/>
        <pc:sldMkLst>
          <pc:docMk/>
          <pc:sldMk cId="3385117777" sldId="292"/>
        </pc:sldMkLst>
        <pc:spChg chg="mod">
          <ac:chgData name="현준 김" userId="185f8337-2247-4f37-8bdb-f28dabdaedae" providerId="ADAL" clId="{532DA857-38BC-4BAA-894D-949328AEDC87}" dt="2022-09-13T02:37:10.632" v="139"/>
          <ac:spMkLst>
            <pc:docMk/>
            <pc:sldMk cId="3385117777" sldId="292"/>
            <ac:spMk id="2" creationId="{C75CF7E6-3D1B-486E-2BE9-0E176C7C44F2}"/>
          </ac:spMkLst>
        </pc:spChg>
      </pc:sldChg>
      <pc:sldChg chg="addSp modSp">
        <pc:chgData name="현준 김" userId="185f8337-2247-4f37-8bdb-f28dabdaedae" providerId="ADAL" clId="{532DA857-38BC-4BAA-894D-949328AEDC87}" dt="2022-09-13T04:52:54.365" v="209"/>
        <pc:sldMkLst>
          <pc:docMk/>
          <pc:sldMk cId="1043506048" sldId="293"/>
        </pc:sldMkLst>
        <pc:spChg chg="add mod">
          <ac:chgData name="현준 김" userId="185f8337-2247-4f37-8bdb-f28dabdaedae" providerId="ADAL" clId="{532DA857-38BC-4BAA-894D-949328AEDC87}" dt="2022-09-13T02:49:14.867" v="140" actId="571"/>
          <ac:spMkLst>
            <pc:docMk/>
            <pc:sldMk cId="1043506048" sldId="293"/>
            <ac:spMk id="6" creationId="{62ADE999-B8E8-0BD9-1D80-1A738223AA39}"/>
          </ac:spMkLst>
        </pc:spChg>
        <pc:spChg chg="add mod">
          <ac:chgData name="현준 김" userId="185f8337-2247-4f37-8bdb-f28dabdaedae" providerId="ADAL" clId="{532DA857-38BC-4BAA-894D-949328AEDC87}" dt="2022-09-13T02:49:21.653" v="141" actId="571"/>
          <ac:spMkLst>
            <pc:docMk/>
            <pc:sldMk cId="1043506048" sldId="293"/>
            <ac:spMk id="9" creationId="{CBD82142-BB08-3EFC-5EDE-0C94FDE982DB}"/>
          </ac:spMkLst>
        </pc:spChg>
        <pc:spChg chg="mod">
          <ac:chgData name="현준 김" userId="185f8337-2247-4f37-8bdb-f28dabdaedae" providerId="ADAL" clId="{532DA857-38BC-4BAA-894D-949328AEDC87}" dt="2022-09-13T04:52:54.365" v="209"/>
          <ac:spMkLst>
            <pc:docMk/>
            <pc:sldMk cId="1043506048" sldId="293"/>
            <ac:spMk id="11" creationId="{7EAAD621-4A37-FB54-7566-874BF685BDB7}"/>
          </ac:spMkLst>
        </pc:spChg>
      </pc:sldChg>
      <pc:sldChg chg="modSp">
        <pc:chgData name="현준 김" userId="185f8337-2247-4f37-8bdb-f28dabdaedae" providerId="ADAL" clId="{532DA857-38BC-4BAA-894D-949328AEDC87}" dt="2022-09-13T04:20:48.673" v="167"/>
        <pc:sldMkLst>
          <pc:docMk/>
          <pc:sldMk cId="1341134976" sldId="294"/>
        </pc:sldMkLst>
        <pc:spChg chg="mod">
          <ac:chgData name="현준 김" userId="185f8337-2247-4f37-8bdb-f28dabdaedae" providerId="ADAL" clId="{532DA857-38BC-4BAA-894D-949328AEDC87}" dt="2022-09-13T04:20:48.673" v="167"/>
          <ac:spMkLst>
            <pc:docMk/>
            <pc:sldMk cId="1341134976" sldId="294"/>
            <ac:spMk id="2" creationId="{40210E76-0EDE-58FE-9D38-183EF12A0358}"/>
          </ac:spMkLst>
        </pc:spChg>
      </pc:sldChg>
      <pc:sldChg chg="addSp modSp">
        <pc:chgData name="현준 김" userId="185f8337-2247-4f37-8bdb-f28dabdaedae" providerId="ADAL" clId="{532DA857-38BC-4BAA-894D-949328AEDC87}" dt="2022-09-13T04:40:24.612" v="186"/>
        <pc:sldMkLst>
          <pc:docMk/>
          <pc:sldMk cId="2843638791" sldId="295"/>
        </pc:sldMkLst>
        <pc:spChg chg="add mod">
          <ac:chgData name="현준 김" userId="185f8337-2247-4f37-8bdb-f28dabdaedae" providerId="ADAL" clId="{532DA857-38BC-4BAA-894D-949328AEDC87}" dt="2022-09-13T04:40:24.612" v="186"/>
          <ac:spMkLst>
            <pc:docMk/>
            <pc:sldMk cId="2843638791" sldId="295"/>
            <ac:spMk id="6" creationId="{9FB1A6A7-2810-0B75-49F7-10467FF33873}"/>
          </ac:spMkLst>
        </pc:spChg>
        <pc:spChg chg="add mod">
          <ac:chgData name="현준 김" userId="185f8337-2247-4f37-8bdb-f28dabdaedae" providerId="ADAL" clId="{532DA857-38BC-4BAA-894D-949328AEDC87}" dt="2022-09-13T04:40:24.612" v="186"/>
          <ac:spMkLst>
            <pc:docMk/>
            <pc:sldMk cId="2843638791" sldId="295"/>
            <ac:spMk id="7" creationId="{E4F44619-B768-8788-AF03-BB2D57304F3E}"/>
          </ac:spMkLst>
        </pc:spChg>
        <pc:spChg chg="add mod">
          <ac:chgData name="현준 김" userId="185f8337-2247-4f37-8bdb-f28dabdaedae" providerId="ADAL" clId="{532DA857-38BC-4BAA-894D-949328AEDC87}" dt="2022-09-13T04:40:24.612" v="186"/>
          <ac:spMkLst>
            <pc:docMk/>
            <pc:sldMk cId="2843638791" sldId="295"/>
            <ac:spMk id="8" creationId="{76F0F430-D007-3E79-24C4-70BC82BF6A4A}"/>
          </ac:spMkLst>
        </pc:spChg>
        <pc:spChg chg="add mod">
          <ac:chgData name="현준 김" userId="185f8337-2247-4f37-8bdb-f28dabdaedae" providerId="ADAL" clId="{532DA857-38BC-4BAA-894D-949328AEDC87}" dt="2022-09-13T04:40:24.612" v="186"/>
          <ac:spMkLst>
            <pc:docMk/>
            <pc:sldMk cId="2843638791" sldId="295"/>
            <ac:spMk id="9" creationId="{921C0854-D1B6-684D-C8FA-043CD71EBD19}"/>
          </ac:spMkLst>
        </pc:spChg>
        <pc:spChg chg="add mod">
          <ac:chgData name="현준 김" userId="185f8337-2247-4f37-8bdb-f28dabdaedae" providerId="ADAL" clId="{532DA857-38BC-4BAA-894D-949328AEDC87}" dt="2022-09-13T04:40:24.612" v="186"/>
          <ac:spMkLst>
            <pc:docMk/>
            <pc:sldMk cId="2843638791" sldId="295"/>
            <ac:spMk id="10" creationId="{A09C7944-56EA-8599-E1FE-4A913FBDA047}"/>
          </ac:spMkLst>
        </pc:spChg>
        <pc:spChg chg="add mod">
          <ac:chgData name="현준 김" userId="185f8337-2247-4f37-8bdb-f28dabdaedae" providerId="ADAL" clId="{532DA857-38BC-4BAA-894D-949328AEDC87}" dt="2022-09-13T04:40:24.612" v="186"/>
          <ac:spMkLst>
            <pc:docMk/>
            <pc:sldMk cId="2843638791" sldId="295"/>
            <ac:spMk id="11" creationId="{5F6BC231-19CF-30B9-684F-2966B8D00B6E}"/>
          </ac:spMkLst>
        </pc:spChg>
        <pc:spChg chg="add mod">
          <ac:chgData name="현준 김" userId="185f8337-2247-4f37-8bdb-f28dabdaedae" providerId="ADAL" clId="{532DA857-38BC-4BAA-894D-949328AEDC87}" dt="2022-09-13T04:40:24.612" v="186"/>
          <ac:spMkLst>
            <pc:docMk/>
            <pc:sldMk cId="2843638791" sldId="295"/>
            <ac:spMk id="12" creationId="{ABEFAEEC-1BB3-EEF3-595D-019D3FBBC6D9}"/>
          </ac:spMkLst>
        </pc:spChg>
        <pc:spChg chg="add mod">
          <ac:chgData name="현준 김" userId="185f8337-2247-4f37-8bdb-f28dabdaedae" providerId="ADAL" clId="{532DA857-38BC-4BAA-894D-949328AEDC87}" dt="2022-09-13T04:40:24.612" v="186"/>
          <ac:spMkLst>
            <pc:docMk/>
            <pc:sldMk cId="2843638791" sldId="295"/>
            <ac:spMk id="13" creationId="{4319D820-1AD7-DB45-97D0-D07AB0B2CB2A}"/>
          </ac:spMkLst>
        </pc:spChg>
        <pc:spChg chg="add mod">
          <ac:chgData name="현준 김" userId="185f8337-2247-4f37-8bdb-f28dabdaedae" providerId="ADAL" clId="{532DA857-38BC-4BAA-894D-949328AEDC87}" dt="2022-09-13T04:40:24.612" v="186"/>
          <ac:spMkLst>
            <pc:docMk/>
            <pc:sldMk cId="2843638791" sldId="295"/>
            <ac:spMk id="14" creationId="{465B440F-8B71-5DF3-8036-E22A3BD969F3}"/>
          </ac:spMkLst>
        </pc:spChg>
        <pc:spChg chg="add mod">
          <ac:chgData name="현준 김" userId="185f8337-2247-4f37-8bdb-f28dabdaedae" providerId="ADAL" clId="{532DA857-38BC-4BAA-894D-949328AEDC87}" dt="2022-09-13T04:40:24.612" v="186"/>
          <ac:spMkLst>
            <pc:docMk/>
            <pc:sldMk cId="2843638791" sldId="295"/>
            <ac:spMk id="15" creationId="{08951916-3468-43D4-45DA-CF9C57804C85}"/>
          </ac:spMkLst>
        </pc:spChg>
        <pc:spChg chg="add mod">
          <ac:chgData name="현준 김" userId="185f8337-2247-4f37-8bdb-f28dabdaedae" providerId="ADAL" clId="{532DA857-38BC-4BAA-894D-949328AEDC87}" dt="2022-09-13T04:40:24.612" v="186"/>
          <ac:spMkLst>
            <pc:docMk/>
            <pc:sldMk cId="2843638791" sldId="295"/>
            <ac:spMk id="16" creationId="{1377DB44-10C4-2E08-1938-C769A41CB1D0}"/>
          </ac:spMkLst>
        </pc:spChg>
        <pc:spChg chg="add mod">
          <ac:chgData name="현준 김" userId="185f8337-2247-4f37-8bdb-f28dabdaedae" providerId="ADAL" clId="{532DA857-38BC-4BAA-894D-949328AEDC87}" dt="2022-09-13T04:40:24.612" v="186"/>
          <ac:spMkLst>
            <pc:docMk/>
            <pc:sldMk cId="2843638791" sldId="295"/>
            <ac:spMk id="17" creationId="{E4480B12-5455-D80D-CF16-D8505F442433}"/>
          </ac:spMkLst>
        </pc:spChg>
        <pc:spChg chg="add mod">
          <ac:chgData name="현준 김" userId="185f8337-2247-4f37-8bdb-f28dabdaedae" providerId="ADAL" clId="{532DA857-38BC-4BAA-894D-949328AEDC87}" dt="2022-09-13T04:40:24.612" v="186"/>
          <ac:spMkLst>
            <pc:docMk/>
            <pc:sldMk cId="2843638791" sldId="295"/>
            <ac:spMk id="18" creationId="{E504041F-2CC3-1804-79F0-1ECC9835EDC6}"/>
          </ac:spMkLst>
        </pc:spChg>
        <pc:spChg chg="add mod">
          <ac:chgData name="현준 김" userId="185f8337-2247-4f37-8bdb-f28dabdaedae" providerId="ADAL" clId="{532DA857-38BC-4BAA-894D-949328AEDC87}" dt="2022-09-13T04:40:24.612" v="186"/>
          <ac:spMkLst>
            <pc:docMk/>
            <pc:sldMk cId="2843638791" sldId="295"/>
            <ac:spMk id="19" creationId="{D7D814DA-3FA9-D0EF-E652-EA665E2594CF}"/>
          </ac:spMkLst>
        </pc:spChg>
        <pc:cxnChg chg="add mod">
          <ac:chgData name="현준 김" userId="185f8337-2247-4f37-8bdb-f28dabdaedae" providerId="ADAL" clId="{532DA857-38BC-4BAA-894D-949328AEDC87}" dt="2022-09-13T04:40:24.612" v="186"/>
          <ac:cxnSpMkLst>
            <pc:docMk/>
            <pc:sldMk cId="2843638791" sldId="295"/>
            <ac:cxnSpMk id="4" creationId="{FA90D921-E87C-B1AC-D840-B784C4BB647E}"/>
          </ac:cxnSpMkLst>
        </pc:cxnChg>
        <pc:cxnChg chg="add mod">
          <ac:chgData name="현준 김" userId="185f8337-2247-4f37-8bdb-f28dabdaedae" providerId="ADAL" clId="{532DA857-38BC-4BAA-894D-949328AEDC87}" dt="2022-09-13T04:40:24.612" v="186"/>
          <ac:cxnSpMkLst>
            <pc:docMk/>
            <pc:sldMk cId="2843638791" sldId="295"/>
            <ac:cxnSpMk id="5" creationId="{9ED5ED0E-DEAC-B149-A3E5-8E25D23C3D85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2022. 9. 21.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2022. 9. 21.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869329"/>
            <a:ext cx="12192000" cy="2387600"/>
          </a:xfrm>
        </p:spPr>
        <p:txBody>
          <a:bodyPr>
            <a:normAutofit/>
          </a:bodyPr>
          <a:lstStyle/>
          <a:p>
            <a:r>
              <a:rPr lang="en-US" altLang="ko-KR" sz="4800" dirty="0" err="1"/>
              <a:t>Fixslicing</a:t>
            </a:r>
            <a:r>
              <a:rPr lang="en-US" altLang="ko-KR" sz="4800" dirty="0"/>
              <a:t> PIPO</a:t>
            </a:r>
            <a:endParaRPr lang="ko-KR" altLang="en-US" sz="48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/>
              <a:t>/whAoa22y640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10E76-0EDE-58FE-9D38-183EF12A0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추후 연구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CD0D8B-82FF-B926-673F-0357B999E8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 32bit Cortex-m3</a:t>
            </a:r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 GPU</a:t>
            </a:r>
          </a:p>
        </p:txBody>
      </p:sp>
    </p:spTree>
    <p:extLst>
      <p:ext uri="{BB962C8B-B14F-4D97-AF65-F5344CB8AC3E}">
        <p14:creationId xmlns:p14="http://schemas.microsoft.com/office/powerpoint/2010/main" val="1341134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CF7E6-3D1B-486E-2BE9-0E176C7C4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Fixslicing</a:t>
            </a:r>
            <a:r>
              <a:rPr lang="en-US" altLang="ko-KR" dirty="0"/>
              <a:t> GFIT</a:t>
            </a:r>
            <a:endParaRPr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2B52E67-7BD9-DCE0-912B-3001D5ED3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1" y="1933399"/>
            <a:ext cx="5170014" cy="492460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860F1AB3-10B0-A27B-A68D-6801ED0BBF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933397"/>
            <a:ext cx="5170013" cy="489143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C753C38-9346-8553-3110-6C2076138023}"/>
              </a:ext>
            </a:extLst>
          </p:cNvPr>
          <p:cNvSpPr txBox="1"/>
          <p:nvPr/>
        </p:nvSpPr>
        <p:spPr>
          <a:xfrm>
            <a:off x="378724" y="969910"/>
            <a:ext cx="1143454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Adomnicai</a:t>
            </a:r>
            <a:r>
              <a:rPr lang="en-US" altLang="ko-KR" dirty="0"/>
              <a:t> et. al “</a:t>
            </a:r>
            <a:r>
              <a:rPr lang="en-US" altLang="ko-KR" dirty="0" err="1"/>
              <a:t>Fixslicing</a:t>
            </a:r>
            <a:r>
              <a:rPr lang="en-US" altLang="ko-KR" dirty="0"/>
              <a:t>: A New GIFT Representation”(2020)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하드웨어 지향 </a:t>
            </a:r>
            <a:r>
              <a:rPr lang="en-US" altLang="ko-KR" dirty="0"/>
              <a:t>GIFT </a:t>
            </a:r>
            <a:r>
              <a:rPr lang="ko-KR" altLang="en-US" dirty="0"/>
              <a:t>블록 암호에 대한 새로운 표현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몇 번의 회전</a:t>
            </a:r>
            <a:r>
              <a:rPr lang="ko-KR" altLang="en-US" dirty="0"/>
              <a:t>만을 사용하여 </a:t>
            </a:r>
            <a:r>
              <a:rPr lang="ko-KR" altLang="en-US" dirty="0" err="1"/>
              <a:t>GIFT의</a:t>
            </a:r>
            <a:r>
              <a:rPr lang="ko-KR" altLang="en-US" dirty="0"/>
              <a:t> 매우 효율적인 소프트웨어 </a:t>
            </a:r>
            <a:r>
              <a:rPr lang="ko-KR" altLang="en-US" dirty="0" err="1"/>
              <a:t>비트슬라이싱</a:t>
            </a:r>
            <a:r>
              <a:rPr lang="ko-KR" altLang="en-US" dirty="0"/>
              <a:t> 구현</a:t>
            </a:r>
          </a:p>
        </p:txBody>
      </p:sp>
    </p:spTree>
    <p:extLst>
      <p:ext uri="{BB962C8B-B14F-4D97-AF65-F5344CB8AC3E}">
        <p14:creationId xmlns:p14="http://schemas.microsoft.com/office/powerpoint/2010/main" val="3385117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96039-FE97-AFAB-D277-5889B5573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Fixslicing</a:t>
            </a:r>
            <a:r>
              <a:rPr lang="en-US" altLang="ko-KR" dirty="0"/>
              <a:t> AES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710C7AE-6367-A581-1BC6-14E421AE4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1530" y="2459118"/>
            <a:ext cx="6934315" cy="433656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EAAD621-4A37-FB54-7566-874BF685BDB7}"/>
              </a:ext>
            </a:extLst>
          </p:cNvPr>
          <p:cNvSpPr txBox="1"/>
          <p:nvPr/>
        </p:nvSpPr>
        <p:spPr>
          <a:xfrm>
            <a:off x="427416" y="1030271"/>
            <a:ext cx="114345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Adomnicai</a:t>
            </a:r>
            <a:r>
              <a:rPr lang="en-US" altLang="ko-KR" dirty="0"/>
              <a:t> et. al “</a:t>
            </a:r>
            <a:r>
              <a:rPr lang="en-US" altLang="ko-KR" dirty="0" err="1"/>
              <a:t>Fixslicing</a:t>
            </a:r>
            <a:r>
              <a:rPr lang="en-US" altLang="ko-KR" dirty="0"/>
              <a:t> AES-like Ciphers”(2021)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다른 암호에도 적용될 수 있음을 보임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 err="1"/>
              <a:t>Fixslicing</a:t>
            </a:r>
            <a:r>
              <a:rPr lang="en-US" altLang="ko-KR" dirty="0"/>
              <a:t> </a:t>
            </a:r>
            <a:r>
              <a:rPr lang="ko-KR" altLang="en-US" dirty="0"/>
              <a:t>기법을 적용하여 </a:t>
            </a:r>
            <a:r>
              <a:rPr lang="en-US" altLang="ko-KR" dirty="0"/>
              <a:t>PIPO</a:t>
            </a:r>
            <a:r>
              <a:rPr lang="ko-KR" altLang="en-US" dirty="0"/>
              <a:t>의 빠른 구현 가능성</a:t>
            </a:r>
            <a:endParaRPr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dirty="0"/>
              <a:t>32bit </a:t>
            </a:r>
            <a:r>
              <a:rPr lang="ko-KR" altLang="en-US" dirty="0"/>
              <a:t>임베디드 </a:t>
            </a:r>
            <a:r>
              <a:rPr lang="en-US" altLang="ko-KR" dirty="0"/>
              <a:t>Cortex-m</a:t>
            </a:r>
            <a:r>
              <a:rPr lang="ko-KR" altLang="en-US" dirty="0"/>
              <a:t>에서는 구현 결과 없음</a:t>
            </a:r>
            <a:r>
              <a:rPr lang="en-US" altLang="ko-KR" dirty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506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6FC3C-81B2-D26F-B615-DC42BCCAF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PIPO</a:t>
            </a:r>
            <a:r>
              <a:rPr lang="ko-KR" altLang="en-US" dirty="0"/>
              <a:t> </a:t>
            </a:r>
            <a:r>
              <a:rPr lang="en-US" altLang="ko-KR" dirty="0"/>
              <a:t>Revisit</a:t>
            </a:r>
            <a:endParaRPr lang="ko-KR" altLang="en-US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42955FB7-8777-4B7A-773D-B8E09A16F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11" y="3242872"/>
            <a:ext cx="5780874" cy="3235192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7B10725-AAB2-4FE9-963C-3183B4CC6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516" y="3637085"/>
            <a:ext cx="5352745" cy="284097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B9B047F-D8B1-2A95-E55A-352354638A92}"/>
              </a:ext>
            </a:extLst>
          </p:cNvPr>
          <p:cNvSpPr txBox="1"/>
          <p:nvPr/>
        </p:nvSpPr>
        <p:spPr>
          <a:xfrm>
            <a:off x="411920" y="1136886"/>
            <a:ext cx="1143454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8bit </a:t>
            </a:r>
            <a:r>
              <a:rPr lang="ko-KR" altLang="en-US" dirty="0"/>
              <a:t>임베디드 환경 최적화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효율적인 </a:t>
            </a:r>
            <a:r>
              <a:rPr lang="ko-KR" altLang="en-US" dirty="0" err="1"/>
              <a:t>비트슬라이싱</a:t>
            </a:r>
            <a:r>
              <a:rPr lang="ko-KR" altLang="en-US" dirty="0"/>
              <a:t> 구현이 가능하도록 설계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기존 </a:t>
            </a:r>
            <a:r>
              <a:rPr lang="en-US" altLang="ko-KR" dirty="0" err="1"/>
              <a:t>Fixslicing</a:t>
            </a:r>
            <a:r>
              <a:rPr lang="en-US" altLang="ko-KR" dirty="0"/>
              <a:t> </a:t>
            </a:r>
            <a:r>
              <a:rPr lang="ko-KR" altLang="en-US" dirty="0"/>
              <a:t>기법 구현은 </a:t>
            </a:r>
            <a:r>
              <a:rPr lang="en-US" altLang="ko-KR" dirty="0" err="1"/>
              <a:t>Permuation</a:t>
            </a:r>
            <a:r>
              <a:rPr lang="en-US" altLang="ko-KR" dirty="0"/>
              <a:t> Layer</a:t>
            </a:r>
            <a:r>
              <a:rPr lang="ko-KR" altLang="en-US" dirty="0"/>
              <a:t>을 변형하여 구현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PIPO</a:t>
            </a:r>
            <a:r>
              <a:rPr lang="ko-KR" altLang="en-US" dirty="0"/>
              <a:t>에는 </a:t>
            </a:r>
            <a:r>
              <a:rPr lang="en-US" altLang="ko-KR" dirty="0"/>
              <a:t>Substitution Layer</a:t>
            </a:r>
            <a:r>
              <a:rPr lang="ko-KR" altLang="en-US" dirty="0"/>
              <a:t>을 변형 하여 적용함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63445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256949-4E8E-7448-A952-9B9355FD0F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 </a:t>
            </a:r>
            <a:r>
              <a:rPr lang="en-US" altLang="ko-KR" dirty="0"/>
              <a:t>S-layer</a:t>
            </a:r>
            <a:r>
              <a:rPr kumimoji="1" lang="ko-KR" altLang="en-US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38DFE7-595F-528F-CE76-DB92CFA45EE4}"/>
              </a:ext>
            </a:extLst>
          </p:cNvPr>
          <p:cNvSpPr txBox="1"/>
          <p:nvPr/>
        </p:nvSpPr>
        <p:spPr>
          <a:xfrm>
            <a:off x="5950781" y="869118"/>
            <a:ext cx="5829299" cy="4855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90" dirty="0">
                <a:solidFill>
                  <a:srgbClr val="000000"/>
                </a:solidFill>
                <a:effectLst/>
                <a:latin typeface="한양신명조"/>
                <a:ea typeface="신명 중명조"/>
              </a:rPr>
              <a:t>#define PIPO_SBOX(X0, X1, X2, X3, X4, X5, X6, X7)		\</a:t>
            </a:r>
            <a:endParaRPr lang="en-US" altLang="ko-KR" sz="1600" kern="0" spc="-5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5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600" kern="0" spc="-90" dirty="0">
                <a:solidFill>
                  <a:srgbClr val="000000"/>
                </a:solidFill>
                <a:effectLst/>
                <a:latin typeface="한양신명조"/>
                <a:ea typeface="신명 중명조"/>
              </a:rPr>
              <a:t>X5 ^= (X7 &amp; X6); X4 ^= (X3 &amp; X5); 		\</a:t>
            </a:r>
            <a:endParaRPr lang="en-US" altLang="ko-KR" sz="1600" kern="0" spc="-5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5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600" kern="0" spc="-90" dirty="0">
                <a:solidFill>
                  <a:srgbClr val="000000"/>
                </a:solidFill>
                <a:effectLst/>
                <a:latin typeface="한양신명조"/>
                <a:ea typeface="신명 중명조"/>
              </a:rPr>
              <a:t>X7 ^= X4; X6 ^= X3; 			\</a:t>
            </a:r>
            <a:endParaRPr lang="en-US" altLang="ko-KR" sz="1600" kern="0" spc="-5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5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600" kern="0" spc="-90" dirty="0">
                <a:solidFill>
                  <a:srgbClr val="000000"/>
                </a:solidFill>
                <a:effectLst/>
                <a:latin typeface="한양신명조"/>
                <a:ea typeface="신명 중명조"/>
              </a:rPr>
              <a:t>X3 ^= (X4 | X5); X5 ^= X7; 		\</a:t>
            </a:r>
            <a:endParaRPr lang="en-US" altLang="ko-KR" sz="1600" kern="0" spc="-5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5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600" kern="0" spc="-90" dirty="0">
                <a:solidFill>
                  <a:srgbClr val="000000"/>
                </a:solidFill>
                <a:effectLst/>
                <a:latin typeface="한양신명조"/>
                <a:ea typeface="신명 중명조"/>
              </a:rPr>
              <a:t>X4 ^= (X5 &amp; X6); X2 ^= X1 &amp; X0; 		\</a:t>
            </a:r>
            <a:endParaRPr lang="en-US" altLang="ko-KR" sz="1600" kern="0" spc="-5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5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600" kern="0" spc="-90" dirty="0">
                <a:solidFill>
                  <a:srgbClr val="000000"/>
                </a:solidFill>
                <a:effectLst/>
                <a:latin typeface="한양신명조"/>
                <a:ea typeface="신명 중명조"/>
              </a:rPr>
              <a:t>X0 ^= X2 | X1; X1 ^= X2 | X0; 		\</a:t>
            </a:r>
            <a:endParaRPr lang="en-US" altLang="ko-KR" sz="1600" kern="0" spc="-5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5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600" kern="0" spc="-90" dirty="0">
                <a:solidFill>
                  <a:srgbClr val="000000"/>
                </a:solidFill>
                <a:effectLst/>
                <a:latin typeface="한양신명조"/>
                <a:ea typeface="신명 중명조"/>
              </a:rPr>
              <a:t>X2 = ~X2; X7 ^= X1; 			\</a:t>
            </a:r>
            <a:endParaRPr lang="en-US" altLang="ko-KR" sz="1600" kern="0" spc="-5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5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600" kern="0" spc="-90" dirty="0">
                <a:solidFill>
                  <a:srgbClr val="000000"/>
                </a:solidFill>
                <a:effectLst/>
                <a:latin typeface="한양신명조"/>
                <a:ea typeface="신명 중명조"/>
              </a:rPr>
              <a:t>X3 ^= X2; X4 ^= X0; 			\</a:t>
            </a:r>
            <a:endParaRPr lang="en-US" altLang="ko-KR" sz="1600" kern="0" spc="-5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5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600" kern="0" spc="-90" dirty="0">
                <a:solidFill>
                  <a:srgbClr val="000000"/>
                </a:solidFill>
                <a:effectLst/>
                <a:latin typeface="한양신명조"/>
                <a:ea typeface="신명 중명조"/>
              </a:rPr>
              <a:t>X6 ^= (X7 &amp; X5); T0 = X7^X6;		\</a:t>
            </a:r>
            <a:endParaRPr lang="en-US" altLang="ko-KR" sz="1600" kern="0" spc="-5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5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600" kern="0" spc="-90" dirty="0">
                <a:solidFill>
                  <a:srgbClr val="000000"/>
                </a:solidFill>
                <a:effectLst/>
                <a:latin typeface="한양신명조"/>
                <a:ea typeface="신명 중명조"/>
              </a:rPr>
              <a:t>X6 ^= (X4 | X3); T1 = X3^X5</a:t>
            </a:r>
            <a:r>
              <a:rPr lang="en-US" altLang="ko-KR" sz="1600" kern="0" spc="-50" dirty="0">
                <a:solidFill>
                  <a:srgbClr val="000000"/>
                </a:solidFill>
                <a:effectLst/>
                <a:latin typeface="한양신명조"/>
              </a:rPr>
              <a:t>		</a:t>
            </a:r>
            <a:r>
              <a:rPr lang="en-US" altLang="ko-KR" sz="1600" kern="0" spc="-90" dirty="0">
                <a:solidFill>
                  <a:srgbClr val="000000"/>
                </a:solidFill>
                <a:effectLst/>
                <a:latin typeface="한양신명조"/>
                <a:ea typeface="신명 중명조"/>
              </a:rPr>
              <a:t>\</a:t>
            </a:r>
            <a:endParaRPr lang="en-US" altLang="ko-KR" sz="1600" kern="0" spc="-5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5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600" kern="0" spc="-90" dirty="0">
                <a:solidFill>
                  <a:srgbClr val="000000"/>
                </a:solidFill>
                <a:effectLst/>
                <a:latin typeface="한양신명조"/>
                <a:ea typeface="신명 중명조"/>
              </a:rPr>
              <a:t>X5 ^= (X6 | X4); X2 ^= T0;</a:t>
            </a:r>
            <a:r>
              <a:rPr lang="en-US" altLang="ko-KR" sz="1600" kern="0" spc="-50" dirty="0">
                <a:solidFill>
                  <a:srgbClr val="000000"/>
                </a:solidFill>
                <a:effectLst/>
                <a:latin typeface="한양신명조"/>
              </a:rPr>
              <a:t>			</a:t>
            </a:r>
            <a:r>
              <a:rPr lang="en-US" altLang="ko-KR" sz="1600" kern="0" spc="-90" dirty="0">
                <a:solidFill>
                  <a:srgbClr val="000000"/>
                </a:solidFill>
                <a:effectLst/>
                <a:latin typeface="한양신명조"/>
                <a:ea typeface="신명 중명조"/>
              </a:rPr>
              <a:t>\</a:t>
            </a:r>
            <a:endParaRPr lang="en-US" altLang="ko-KR" sz="1600" kern="0" spc="-5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5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600" b="1" kern="0" spc="-90" dirty="0">
                <a:solidFill>
                  <a:srgbClr val="FF0000"/>
                </a:solidFill>
                <a:effectLst/>
                <a:latin typeface="한양신명조"/>
                <a:ea typeface="신명 중명조"/>
              </a:rPr>
              <a:t>T2 = X7; X1 ^= X4 ^ (T1 &amp; T0);		\</a:t>
            </a:r>
            <a:endParaRPr lang="en-US" altLang="ko-KR" sz="1600" b="1" kern="0" spc="-50" dirty="0">
              <a:solidFill>
                <a:srgbClr val="FF0000"/>
              </a:solidFill>
              <a:latin typeface="한양신명조"/>
              <a:ea typeface="신명 중명조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-50" dirty="0">
                <a:solidFill>
                  <a:srgbClr val="FF0000"/>
                </a:solidFill>
                <a:effectLst/>
                <a:latin typeface="한양신명조"/>
                <a:ea typeface="신명 중명조"/>
              </a:rPr>
              <a:t>	</a:t>
            </a:r>
            <a:r>
              <a:rPr lang="en-US" altLang="ko-KR" sz="1600" b="1" kern="0" spc="-90" dirty="0">
                <a:solidFill>
                  <a:srgbClr val="FF0000"/>
                </a:solidFill>
                <a:effectLst/>
                <a:latin typeface="한양신명조"/>
                <a:ea typeface="신명 중명조"/>
              </a:rPr>
              <a:t>X0 = X0^T1; 				\</a:t>
            </a:r>
            <a:endParaRPr lang="en-US" altLang="ko-KR" sz="1600" b="1" kern="0" spc="-50" dirty="0">
              <a:solidFill>
                <a:srgbClr val="FF0000"/>
              </a:solidFill>
              <a:effectLst/>
              <a:latin typeface="한양신명조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77A2F3-A98B-FD8D-35E3-A45DA653D6F7}"/>
              </a:ext>
            </a:extLst>
          </p:cNvPr>
          <p:cNvSpPr txBox="1"/>
          <p:nvPr/>
        </p:nvSpPr>
        <p:spPr>
          <a:xfrm>
            <a:off x="121482" y="869118"/>
            <a:ext cx="5829299" cy="59634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90" dirty="0">
                <a:solidFill>
                  <a:srgbClr val="000000"/>
                </a:solidFill>
                <a:effectLst/>
                <a:latin typeface="한양신명조"/>
                <a:ea typeface="신명 중명조"/>
              </a:rPr>
              <a:t>#define PIPO_SBOX(X0, X1, X2, X3, X4, X5, X6, X7)		\</a:t>
            </a:r>
            <a:endParaRPr lang="en-US" altLang="ko-KR" sz="1600" kern="0" spc="-5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5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600" kern="0" spc="-90" dirty="0">
                <a:solidFill>
                  <a:srgbClr val="000000"/>
                </a:solidFill>
                <a:effectLst/>
                <a:latin typeface="한양신명조"/>
                <a:ea typeface="신명 중명조"/>
              </a:rPr>
              <a:t>X5 ^= (X7 &amp; X6); X4 ^= (X3 &amp; X5); 		\</a:t>
            </a:r>
            <a:endParaRPr lang="en-US" altLang="ko-KR" sz="1600" kern="0" spc="-5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5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600" kern="0" spc="-90" dirty="0">
                <a:solidFill>
                  <a:srgbClr val="000000"/>
                </a:solidFill>
                <a:effectLst/>
                <a:latin typeface="한양신명조"/>
                <a:ea typeface="신명 중명조"/>
              </a:rPr>
              <a:t>X7 ^= X4; X6 ^= X3; 			\</a:t>
            </a:r>
            <a:endParaRPr lang="en-US" altLang="ko-KR" sz="1600" kern="0" spc="-5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5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600" kern="0" spc="-90" dirty="0">
                <a:solidFill>
                  <a:srgbClr val="000000"/>
                </a:solidFill>
                <a:effectLst/>
                <a:latin typeface="한양신명조"/>
                <a:ea typeface="신명 중명조"/>
              </a:rPr>
              <a:t>X3 ^= (X4 | X5); X5 ^= X7; 		\</a:t>
            </a:r>
            <a:endParaRPr lang="en-US" altLang="ko-KR" sz="1600" kern="0" spc="-5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5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600" kern="0" spc="-90" dirty="0">
                <a:solidFill>
                  <a:srgbClr val="000000"/>
                </a:solidFill>
                <a:effectLst/>
                <a:latin typeface="한양신명조"/>
                <a:ea typeface="신명 중명조"/>
              </a:rPr>
              <a:t>X4 ^= (X5 &amp; X6); X2 ^= X1 &amp; X0; 		\</a:t>
            </a:r>
            <a:endParaRPr lang="en-US" altLang="ko-KR" sz="1600" kern="0" spc="-5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5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600" kern="0" spc="-90" dirty="0">
                <a:solidFill>
                  <a:srgbClr val="000000"/>
                </a:solidFill>
                <a:effectLst/>
                <a:latin typeface="한양신명조"/>
                <a:ea typeface="신명 중명조"/>
              </a:rPr>
              <a:t>X0 ^= X2 | X1; X1 ^= X2 | X0; 		\</a:t>
            </a:r>
            <a:endParaRPr lang="en-US" altLang="ko-KR" sz="1600" kern="0" spc="-5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5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600" kern="0" spc="-90" dirty="0">
                <a:solidFill>
                  <a:srgbClr val="000000"/>
                </a:solidFill>
                <a:effectLst/>
                <a:latin typeface="한양신명조"/>
                <a:ea typeface="신명 중명조"/>
              </a:rPr>
              <a:t>X2 = ~X2; X7 ^= X1; 			\</a:t>
            </a:r>
            <a:endParaRPr lang="en-US" altLang="ko-KR" sz="1600" kern="0" spc="-5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5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600" kern="0" spc="-90" dirty="0">
                <a:solidFill>
                  <a:srgbClr val="000000"/>
                </a:solidFill>
                <a:effectLst/>
                <a:latin typeface="한양신명조"/>
                <a:ea typeface="신명 중명조"/>
              </a:rPr>
              <a:t>X3 ^= X2; X4 ^= X0; 			\</a:t>
            </a:r>
            <a:endParaRPr lang="en-US" altLang="ko-KR" sz="1600" kern="0" spc="-5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5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600" kern="0" spc="-90" dirty="0">
                <a:solidFill>
                  <a:srgbClr val="000000"/>
                </a:solidFill>
                <a:effectLst/>
                <a:latin typeface="한양신명조"/>
                <a:ea typeface="신명 중명조"/>
              </a:rPr>
              <a:t>X6 ^= (X7 &amp; X5); T0 = X7^X6;		\</a:t>
            </a:r>
            <a:endParaRPr lang="en-US" altLang="ko-KR" sz="1600" kern="0" spc="-5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5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600" kern="0" spc="-90" dirty="0">
                <a:solidFill>
                  <a:srgbClr val="000000"/>
                </a:solidFill>
                <a:effectLst/>
                <a:latin typeface="한양신명조"/>
                <a:ea typeface="신명 중명조"/>
              </a:rPr>
              <a:t>X6 ^= (X4 | X3); T1 = X3^X5</a:t>
            </a:r>
            <a:r>
              <a:rPr lang="en-US" altLang="ko-KR" sz="1600" kern="0" spc="-50" dirty="0">
                <a:solidFill>
                  <a:srgbClr val="000000"/>
                </a:solidFill>
                <a:effectLst/>
                <a:latin typeface="한양신명조"/>
              </a:rPr>
              <a:t>		</a:t>
            </a:r>
            <a:r>
              <a:rPr lang="en-US" altLang="ko-KR" sz="1600" kern="0" spc="-90" dirty="0">
                <a:solidFill>
                  <a:srgbClr val="000000"/>
                </a:solidFill>
                <a:effectLst/>
                <a:latin typeface="한양신명조"/>
                <a:ea typeface="신명 중명조"/>
              </a:rPr>
              <a:t>\</a:t>
            </a:r>
            <a:endParaRPr lang="en-US" altLang="ko-KR" sz="1600" kern="0" spc="-5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5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600" kern="0" spc="-90" dirty="0">
                <a:solidFill>
                  <a:srgbClr val="000000"/>
                </a:solidFill>
                <a:effectLst/>
                <a:latin typeface="한양신명조"/>
                <a:ea typeface="신명 중명조"/>
              </a:rPr>
              <a:t>X5 ^= (X6 | X4); X2 ^= T0;</a:t>
            </a:r>
            <a:r>
              <a:rPr lang="en-US" altLang="ko-KR" sz="1600" kern="0" spc="-50" dirty="0">
                <a:solidFill>
                  <a:srgbClr val="000000"/>
                </a:solidFill>
                <a:effectLst/>
                <a:latin typeface="한양신명조"/>
              </a:rPr>
              <a:t>			</a:t>
            </a:r>
            <a:r>
              <a:rPr lang="en-US" altLang="ko-KR" sz="1600" kern="0" spc="-90" dirty="0">
                <a:solidFill>
                  <a:srgbClr val="000000"/>
                </a:solidFill>
                <a:effectLst/>
                <a:latin typeface="한양신명조"/>
                <a:ea typeface="신명 중명조"/>
              </a:rPr>
              <a:t>\</a:t>
            </a:r>
            <a:endParaRPr lang="en-US" altLang="ko-KR" sz="1600" kern="0" spc="-5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kern="0" spc="-50" dirty="0">
                <a:solidFill>
                  <a:srgbClr val="000000"/>
                </a:solidFill>
                <a:effectLst/>
                <a:latin typeface="한양신명조"/>
              </a:rPr>
              <a:t>	</a:t>
            </a:r>
            <a:r>
              <a:rPr lang="en-US" altLang="ko-KR" sz="1600" b="1" kern="0" spc="-90" dirty="0">
                <a:solidFill>
                  <a:srgbClr val="FF0000"/>
                </a:solidFill>
                <a:effectLst/>
                <a:latin typeface="한양신명조"/>
                <a:ea typeface="신명 중명조"/>
              </a:rPr>
              <a:t>X[2] ^= T[0];    T[0] = X[1] ^ T[2];    		\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-90" dirty="0">
                <a:solidFill>
                  <a:srgbClr val="FF0000"/>
                </a:solidFill>
                <a:latin typeface="한양신명조"/>
                <a:ea typeface="신명 중명조"/>
              </a:rPr>
              <a:t>	</a:t>
            </a:r>
            <a:r>
              <a:rPr lang="en-US" altLang="ko-KR" sz="1600" b="1" kern="0" spc="-90" dirty="0">
                <a:solidFill>
                  <a:srgbClr val="FF0000"/>
                </a:solidFill>
                <a:effectLst/>
                <a:latin typeface="한양신명조"/>
                <a:ea typeface="신명 중명조"/>
              </a:rPr>
              <a:t>X[1] = X[0]^T[1];    X[0] = X[7];    		\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-90" dirty="0">
                <a:solidFill>
                  <a:srgbClr val="FF0000"/>
                </a:solidFill>
                <a:latin typeface="한양신명조"/>
                <a:ea typeface="신명 중명조"/>
              </a:rPr>
              <a:t>	</a:t>
            </a:r>
            <a:r>
              <a:rPr lang="en-US" altLang="ko-KR" sz="1600" b="1" kern="0" spc="-90" dirty="0">
                <a:solidFill>
                  <a:srgbClr val="FF0000"/>
                </a:solidFill>
                <a:effectLst/>
                <a:latin typeface="한양신명조"/>
                <a:ea typeface="신명 중명조"/>
              </a:rPr>
              <a:t>X[7] = T[0];  T[1] = X[3];  			\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-90" dirty="0">
                <a:solidFill>
                  <a:srgbClr val="FF0000"/>
                </a:solidFill>
                <a:latin typeface="한양신명조"/>
                <a:ea typeface="신명 중명조"/>
              </a:rPr>
              <a:t>	</a:t>
            </a:r>
            <a:r>
              <a:rPr lang="en-US" altLang="ko-KR" sz="1600" b="1" kern="0" spc="-90" dirty="0">
                <a:solidFill>
                  <a:srgbClr val="FF0000"/>
                </a:solidFill>
                <a:effectLst/>
                <a:latin typeface="한양신명조"/>
                <a:ea typeface="신명 중명조"/>
              </a:rPr>
              <a:t> X[3] = X[6];    X[6] = T[1];			\</a:t>
            </a:r>
          </a:p>
          <a:p>
            <a:pPr marL="0" marR="0" indent="0" algn="just" fontAlgn="base" latinLnBrk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600" b="1" kern="0" spc="-90" dirty="0">
                <a:solidFill>
                  <a:srgbClr val="FF0000"/>
                </a:solidFill>
                <a:effectLst/>
                <a:latin typeface="한양신명조"/>
                <a:ea typeface="신명 중명조"/>
              </a:rPr>
              <a:t> 	T[2] = X[4];    X[4] = X[5];    X[5] = T[2];		\</a:t>
            </a:r>
            <a:endParaRPr lang="en-US" altLang="ko-KR" sz="1600" b="1" kern="0" spc="-50" dirty="0">
              <a:solidFill>
                <a:srgbClr val="FF0000"/>
              </a:solidFill>
              <a:effectLst/>
              <a:latin typeface="한양신명조"/>
            </a:endParaRPr>
          </a:p>
        </p:txBody>
      </p:sp>
    </p:spTree>
    <p:extLst>
      <p:ext uri="{BB962C8B-B14F-4D97-AF65-F5344CB8AC3E}">
        <p14:creationId xmlns:p14="http://schemas.microsoft.com/office/powerpoint/2010/main" val="2610770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EFDD79-043C-C0A8-6F9F-8FAD6AC6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S-layer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2AB7A9-0EA8-5456-523C-80851EB01956}"/>
              </a:ext>
            </a:extLst>
          </p:cNvPr>
          <p:cNvSpPr txBox="1"/>
          <p:nvPr/>
        </p:nvSpPr>
        <p:spPr>
          <a:xfrm>
            <a:off x="1208875" y="871515"/>
            <a:ext cx="4700011" cy="396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indent="127000" algn="just" fontAlgn="base" latinLnBrk="1">
              <a:lnSpc>
                <a:spcPct val="160000"/>
              </a:lnSpc>
              <a:spcBef>
                <a:spcPts val="280"/>
              </a:spcBef>
              <a:spcAft>
                <a:spcPts val="280"/>
              </a:spcAft>
            </a:pP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(0, 3, 4, 5, 6, 2, 1, 7)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의 순서에서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(7, 6, 5, 4, 3, 2, 1, 0)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로 정렬</a:t>
            </a:r>
            <a:endParaRPr lang="ko-KR" altLang="en-US" sz="1200" kern="0" spc="0" dirty="0">
              <a:solidFill>
                <a:srgbClr val="000000"/>
              </a:solidFill>
              <a:effectLst/>
              <a:latin typeface="한양신명조"/>
            </a:endParaRP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18298A84-C150-6E59-08DC-E3D7F6994394}"/>
              </a:ext>
            </a:extLst>
          </p:cNvPr>
          <p:cNvCxnSpPr>
            <a:cxnSpLocks/>
          </p:cNvCxnSpPr>
          <p:nvPr/>
        </p:nvCxnSpPr>
        <p:spPr>
          <a:xfrm>
            <a:off x="3105127" y="1677075"/>
            <a:ext cx="6618514" cy="969908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018E3A6-FA36-F23F-CDE6-70BB1D1DDC8B}"/>
              </a:ext>
            </a:extLst>
          </p:cNvPr>
          <p:cNvCxnSpPr>
            <a:cxnSpLocks/>
          </p:cNvCxnSpPr>
          <p:nvPr/>
        </p:nvCxnSpPr>
        <p:spPr>
          <a:xfrm flipH="1">
            <a:off x="3059770" y="1677075"/>
            <a:ext cx="6689997" cy="969907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3D34748-D53D-F62A-A01E-B76D792C8249}"/>
              </a:ext>
            </a:extLst>
          </p:cNvPr>
          <p:cNvCxnSpPr>
            <a:cxnSpLocks/>
          </p:cNvCxnSpPr>
          <p:nvPr/>
        </p:nvCxnSpPr>
        <p:spPr>
          <a:xfrm>
            <a:off x="8787651" y="1677075"/>
            <a:ext cx="0" cy="969907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F7F12B9D-4D61-8F88-12B8-53EFB0F417AD}"/>
              </a:ext>
            </a:extLst>
          </p:cNvPr>
          <p:cNvCxnSpPr>
            <a:cxnSpLocks/>
          </p:cNvCxnSpPr>
          <p:nvPr/>
        </p:nvCxnSpPr>
        <p:spPr>
          <a:xfrm>
            <a:off x="7842772" y="1641297"/>
            <a:ext cx="0" cy="100568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C0C31E6-ED9C-502C-6C50-D6EB06248650}"/>
              </a:ext>
            </a:extLst>
          </p:cNvPr>
          <p:cNvCxnSpPr>
            <a:cxnSpLocks/>
          </p:cNvCxnSpPr>
          <p:nvPr/>
        </p:nvCxnSpPr>
        <p:spPr>
          <a:xfrm flipH="1">
            <a:off x="4994887" y="1662967"/>
            <a:ext cx="967017" cy="98401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4CF3748E-3C21-FA8B-0E37-CE353BF9A501}"/>
              </a:ext>
            </a:extLst>
          </p:cNvPr>
          <p:cNvCxnSpPr>
            <a:cxnSpLocks/>
          </p:cNvCxnSpPr>
          <p:nvPr/>
        </p:nvCxnSpPr>
        <p:spPr>
          <a:xfrm>
            <a:off x="4089196" y="1691182"/>
            <a:ext cx="2808698" cy="95580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E889BEC6-D349-FE2B-C139-645CD7DD9725}"/>
              </a:ext>
            </a:extLst>
          </p:cNvPr>
          <p:cNvCxnSpPr>
            <a:cxnSpLocks/>
          </p:cNvCxnSpPr>
          <p:nvPr/>
        </p:nvCxnSpPr>
        <p:spPr>
          <a:xfrm flipH="1">
            <a:off x="4007645" y="1662968"/>
            <a:ext cx="2935255" cy="98401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연결선 32">
            <a:extLst>
              <a:ext uri="{FF2B5EF4-FFF2-40B4-BE49-F238E27FC236}">
                <a16:creationId xmlns:a16="http://schemas.microsoft.com/office/drawing/2014/main" id="{78AD4612-3AD2-7E39-C505-AE73872F8254}"/>
              </a:ext>
            </a:extLst>
          </p:cNvPr>
          <p:cNvCxnSpPr>
            <a:cxnSpLocks/>
          </p:cNvCxnSpPr>
          <p:nvPr/>
        </p:nvCxnSpPr>
        <p:spPr>
          <a:xfrm>
            <a:off x="5055847" y="1691181"/>
            <a:ext cx="873674" cy="955801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E7132316-4AD5-D1A0-62A2-06D0CBD9ED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0178693"/>
              </p:ext>
            </p:extLst>
          </p:nvPr>
        </p:nvGraphicFramePr>
        <p:xfrm>
          <a:off x="2625278" y="1306235"/>
          <a:ext cx="75944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304">
                  <a:extLst>
                    <a:ext uri="{9D8B030D-6E8A-4147-A177-3AD203B41FA5}">
                      <a16:colId xmlns:a16="http://schemas.microsoft.com/office/drawing/2014/main" val="1057524229"/>
                    </a:ext>
                  </a:extLst>
                </a:gridCol>
                <a:gridCol w="949304">
                  <a:extLst>
                    <a:ext uri="{9D8B030D-6E8A-4147-A177-3AD203B41FA5}">
                      <a16:colId xmlns:a16="http://schemas.microsoft.com/office/drawing/2014/main" val="1330239284"/>
                    </a:ext>
                  </a:extLst>
                </a:gridCol>
                <a:gridCol w="949304">
                  <a:extLst>
                    <a:ext uri="{9D8B030D-6E8A-4147-A177-3AD203B41FA5}">
                      <a16:colId xmlns:a16="http://schemas.microsoft.com/office/drawing/2014/main" val="3251016268"/>
                    </a:ext>
                  </a:extLst>
                </a:gridCol>
                <a:gridCol w="949304">
                  <a:extLst>
                    <a:ext uri="{9D8B030D-6E8A-4147-A177-3AD203B41FA5}">
                      <a16:colId xmlns:a16="http://schemas.microsoft.com/office/drawing/2014/main" val="1499205255"/>
                    </a:ext>
                  </a:extLst>
                </a:gridCol>
                <a:gridCol w="949304">
                  <a:extLst>
                    <a:ext uri="{9D8B030D-6E8A-4147-A177-3AD203B41FA5}">
                      <a16:colId xmlns:a16="http://schemas.microsoft.com/office/drawing/2014/main" val="3107309079"/>
                    </a:ext>
                  </a:extLst>
                </a:gridCol>
                <a:gridCol w="949304">
                  <a:extLst>
                    <a:ext uri="{9D8B030D-6E8A-4147-A177-3AD203B41FA5}">
                      <a16:colId xmlns:a16="http://schemas.microsoft.com/office/drawing/2014/main" val="291495724"/>
                    </a:ext>
                  </a:extLst>
                </a:gridCol>
                <a:gridCol w="949304">
                  <a:extLst>
                    <a:ext uri="{9D8B030D-6E8A-4147-A177-3AD203B41FA5}">
                      <a16:colId xmlns:a16="http://schemas.microsoft.com/office/drawing/2014/main" val="1584368450"/>
                    </a:ext>
                  </a:extLst>
                </a:gridCol>
                <a:gridCol w="949304">
                  <a:extLst>
                    <a:ext uri="{9D8B030D-6E8A-4147-A177-3AD203B41FA5}">
                      <a16:colId xmlns:a16="http://schemas.microsoft.com/office/drawing/2014/main" val="2403656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Block7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Block6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Block5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Block4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Block3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Block2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Block1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Block0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430290"/>
                  </a:ext>
                </a:extLst>
              </a:tr>
            </a:tbl>
          </a:graphicData>
        </a:graphic>
      </p:graphicFrame>
      <p:graphicFrame>
        <p:nvGraphicFramePr>
          <p:cNvPr id="10" name="표 6">
            <a:extLst>
              <a:ext uri="{FF2B5EF4-FFF2-40B4-BE49-F238E27FC236}">
                <a16:creationId xmlns:a16="http://schemas.microsoft.com/office/drawing/2014/main" id="{F103BFD4-913F-E471-E95F-0758EB797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31037"/>
              </p:ext>
            </p:extLst>
          </p:nvPr>
        </p:nvGraphicFramePr>
        <p:xfrm>
          <a:off x="2608909" y="2646983"/>
          <a:ext cx="759443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9304">
                  <a:extLst>
                    <a:ext uri="{9D8B030D-6E8A-4147-A177-3AD203B41FA5}">
                      <a16:colId xmlns:a16="http://schemas.microsoft.com/office/drawing/2014/main" val="1057524229"/>
                    </a:ext>
                  </a:extLst>
                </a:gridCol>
                <a:gridCol w="949304">
                  <a:extLst>
                    <a:ext uri="{9D8B030D-6E8A-4147-A177-3AD203B41FA5}">
                      <a16:colId xmlns:a16="http://schemas.microsoft.com/office/drawing/2014/main" val="1330239284"/>
                    </a:ext>
                  </a:extLst>
                </a:gridCol>
                <a:gridCol w="949304">
                  <a:extLst>
                    <a:ext uri="{9D8B030D-6E8A-4147-A177-3AD203B41FA5}">
                      <a16:colId xmlns:a16="http://schemas.microsoft.com/office/drawing/2014/main" val="3251016268"/>
                    </a:ext>
                  </a:extLst>
                </a:gridCol>
                <a:gridCol w="949304">
                  <a:extLst>
                    <a:ext uri="{9D8B030D-6E8A-4147-A177-3AD203B41FA5}">
                      <a16:colId xmlns:a16="http://schemas.microsoft.com/office/drawing/2014/main" val="1499205255"/>
                    </a:ext>
                  </a:extLst>
                </a:gridCol>
                <a:gridCol w="949304">
                  <a:extLst>
                    <a:ext uri="{9D8B030D-6E8A-4147-A177-3AD203B41FA5}">
                      <a16:colId xmlns:a16="http://schemas.microsoft.com/office/drawing/2014/main" val="3107309079"/>
                    </a:ext>
                  </a:extLst>
                </a:gridCol>
                <a:gridCol w="949304">
                  <a:extLst>
                    <a:ext uri="{9D8B030D-6E8A-4147-A177-3AD203B41FA5}">
                      <a16:colId xmlns:a16="http://schemas.microsoft.com/office/drawing/2014/main" val="291495724"/>
                    </a:ext>
                  </a:extLst>
                </a:gridCol>
                <a:gridCol w="949304">
                  <a:extLst>
                    <a:ext uri="{9D8B030D-6E8A-4147-A177-3AD203B41FA5}">
                      <a16:colId xmlns:a16="http://schemas.microsoft.com/office/drawing/2014/main" val="1584368450"/>
                    </a:ext>
                  </a:extLst>
                </a:gridCol>
                <a:gridCol w="949304">
                  <a:extLst>
                    <a:ext uri="{9D8B030D-6E8A-4147-A177-3AD203B41FA5}">
                      <a16:colId xmlns:a16="http://schemas.microsoft.com/office/drawing/2014/main" val="24036569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Block0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Block3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Block4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Block5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Block6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Block2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Block1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</a:rPr>
                        <a:t>Block7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1430290"/>
                  </a:ext>
                </a:extLst>
              </a:tr>
            </a:tbl>
          </a:graphicData>
        </a:graphic>
      </p:graphicFrame>
      <p:graphicFrame>
        <p:nvGraphicFramePr>
          <p:cNvPr id="38" name="표 38">
            <a:extLst>
              <a:ext uri="{FF2B5EF4-FFF2-40B4-BE49-F238E27FC236}">
                <a16:creationId xmlns:a16="http://schemas.microsoft.com/office/drawing/2014/main" id="{0110BDD0-A21E-E8EF-A47F-06A3C595F4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1133604"/>
              </p:ext>
            </p:extLst>
          </p:nvPr>
        </p:nvGraphicFramePr>
        <p:xfrm>
          <a:off x="2530466" y="3450950"/>
          <a:ext cx="3644904" cy="327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613">
                  <a:extLst>
                    <a:ext uri="{9D8B030D-6E8A-4147-A177-3AD203B41FA5}">
                      <a16:colId xmlns:a16="http://schemas.microsoft.com/office/drawing/2014/main" val="577782829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3883069280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1097359663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1603040952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59904544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3357960719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4131885647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43487351"/>
                    </a:ext>
                  </a:extLst>
                </a:gridCol>
              </a:tblGrid>
              <a:tr h="409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580192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15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14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13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12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11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9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65341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23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22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21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19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18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17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16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755936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31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30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29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28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27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26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25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24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57030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39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38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37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36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35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34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33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32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148552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47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46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45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44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43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42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41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40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529907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55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54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53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50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49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48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744378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63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62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61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60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59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58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57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56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662871"/>
                  </a:ext>
                </a:extLst>
              </a:tr>
            </a:tbl>
          </a:graphicData>
        </a:graphic>
      </p:graphicFrame>
      <p:graphicFrame>
        <p:nvGraphicFramePr>
          <p:cNvPr id="43" name="표 38">
            <a:extLst>
              <a:ext uri="{FF2B5EF4-FFF2-40B4-BE49-F238E27FC236}">
                <a16:creationId xmlns:a16="http://schemas.microsoft.com/office/drawing/2014/main" id="{3A9C33BD-F61D-28F3-EAF1-05D7511494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0748223"/>
              </p:ext>
            </p:extLst>
          </p:nvPr>
        </p:nvGraphicFramePr>
        <p:xfrm>
          <a:off x="6865887" y="3454743"/>
          <a:ext cx="3644904" cy="327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613">
                  <a:extLst>
                    <a:ext uri="{9D8B030D-6E8A-4147-A177-3AD203B41FA5}">
                      <a16:colId xmlns:a16="http://schemas.microsoft.com/office/drawing/2014/main" val="577782829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3883069280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1097359663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1603040952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599045441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3357960719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4131885647"/>
                    </a:ext>
                  </a:extLst>
                </a:gridCol>
                <a:gridCol w="455613">
                  <a:extLst>
                    <a:ext uri="{9D8B030D-6E8A-4147-A177-3AD203B41FA5}">
                      <a16:colId xmlns:a16="http://schemas.microsoft.com/office/drawing/2014/main" val="243487351"/>
                    </a:ext>
                  </a:extLst>
                </a:gridCol>
              </a:tblGrid>
              <a:tr h="409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63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62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61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60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59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58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57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56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580192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15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14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13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12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11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9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65341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23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22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21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19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18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17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16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755936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55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54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53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50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49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48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57030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47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46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45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44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43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42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41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40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148552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39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38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37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36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35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34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33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32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529907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31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30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29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28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27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26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25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24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744378"/>
                  </a:ext>
                </a:extLst>
              </a:tr>
              <a:tr h="40953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ko-KR" alt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100980" marR="100980" marT="50490" marB="5049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662871"/>
                  </a:ext>
                </a:extLst>
              </a:tr>
            </a:tbl>
          </a:graphicData>
        </a:graphic>
      </p:graphicFrame>
      <p:sp>
        <p:nvSpPr>
          <p:cNvPr id="144" name="TextBox 143">
            <a:extLst>
              <a:ext uri="{FF2B5EF4-FFF2-40B4-BE49-F238E27FC236}">
                <a16:creationId xmlns:a16="http://schemas.microsoft.com/office/drawing/2014/main" id="{FA06F6F5-F639-1FE5-7C0F-95B4130C601E}"/>
              </a:ext>
            </a:extLst>
          </p:cNvPr>
          <p:cNvSpPr txBox="1"/>
          <p:nvPr/>
        </p:nvSpPr>
        <p:spPr>
          <a:xfrm>
            <a:off x="1090571" y="3451903"/>
            <a:ext cx="1350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Register 0</a:t>
            </a:r>
            <a:endParaRPr lang="ko-KR" altLang="en-US" dirty="0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CD8D36FA-E48D-4532-1C7F-7703828B4FBF}"/>
              </a:ext>
            </a:extLst>
          </p:cNvPr>
          <p:cNvSpPr txBox="1"/>
          <p:nvPr/>
        </p:nvSpPr>
        <p:spPr>
          <a:xfrm>
            <a:off x="1090570" y="3890192"/>
            <a:ext cx="1350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Register 1</a:t>
            </a:r>
            <a:endParaRPr lang="ko-KR" altLang="en-US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4F1DC31E-3F48-FA48-66EC-E526AF110F8F}"/>
              </a:ext>
            </a:extLst>
          </p:cNvPr>
          <p:cNvSpPr txBox="1"/>
          <p:nvPr/>
        </p:nvSpPr>
        <p:spPr>
          <a:xfrm>
            <a:off x="1090570" y="4278510"/>
            <a:ext cx="1350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Register 2</a:t>
            </a:r>
            <a:endParaRPr lang="ko-KR" altLang="en-US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AD47A0E5-A526-4256-CAC1-F833C3FAA327}"/>
              </a:ext>
            </a:extLst>
          </p:cNvPr>
          <p:cNvSpPr txBox="1"/>
          <p:nvPr/>
        </p:nvSpPr>
        <p:spPr>
          <a:xfrm>
            <a:off x="1090569" y="4716799"/>
            <a:ext cx="1350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Register 3</a:t>
            </a:r>
            <a:endParaRPr lang="ko-KR" altLang="en-US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3F54321E-6325-9A54-2451-6C91BD8A0264}"/>
              </a:ext>
            </a:extLst>
          </p:cNvPr>
          <p:cNvSpPr txBox="1"/>
          <p:nvPr/>
        </p:nvSpPr>
        <p:spPr>
          <a:xfrm>
            <a:off x="1090569" y="5116032"/>
            <a:ext cx="1350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Register 4</a:t>
            </a:r>
            <a:endParaRPr lang="ko-KR" altLang="en-US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52FDAFFB-CB8F-01AA-36B8-200C00ACAC4D}"/>
              </a:ext>
            </a:extLst>
          </p:cNvPr>
          <p:cNvSpPr txBox="1"/>
          <p:nvPr/>
        </p:nvSpPr>
        <p:spPr>
          <a:xfrm>
            <a:off x="1090568" y="5554321"/>
            <a:ext cx="1350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Register 5</a:t>
            </a:r>
            <a:endParaRPr lang="ko-KR" altLang="en-US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7C102A9B-8178-D73E-D6FC-6530E60D0727}"/>
              </a:ext>
            </a:extLst>
          </p:cNvPr>
          <p:cNvSpPr txBox="1"/>
          <p:nvPr/>
        </p:nvSpPr>
        <p:spPr>
          <a:xfrm>
            <a:off x="1090568" y="5942639"/>
            <a:ext cx="1350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Register 6</a:t>
            </a:r>
            <a:endParaRPr lang="ko-KR" altLang="en-US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97B25CC8-E1E2-6D3E-FDCC-58722FDF455B}"/>
              </a:ext>
            </a:extLst>
          </p:cNvPr>
          <p:cNvSpPr txBox="1"/>
          <p:nvPr/>
        </p:nvSpPr>
        <p:spPr>
          <a:xfrm>
            <a:off x="1090567" y="6380928"/>
            <a:ext cx="13508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ysClr val="windowText" lastClr="000000"/>
                </a:solidFill>
              </a:rPr>
              <a:t>Register 7</a:t>
            </a:r>
            <a:endParaRPr lang="ko-KR" altLang="en-US" dirty="0"/>
          </a:p>
        </p:txBody>
      </p:sp>
      <p:sp>
        <p:nvSpPr>
          <p:cNvPr id="191" name="TextBox 190">
            <a:extLst>
              <a:ext uri="{FF2B5EF4-FFF2-40B4-BE49-F238E27FC236}">
                <a16:creationId xmlns:a16="http://schemas.microsoft.com/office/drawing/2014/main" id="{F1D46A16-8A15-ABB9-BF14-1E231F8EB675}"/>
              </a:ext>
            </a:extLst>
          </p:cNvPr>
          <p:cNvSpPr txBox="1"/>
          <p:nvPr/>
        </p:nvSpPr>
        <p:spPr>
          <a:xfrm>
            <a:off x="3950509" y="3083902"/>
            <a:ext cx="98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Classic</a:t>
            </a:r>
            <a:endParaRPr lang="ko-KR" altLang="en-US" dirty="0"/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D63D4A78-C4AE-A87E-C486-C9B1692F4D10}"/>
              </a:ext>
            </a:extLst>
          </p:cNvPr>
          <p:cNvSpPr txBox="1"/>
          <p:nvPr/>
        </p:nvSpPr>
        <p:spPr>
          <a:xfrm>
            <a:off x="8109735" y="3076060"/>
            <a:ext cx="115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Fixslicing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916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AC68B-7ACF-B24B-07A3-EB3B01783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R-layer</a:t>
            </a:r>
            <a:endParaRPr lang="ko-KR" altLang="en-US" dirty="0"/>
          </a:p>
        </p:txBody>
      </p:sp>
      <p:graphicFrame>
        <p:nvGraphicFramePr>
          <p:cNvPr id="5" name="표 38">
            <a:extLst>
              <a:ext uri="{FF2B5EF4-FFF2-40B4-BE49-F238E27FC236}">
                <a16:creationId xmlns:a16="http://schemas.microsoft.com/office/drawing/2014/main" id="{8D46E6F6-2F22-7DB2-6809-04D4BE1A0C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8192778"/>
              </p:ext>
            </p:extLst>
          </p:nvPr>
        </p:nvGraphicFramePr>
        <p:xfrm>
          <a:off x="2150363" y="1035079"/>
          <a:ext cx="3087192" cy="2774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899">
                  <a:extLst>
                    <a:ext uri="{9D8B030D-6E8A-4147-A177-3AD203B41FA5}">
                      <a16:colId xmlns:a16="http://schemas.microsoft.com/office/drawing/2014/main" val="577782829"/>
                    </a:ext>
                  </a:extLst>
                </a:gridCol>
                <a:gridCol w="385899">
                  <a:extLst>
                    <a:ext uri="{9D8B030D-6E8A-4147-A177-3AD203B41FA5}">
                      <a16:colId xmlns:a16="http://schemas.microsoft.com/office/drawing/2014/main" val="3883069280"/>
                    </a:ext>
                  </a:extLst>
                </a:gridCol>
                <a:gridCol w="385899">
                  <a:extLst>
                    <a:ext uri="{9D8B030D-6E8A-4147-A177-3AD203B41FA5}">
                      <a16:colId xmlns:a16="http://schemas.microsoft.com/office/drawing/2014/main" val="1097359663"/>
                    </a:ext>
                  </a:extLst>
                </a:gridCol>
                <a:gridCol w="385899">
                  <a:extLst>
                    <a:ext uri="{9D8B030D-6E8A-4147-A177-3AD203B41FA5}">
                      <a16:colId xmlns:a16="http://schemas.microsoft.com/office/drawing/2014/main" val="1603040952"/>
                    </a:ext>
                  </a:extLst>
                </a:gridCol>
                <a:gridCol w="385899">
                  <a:extLst>
                    <a:ext uri="{9D8B030D-6E8A-4147-A177-3AD203B41FA5}">
                      <a16:colId xmlns:a16="http://schemas.microsoft.com/office/drawing/2014/main" val="2599045441"/>
                    </a:ext>
                  </a:extLst>
                </a:gridCol>
                <a:gridCol w="385899">
                  <a:extLst>
                    <a:ext uri="{9D8B030D-6E8A-4147-A177-3AD203B41FA5}">
                      <a16:colId xmlns:a16="http://schemas.microsoft.com/office/drawing/2014/main" val="3357960719"/>
                    </a:ext>
                  </a:extLst>
                </a:gridCol>
                <a:gridCol w="385899">
                  <a:extLst>
                    <a:ext uri="{9D8B030D-6E8A-4147-A177-3AD203B41FA5}">
                      <a16:colId xmlns:a16="http://schemas.microsoft.com/office/drawing/2014/main" val="4131885647"/>
                    </a:ext>
                  </a:extLst>
                </a:gridCol>
                <a:gridCol w="385899">
                  <a:extLst>
                    <a:ext uri="{9D8B030D-6E8A-4147-A177-3AD203B41FA5}">
                      <a16:colId xmlns:a16="http://schemas.microsoft.com/office/drawing/2014/main" val="243487351"/>
                    </a:ext>
                  </a:extLst>
                </a:gridCol>
              </a:tblGrid>
              <a:tr h="34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580192"/>
                  </a:ext>
                </a:extLst>
              </a:tr>
              <a:tr h="34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15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14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13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12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11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9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65341"/>
                  </a:ext>
                </a:extLst>
              </a:tr>
              <a:tr h="34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23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22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21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19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18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17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16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755936"/>
                  </a:ext>
                </a:extLst>
              </a:tr>
              <a:tr h="34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31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30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29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28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27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26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25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24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57030"/>
                  </a:ext>
                </a:extLst>
              </a:tr>
              <a:tr h="34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39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38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37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36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35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34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33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32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148552"/>
                  </a:ext>
                </a:extLst>
              </a:tr>
              <a:tr h="34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47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46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45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44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43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42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41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40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529907"/>
                  </a:ext>
                </a:extLst>
              </a:tr>
              <a:tr h="34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55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54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53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50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49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48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744378"/>
                  </a:ext>
                </a:extLst>
              </a:tr>
              <a:tr h="34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63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62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61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60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59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58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57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56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662871"/>
                  </a:ext>
                </a:extLst>
              </a:tr>
            </a:tbl>
          </a:graphicData>
        </a:graphic>
      </p:graphicFrame>
      <p:graphicFrame>
        <p:nvGraphicFramePr>
          <p:cNvPr id="7" name="표 38">
            <a:extLst>
              <a:ext uri="{FF2B5EF4-FFF2-40B4-BE49-F238E27FC236}">
                <a16:creationId xmlns:a16="http://schemas.microsoft.com/office/drawing/2014/main" id="{A4D2E559-A923-4202-76D0-8E26D9A678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5347140"/>
              </p:ext>
            </p:extLst>
          </p:nvPr>
        </p:nvGraphicFramePr>
        <p:xfrm>
          <a:off x="2150363" y="4022103"/>
          <a:ext cx="3087192" cy="2774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899">
                  <a:extLst>
                    <a:ext uri="{9D8B030D-6E8A-4147-A177-3AD203B41FA5}">
                      <a16:colId xmlns:a16="http://schemas.microsoft.com/office/drawing/2014/main" val="577782829"/>
                    </a:ext>
                  </a:extLst>
                </a:gridCol>
                <a:gridCol w="385899">
                  <a:extLst>
                    <a:ext uri="{9D8B030D-6E8A-4147-A177-3AD203B41FA5}">
                      <a16:colId xmlns:a16="http://schemas.microsoft.com/office/drawing/2014/main" val="3883069280"/>
                    </a:ext>
                  </a:extLst>
                </a:gridCol>
                <a:gridCol w="385899">
                  <a:extLst>
                    <a:ext uri="{9D8B030D-6E8A-4147-A177-3AD203B41FA5}">
                      <a16:colId xmlns:a16="http://schemas.microsoft.com/office/drawing/2014/main" val="1097359663"/>
                    </a:ext>
                  </a:extLst>
                </a:gridCol>
                <a:gridCol w="385899">
                  <a:extLst>
                    <a:ext uri="{9D8B030D-6E8A-4147-A177-3AD203B41FA5}">
                      <a16:colId xmlns:a16="http://schemas.microsoft.com/office/drawing/2014/main" val="1603040952"/>
                    </a:ext>
                  </a:extLst>
                </a:gridCol>
                <a:gridCol w="385899">
                  <a:extLst>
                    <a:ext uri="{9D8B030D-6E8A-4147-A177-3AD203B41FA5}">
                      <a16:colId xmlns:a16="http://schemas.microsoft.com/office/drawing/2014/main" val="2599045441"/>
                    </a:ext>
                  </a:extLst>
                </a:gridCol>
                <a:gridCol w="385899">
                  <a:extLst>
                    <a:ext uri="{9D8B030D-6E8A-4147-A177-3AD203B41FA5}">
                      <a16:colId xmlns:a16="http://schemas.microsoft.com/office/drawing/2014/main" val="3357960719"/>
                    </a:ext>
                  </a:extLst>
                </a:gridCol>
                <a:gridCol w="385899">
                  <a:extLst>
                    <a:ext uri="{9D8B030D-6E8A-4147-A177-3AD203B41FA5}">
                      <a16:colId xmlns:a16="http://schemas.microsoft.com/office/drawing/2014/main" val="4131885647"/>
                    </a:ext>
                  </a:extLst>
                </a:gridCol>
                <a:gridCol w="385899">
                  <a:extLst>
                    <a:ext uri="{9D8B030D-6E8A-4147-A177-3AD203B41FA5}">
                      <a16:colId xmlns:a16="http://schemas.microsoft.com/office/drawing/2014/main" val="243487351"/>
                    </a:ext>
                  </a:extLst>
                </a:gridCol>
              </a:tblGrid>
              <a:tr h="34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63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62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61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60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59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58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57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56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580192"/>
                  </a:ext>
                </a:extLst>
              </a:tr>
              <a:tr h="34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15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14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13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12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11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9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65341"/>
                  </a:ext>
                </a:extLst>
              </a:tr>
              <a:tr h="34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23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22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21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19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18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17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16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755936"/>
                  </a:ext>
                </a:extLst>
              </a:tr>
              <a:tr h="34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55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54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53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50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49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48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57030"/>
                  </a:ext>
                </a:extLst>
              </a:tr>
              <a:tr h="34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47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46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45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44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43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42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41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40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148552"/>
                  </a:ext>
                </a:extLst>
              </a:tr>
              <a:tr h="34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39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38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37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36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35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34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33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32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529907"/>
                  </a:ext>
                </a:extLst>
              </a:tr>
              <a:tr h="34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31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30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29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28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27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26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25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24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744378"/>
                  </a:ext>
                </a:extLst>
              </a:tr>
              <a:tr h="34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ko-KR" altLang="en-US" sz="8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662871"/>
                  </a:ext>
                </a:extLst>
              </a:tr>
            </a:tbl>
          </a:graphicData>
        </a:graphic>
      </p:graphicFrame>
      <p:graphicFrame>
        <p:nvGraphicFramePr>
          <p:cNvPr id="11" name="표 38">
            <a:extLst>
              <a:ext uri="{FF2B5EF4-FFF2-40B4-BE49-F238E27FC236}">
                <a16:creationId xmlns:a16="http://schemas.microsoft.com/office/drawing/2014/main" id="{89A69D85-AAEA-48E6-111C-09A0257160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644360"/>
              </p:ext>
            </p:extLst>
          </p:nvPr>
        </p:nvGraphicFramePr>
        <p:xfrm>
          <a:off x="6524266" y="1035079"/>
          <a:ext cx="3087192" cy="2774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899">
                  <a:extLst>
                    <a:ext uri="{9D8B030D-6E8A-4147-A177-3AD203B41FA5}">
                      <a16:colId xmlns:a16="http://schemas.microsoft.com/office/drawing/2014/main" val="577782829"/>
                    </a:ext>
                  </a:extLst>
                </a:gridCol>
                <a:gridCol w="385899">
                  <a:extLst>
                    <a:ext uri="{9D8B030D-6E8A-4147-A177-3AD203B41FA5}">
                      <a16:colId xmlns:a16="http://schemas.microsoft.com/office/drawing/2014/main" val="3883069280"/>
                    </a:ext>
                  </a:extLst>
                </a:gridCol>
                <a:gridCol w="385899">
                  <a:extLst>
                    <a:ext uri="{9D8B030D-6E8A-4147-A177-3AD203B41FA5}">
                      <a16:colId xmlns:a16="http://schemas.microsoft.com/office/drawing/2014/main" val="1097359663"/>
                    </a:ext>
                  </a:extLst>
                </a:gridCol>
                <a:gridCol w="385899">
                  <a:extLst>
                    <a:ext uri="{9D8B030D-6E8A-4147-A177-3AD203B41FA5}">
                      <a16:colId xmlns:a16="http://schemas.microsoft.com/office/drawing/2014/main" val="1603040952"/>
                    </a:ext>
                  </a:extLst>
                </a:gridCol>
                <a:gridCol w="385899">
                  <a:extLst>
                    <a:ext uri="{9D8B030D-6E8A-4147-A177-3AD203B41FA5}">
                      <a16:colId xmlns:a16="http://schemas.microsoft.com/office/drawing/2014/main" val="2599045441"/>
                    </a:ext>
                  </a:extLst>
                </a:gridCol>
                <a:gridCol w="385899">
                  <a:extLst>
                    <a:ext uri="{9D8B030D-6E8A-4147-A177-3AD203B41FA5}">
                      <a16:colId xmlns:a16="http://schemas.microsoft.com/office/drawing/2014/main" val="3357960719"/>
                    </a:ext>
                  </a:extLst>
                </a:gridCol>
                <a:gridCol w="385899">
                  <a:extLst>
                    <a:ext uri="{9D8B030D-6E8A-4147-A177-3AD203B41FA5}">
                      <a16:colId xmlns:a16="http://schemas.microsoft.com/office/drawing/2014/main" val="4131885647"/>
                    </a:ext>
                  </a:extLst>
                </a:gridCol>
                <a:gridCol w="385899">
                  <a:extLst>
                    <a:ext uri="{9D8B030D-6E8A-4147-A177-3AD203B41FA5}">
                      <a16:colId xmlns:a16="http://schemas.microsoft.com/office/drawing/2014/main" val="243487351"/>
                    </a:ext>
                  </a:extLst>
                </a:gridCol>
              </a:tblGrid>
              <a:tr h="34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580192"/>
                  </a:ext>
                </a:extLst>
              </a:tr>
              <a:tr h="34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15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14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13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12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11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9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65341"/>
                  </a:ext>
                </a:extLst>
              </a:tr>
              <a:tr h="34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19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18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17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16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23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22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21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755936"/>
                  </a:ext>
                </a:extLst>
              </a:tr>
              <a:tr h="34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28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27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26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25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24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31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30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29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57030"/>
                  </a:ext>
                </a:extLst>
              </a:tr>
              <a:tr h="34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34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33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32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39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38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37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36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35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148552"/>
                  </a:ext>
                </a:extLst>
              </a:tr>
              <a:tr h="34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42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41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40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47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46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45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44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43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529907"/>
                  </a:ext>
                </a:extLst>
              </a:tr>
              <a:tr h="34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54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53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50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49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48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55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744378"/>
                  </a:ext>
                </a:extLst>
              </a:tr>
              <a:tr h="34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61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60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59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58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57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56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63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62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662871"/>
                  </a:ext>
                </a:extLst>
              </a:tr>
            </a:tbl>
          </a:graphicData>
        </a:graphic>
      </p:graphicFrame>
      <p:graphicFrame>
        <p:nvGraphicFramePr>
          <p:cNvPr id="13" name="표 38">
            <a:extLst>
              <a:ext uri="{FF2B5EF4-FFF2-40B4-BE49-F238E27FC236}">
                <a16:creationId xmlns:a16="http://schemas.microsoft.com/office/drawing/2014/main" id="{950F9DBD-FF09-2F04-B8E6-BBE33F2726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6448"/>
              </p:ext>
            </p:extLst>
          </p:nvPr>
        </p:nvGraphicFramePr>
        <p:xfrm>
          <a:off x="6524266" y="4022103"/>
          <a:ext cx="3087192" cy="2774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5899">
                  <a:extLst>
                    <a:ext uri="{9D8B030D-6E8A-4147-A177-3AD203B41FA5}">
                      <a16:colId xmlns:a16="http://schemas.microsoft.com/office/drawing/2014/main" val="577782829"/>
                    </a:ext>
                  </a:extLst>
                </a:gridCol>
                <a:gridCol w="385899">
                  <a:extLst>
                    <a:ext uri="{9D8B030D-6E8A-4147-A177-3AD203B41FA5}">
                      <a16:colId xmlns:a16="http://schemas.microsoft.com/office/drawing/2014/main" val="3883069280"/>
                    </a:ext>
                  </a:extLst>
                </a:gridCol>
                <a:gridCol w="385899">
                  <a:extLst>
                    <a:ext uri="{9D8B030D-6E8A-4147-A177-3AD203B41FA5}">
                      <a16:colId xmlns:a16="http://schemas.microsoft.com/office/drawing/2014/main" val="1097359663"/>
                    </a:ext>
                  </a:extLst>
                </a:gridCol>
                <a:gridCol w="385899">
                  <a:extLst>
                    <a:ext uri="{9D8B030D-6E8A-4147-A177-3AD203B41FA5}">
                      <a16:colId xmlns:a16="http://schemas.microsoft.com/office/drawing/2014/main" val="1603040952"/>
                    </a:ext>
                  </a:extLst>
                </a:gridCol>
                <a:gridCol w="385899">
                  <a:extLst>
                    <a:ext uri="{9D8B030D-6E8A-4147-A177-3AD203B41FA5}">
                      <a16:colId xmlns:a16="http://schemas.microsoft.com/office/drawing/2014/main" val="2599045441"/>
                    </a:ext>
                  </a:extLst>
                </a:gridCol>
                <a:gridCol w="385899">
                  <a:extLst>
                    <a:ext uri="{9D8B030D-6E8A-4147-A177-3AD203B41FA5}">
                      <a16:colId xmlns:a16="http://schemas.microsoft.com/office/drawing/2014/main" val="3357960719"/>
                    </a:ext>
                  </a:extLst>
                </a:gridCol>
                <a:gridCol w="385899">
                  <a:extLst>
                    <a:ext uri="{9D8B030D-6E8A-4147-A177-3AD203B41FA5}">
                      <a16:colId xmlns:a16="http://schemas.microsoft.com/office/drawing/2014/main" val="4131885647"/>
                    </a:ext>
                  </a:extLst>
                </a:gridCol>
                <a:gridCol w="385899">
                  <a:extLst>
                    <a:ext uri="{9D8B030D-6E8A-4147-A177-3AD203B41FA5}">
                      <a16:colId xmlns:a16="http://schemas.microsoft.com/office/drawing/2014/main" val="243487351"/>
                    </a:ext>
                  </a:extLst>
                </a:gridCol>
              </a:tblGrid>
              <a:tr h="34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61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60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59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58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57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56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63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62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7580192"/>
                  </a:ext>
                </a:extLst>
              </a:tr>
              <a:tr h="34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8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15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14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13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12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11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10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9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765341"/>
                  </a:ext>
                </a:extLst>
              </a:tr>
              <a:tr h="34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19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18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17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16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23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22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21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20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2755936"/>
                  </a:ext>
                </a:extLst>
              </a:tr>
              <a:tr h="34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54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53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52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51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50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49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48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55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557030"/>
                  </a:ext>
                </a:extLst>
              </a:tr>
              <a:tr h="34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42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41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40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47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46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45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44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43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3148552"/>
                  </a:ext>
                </a:extLst>
              </a:tr>
              <a:tr h="34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34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33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32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39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38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37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36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35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1529907"/>
                  </a:ext>
                </a:extLst>
              </a:tr>
              <a:tr h="34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28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27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26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25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24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31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30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29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3744378"/>
                  </a:ext>
                </a:extLst>
              </a:tr>
              <a:tr h="34686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7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6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5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4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3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2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1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0" cap="none" spc="0" dirty="0">
                          <a:ln w="0"/>
                          <a:solidFill>
                            <a:schemeClr val="tx1"/>
                          </a:solidFill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</a:t>
                      </a:r>
                      <a:endParaRPr lang="ko-KR" altLang="en-US" sz="9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</a:endParaRPr>
                    </a:p>
                  </a:txBody>
                  <a:tcPr marL="85529" marR="85529" marT="42764" marB="4276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662871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6450732F-1DE9-F838-8C84-C94E227DAEF2}"/>
              </a:ext>
            </a:extLst>
          </p:cNvPr>
          <p:cNvSpPr txBox="1"/>
          <p:nvPr/>
        </p:nvSpPr>
        <p:spPr>
          <a:xfrm>
            <a:off x="5502056" y="1369094"/>
            <a:ext cx="805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&lt;&lt;&lt; 7</a:t>
            </a:r>
            <a:endParaRPr lang="ko-KR" altLang="en-US" sz="1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F38DC74-C196-F7BE-4ECA-5121867639E3}"/>
              </a:ext>
            </a:extLst>
          </p:cNvPr>
          <p:cNvSpPr txBox="1"/>
          <p:nvPr/>
        </p:nvSpPr>
        <p:spPr>
          <a:xfrm>
            <a:off x="5502056" y="1707648"/>
            <a:ext cx="805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&lt;&lt;&lt; 4</a:t>
            </a:r>
            <a:endParaRPr lang="ko-KR" alt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5AE33F-A9B6-B284-A8E1-7B46E48EA501}"/>
              </a:ext>
            </a:extLst>
          </p:cNvPr>
          <p:cNvSpPr txBox="1"/>
          <p:nvPr/>
        </p:nvSpPr>
        <p:spPr>
          <a:xfrm>
            <a:off x="5499224" y="2054591"/>
            <a:ext cx="805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&lt;&lt;&lt; 3</a:t>
            </a:r>
            <a:endParaRPr lang="ko-KR" altLang="en-US" sz="1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3746123-BEBC-805D-8BEC-A26F54FA8C5F}"/>
              </a:ext>
            </a:extLst>
          </p:cNvPr>
          <p:cNvSpPr txBox="1"/>
          <p:nvPr/>
        </p:nvSpPr>
        <p:spPr>
          <a:xfrm>
            <a:off x="5499224" y="2418312"/>
            <a:ext cx="805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&lt;&lt;&lt; 6</a:t>
            </a:r>
            <a:endParaRPr lang="ko-KR" altLang="en-US" sz="1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F7CEF8-712D-73E4-7E65-83045A61554B}"/>
              </a:ext>
            </a:extLst>
          </p:cNvPr>
          <p:cNvSpPr txBox="1"/>
          <p:nvPr/>
        </p:nvSpPr>
        <p:spPr>
          <a:xfrm>
            <a:off x="5499224" y="2773644"/>
            <a:ext cx="805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&lt;&lt;&lt; 5</a:t>
            </a:r>
            <a:endParaRPr lang="ko-KR" altLang="en-US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DFFD867-5286-580E-166E-0F6BF1ADE506}"/>
              </a:ext>
            </a:extLst>
          </p:cNvPr>
          <p:cNvSpPr txBox="1"/>
          <p:nvPr/>
        </p:nvSpPr>
        <p:spPr>
          <a:xfrm>
            <a:off x="5499224" y="3122376"/>
            <a:ext cx="805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&lt;&lt;&lt; 1</a:t>
            </a:r>
            <a:endParaRPr lang="ko-KR" altLang="en-US" sz="16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4055BDB-4B58-8A9A-4D50-5342EFA9BD55}"/>
              </a:ext>
            </a:extLst>
          </p:cNvPr>
          <p:cNvSpPr txBox="1"/>
          <p:nvPr/>
        </p:nvSpPr>
        <p:spPr>
          <a:xfrm>
            <a:off x="5499224" y="3460930"/>
            <a:ext cx="805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&lt;&lt;&lt; 2</a:t>
            </a:r>
            <a:endParaRPr lang="ko-KR" alt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EDA821C-FA5C-79EB-1DAD-650EEE0D2237}"/>
              </a:ext>
            </a:extLst>
          </p:cNvPr>
          <p:cNvSpPr txBox="1"/>
          <p:nvPr/>
        </p:nvSpPr>
        <p:spPr>
          <a:xfrm>
            <a:off x="5500868" y="4022103"/>
            <a:ext cx="805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&lt;&lt;&lt; 2</a:t>
            </a:r>
            <a:endParaRPr lang="ko-KR" altLang="en-US" sz="16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1DD9DF6-B0D1-C160-4117-DF5BAFFBEA19}"/>
              </a:ext>
            </a:extLst>
          </p:cNvPr>
          <p:cNvSpPr txBox="1"/>
          <p:nvPr/>
        </p:nvSpPr>
        <p:spPr>
          <a:xfrm>
            <a:off x="5500868" y="4360657"/>
            <a:ext cx="805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&lt;&lt;&lt; 7</a:t>
            </a:r>
            <a:endParaRPr lang="ko-KR" altLang="en-US" sz="16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428DE58-3236-3A61-99EA-264E5D9CC126}"/>
              </a:ext>
            </a:extLst>
          </p:cNvPr>
          <p:cNvSpPr txBox="1"/>
          <p:nvPr/>
        </p:nvSpPr>
        <p:spPr>
          <a:xfrm>
            <a:off x="5498036" y="4707600"/>
            <a:ext cx="805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&lt;&lt;&lt; 4</a:t>
            </a:r>
            <a:endParaRPr lang="ko-KR" altLang="en-US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EE0FCC7-EAE4-2CDA-A77F-6BBAA14CB7F2}"/>
              </a:ext>
            </a:extLst>
          </p:cNvPr>
          <p:cNvSpPr txBox="1"/>
          <p:nvPr/>
        </p:nvSpPr>
        <p:spPr>
          <a:xfrm>
            <a:off x="5498036" y="5071321"/>
            <a:ext cx="805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&lt;&lt;&lt; 1</a:t>
            </a:r>
            <a:endParaRPr lang="ko-KR" altLang="en-US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B63C1D6-E941-C9D8-3C21-C34E6F1F0D18}"/>
              </a:ext>
            </a:extLst>
          </p:cNvPr>
          <p:cNvSpPr txBox="1"/>
          <p:nvPr/>
        </p:nvSpPr>
        <p:spPr>
          <a:xfrm>
            <a:off x="5498036" y="5426653"/>
            <a:ext cx="805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&lt;&lt;&lt; 5</a:t>
            </a:r>
            <a:endParaRPr lang="ko-KR" altLang="en-US" sz="16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2C6286C-B30D-C640-E125-878A864F8CAE}"/>
              </a:ext>
            </a:extLst>
          </p:cNvPr>
          <p:cNvSpPr txBox="1"/>
          <p:nvPr/>
        </p:nvSpPr>
        <p:spPr>
          <a:xfrm>
            <a:off x="5498036" y="5775385"/>
            <a:ext cx="805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&lt;&lt;&lt; 6</a:t>
            </a:r>
            <a:endParaRPr lang="ko-KR" altLang="en-US" sz="16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689F738-07EC-3A2B-3B41-2D6442F74CC2}"/>
              </a:ext>
            </a:extLst>
          </p:cNvPr>
          <p:cNvSpPr txBox="1"/>
          <p:nvPr/>
        </p:nvSpPr>
        <p:spPr>
          <a:xfrm>
            <a:off x="5498036" y="6113939"/>
            <a:ext cx="80534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&lt;&lt;&lt; 3</a:t>
            </a:r>
            <a:endParaRPr lang="ko-KR" altLang="en-US" sz="1600" dirty="0"/>
          </a:p>
        </p:txBody>
      </p: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38123D14-1ADC-7AEC-3CE1-58AB4CF2B30E}"/>
              </a:ext>
            </a:extLst>
          </p:cNvPr>
          <p:cNvCxnSpPr/>
          <p:nvPr/>
        </p:nvCxnSpPr>
        <p:spPr>
          <a:xfrm>
            <a:off x="1585519" y="3909270"/>
            <a:ext cx="932016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56F76629-620C-3C8F-7CA3-63D0BC7E2C30}"/>
              </a:ext>
            </a:extLst>
          </p:cNvPr>
          <p:cNvSpPr txBox="1"/>
          <p:nvPr/>
        </p:nvSpPr>
        <p:spPr>
          <a:xfrm>
            <a:off x="729842" y="2207222"/>
            <a:ext cx="988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Classic</a:t>
            </a:r>
            <a:endParaRPr lang="ko-KR" alt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8303D35-978B-9C0B-9001-03E2D4F7AA76}"/>
              </a:ext>
            </a:extLst>
          </p:cNvPr>
          <p:cNvSpPr txBox="1"/>
          <p:nvPr/>
        </p:nvSpPr>
        <p:spPr>
          <a:xfrm>
            <a:off x="729842" y="5146582"/>
            <a:ext cx="11572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Fixslicing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4369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362E96-87E7-BF00-710E-AD753D3F4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R" dirty="0" err="1"/>
              <a:t>Fixslicing</a:t>
            </a:r>
            <a:r>
              <a:rPr lang="en-US" altLang="ko-KR" dirty="0"/>
              <a:t> PIPO</a:t>
            </a:r>
            <a:endParaRPr lang="ko-KR" altLang="en-US" dirty="0"/>
          </a:p>
        </p:txBody>
      </p:sp>
      <p:cxnSp>
        <p:nvCxnSpPr>
          <p:cNvPr id="4" name="직선 연결선[R] 22">
            <a:extLst>
              <a:ext uri="{FF2B5EF4-FFF2-40B4-BE49-F238E27FC236}">
                <a16:creationId xmlns:a16="http://schemas.microsoft.com/office/drawing/2014/main" id="{FA90D921-E87C-B1AC-D840-B784C4BB647E}"/>
              </a:ext>
            </a:extLst>
          </p:cNvPr>
          <p:cNvCxnSpPr>
            <a:cxnSpLocks/>
            <a:stCxn id="11" idx="2"/>
            <a:endCxn id="19" idx="0"/>
          </p:cNvCxnSpPr>
          <p:nvPr/>
        </p:nvCxnSpPr>
        <p:spPr>
          <a:xfrm flipH="1">
            <a:off x="2773706" y="4784802"/>
            <a:ext cx="12068" cy="8867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[R] 12">
            <a:extLst>
              <a:ext uri="{FF2B5EF4-FFF2-40B4-BE49-F238E27FC236}">
                <a16:creationId xmlns:a16="http://schemas.microsoft.com/office/drawing/2014/main" id="{9ED5ED0E-DEAC-B149-A3E5-8E25D23C3D85}"/>
              </a:ext>
            </a:extLst>
          </p:cNvPr>
          <p:cNvCxnSpPr>
            <a:cxnSpLocks/>
          </p:cNvCxnSpPr>
          <p:nvPr/>
        </p:nvCxnSpPr>
        <p:spPr>
          <a:xfrm>
            <a:off x="2785774" y="1749000"/>
            <a:ext cx="0" cy="26040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9FB1A6A7-2810-0B75-49F7-10467FF33873}"/>
              </a:ext>
            </a:extLst>
          </p:cNvPr>
          <p:cNvSpPr/>
          <p:nvPr/>
        </p:nvSpPr>
        <p:spPr>
          <a:xfrm>
            <a:off x="1782821" y="2305922"/>
            <a:ext cx="2005913" cy="244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S1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4F44619-B768-8788-AF03-BB2D57304F3E}"/>
              </a:ext>
            </a:extLst>
          </p:cNvPr>
          <p:cNvSpPr/>
          <p:nvPr/>
        </p:nvSpPr>
        <p:spPr>
          <a:xfrm>
            <a:off x="1782819" y="3298260"/>
            <a:ext cx="2005913" cy="244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S2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F0F430-D007-3E79-24C4-70BC82BF6A4A}"/>
              </a:ext>
            </a:extLst>
          </p:cNvPr>
          <p:cNvSpPr/>
          <p:nvPr/>
        </p:nvSpPr>
        <p:spPr>
          <a:xfrm>
            <a:off x="1782821" y="3602576"/>
            <a:ext cx="2005913" cy="244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R2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21C0854-D1B6-684D-C8FA-043CD71EBD19}"/>
              </a:ext>
            </a:extLst>
          </p:cNvPr>
          <p:cNvSpPr/>
          <p:nvPr/>
        </p:nvSpPr>
        <p:spPr>
          <a:xfrm>
            <a:off x="1782822" y="1923497"/>
            <a:ext cx="2005913" cy="244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AddRoundKey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09C7944-56EA-8599-E1FE-4A913FBDA047}"/>
              </a:ext>
            </a:extLst>
          </p:cNvPr>
          <p:cNvSpPr/>
          <p:nvPr/>
        </p:nvSpPr>
        <p:spPr>
          <a:xfrm>
            <a:off x="1782821" y="2593753"/>
            <a:ext cx="2005913" cy="244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R1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6BC231-19CF-30B9-684F-2966B8D00B6E}"/>
                  </a:ext>
                </a:extLst>
              </p:cNvPr>
              <p:cNvSpPr txBox="1"/>
              <p:nvPr/>
            </p:nvSpPr>
            <p:spPr>
              <a:xfrm>
                <a:off x="2666350" y="4353915"/>
                <a:ext cx="23884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F6BC231-19CF-30B9-684F-2966B8D00B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6350" y="4353915"/>
                <a:ext cx="238847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ABEFAEEC-1BB3-EEF3-595D-019D3FBBC6D9}"/>
              </a:ext>
            </a:extLst>
          </p:cNvPr>
          <p:cNvSpPr/>
          <p:nvPr/>
        </p:nvSpPr>
        <p:spPr>
          <a:xfrm>
            <a:off x="1782819" y="2883735"/>
            <a:ext cx="2005913" cy="244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AddRoundKey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19D820-1AD7-DB45-97D0-D07AB0B2CB2A}"/>
              </a:ext>
            </a:extLst>
          </p:cNvPr>
          <p:cNvSpPr/>
          <p:nvPr/>
        </p:nvSpPr>
        <p:spPr>
          <a:xfrm>
            <a:off x="1782818" y="3896382"/>
            <a:ext cx="2005913" cy="244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 err="1">
                <a:solidFill>
                  <a:sysClr val="windowText" lastClr="000000"/>
                </a:solidFill>
              </a:rPr>
              <a:t>AddRoundKey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4" name="왼쪽 대괄호[L] 15">
            <a:extLst>
              <a:ext uri="{FF2B5EF4-FFF2-40B4-BE49-F238E27FC236}">
                <a16:creationId xmlns:a16="http://schemas.microsoft.com/office/drawing/2014/main" id="{465B440F-8B71-5DF3-8036-E22A3BD969F3}"/>
              </a:ext>
            </a:extLst>
          </p:cNvPr>
          <p:cNvSpPr/>
          <p:nvPr/>
        </p:nvSpPr>
        <p:spPr>
          <a:xfrm>
            <a:off x="1550040" y="2253372"/>
            <a:ext cx="147138" cy="2604145"/>
          </a:xfrm>
          <a:prstGeom prst="leftBracket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8951916-3468-43D4-45DA-CF9C57804C85}"/>
              </a:ext>
            </a:extLst>
          </p:cNvPr>
          <p:cNvSpPr/>
          <p:nvPr/>
        </p:nvSpPr>
        <p:spPr>
          <a:xfrm>
            <a:off x="1770749" y="4964011"/>
            <a:ext cx="2005913" cy="244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S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77DB44-10C4-2E08-1938-C769A41CB1D0}"/>
              </a:ext>
            </a:extLst>
          </p:cNvPr>
          <p:cNvSpPr/>
          <p:nvPr/>
        </p:nvSpPr>
        <p:spPr>
          <a:xfrm>
            <a:off x="1770749" y="5293074"/>
            <a:ext cx="2005913" cy="2444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R2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480B12-5455-D80D-CF16-D8505F442433}"/>
              </a:ext>
            </a:extLst>
          </p:cNvPr>
          <p:cNvSpPr txBox="1"/>
          <p:nvPr/>
        </p:nvSpPr>
        <p:spPr>
          <a:xfrm>
            <a:off x="549356" y="3161733"/>
            <a:ext cx="14623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/>
              <a:t>r-1</a:t>
            </a:r>
            <a:endParaRPr kumimoji="1" lang="ko-KR" altLang="en-US" dirty="0"/>
          </a:p>
        </p:txBody>
      </p:sp>
      <p:sp>
        <p:nvSpPr>
          <p:cNvPr id="18" name="모서리가 둥근 직사각형 20">
            <a:extLst>
              <a:ext uri="{FF2B5EF4-FFF2-40B4-BE49-F238E27FC236}">
                <a16:creationId xmlns:a16="http://schemas.microsoft.com/office/drawing/2014/main" id="{E504041F-2CC3-1804-79F0-1ECC9835EDC6}"/>
              </a:ext>
            </a:extLst>
          </p:cNvPr>
          <p:cNvSpPr/>
          <p:nvPr/>
        </p:nvSpPr>
        <p:spPr>
          <a:xfrm>
            <a:off x="1782816" y="1547468"/>
            <a:ext cx="2005913" cy="2811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Input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19" name="모서리가 둥근 직사각형 21">
            <a:extLst>
              <a:ext uri="{FF2B5EF4-FFF2-40B4-BE49-F238E27FC236}">
                <a16:creationId xmlns:a16="http://schemas.microsoft.com/office/drawing/2014/main" id="{D7D814DA-3FA9-D0EF-E652-EA665E2594CF}"/>
              </a:ext>
            </a:extLst>
          </p:cNvPr>
          <p:cNvSpPr/>
          <p:nvPr/>
        </p:nvSpPr>
        <p:spPr>
          <a:xfrm>
            <a:off x="1770749" y="5671551"/>
            <a:ext cx="2005913" cy="281198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ysClr val="windowText" lastClr="000000"/>
                </a:solidFill>
              </a:rPr>
              <a:t>Input</a:t>
            </a:r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5C4F6B5-E53F-CA92-4756-0516EBFBBAF0}"/>
              </a:ext>
            </a:extLst>
          </p:cNvPr>
          <p:cNvSpPr txBox="1"/>
          <p:nvPr/>
        </p:nvSpPr>
        <p:spPr>
          <a:xfrm>
            <a:off x="5438163" y="2655687"/>
            <a:ext cx="612815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dirty="0">
                <a:solidFill>
                  <a:sysClr val="windowText" lastClr="000000"/>
                </a:solidFill>
              </a:rPr>
              <a:t>S   : Classic S-</a:t>
            </a:r>
            <a:r>
              <a:rPr kumimoji="1" lang="en-US" altLang="ko-KR" dirty="0" err="1">
                <a:solidFill>
                  <a:sysClr val="windowText" lastClr="000000"/>
                </a:solidFill>
              </a:rPr>
              <a:t>Lyaer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 - input {0, 1, 2, 3, 4, 5, 6, 7}</a:t>
            </a:r>
          </a:p>
          <a:p>
            <a:endParaRPr kumimoji="1" lang="en-US" altLang="ko-KR" dirty="0">
              <a:solidFill>
                <a:sysClr val="windowText" lastClr="000000"/>
              </a:solidFill>
            </a:endParaRPr>
          </a:p>
          <a:p>
            <a:r>
              <a:rPr kumimoji="1" lang="en-US" altLang="ko-KR" dirty="0">
                <a:solidFill>
                  <a:sysClr val="windowText" lastClr="000000"/>
                </a:solidFill>
              </a:rPr>
              <a:t>S1 : </a:t>
            </a:r>
            <a:r>
              <a:rPr kumimoji="1" lang="en-US" altLang="ko-KR" dirty="0" err="1">
                <a:solidFill>
                  <a:sysClr val="windowText" lastClr="000000"/>
                </a:solidFill>
              </a:rPr>
              <a:t>Fixslicing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 S-Layer - input {0, 1, 2, 3, 4, 5, 6, 7}</a:t>
            </a:r>
          </a:p>
          <a:p>
            <a:r>
              <a:rPr kumimoji="1" lang="en-US" altLang="ko-KR" dirty="0">
                <a:solidFill>
                  <a:sysClr val="windowText" lastClr="000000"/>
                </a:solidFill>
              </a:rPr>
              <a:t>S2 : </a:t>
            </a:r>
            <a:r>
              <a:rPr kumimoji="1" lang="en-US" altLang="ko-KR" dirty="0" err="1">
                <a:solidFill>
                  <a:sysClr val="windowText" lastClr="000000"/>
                </a:solidFill>
              </a:rPr>
              <a:t>Fixslicing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 S-Layer - input {7, 1, 2, 6, 5, 4, 3, 0}</a:t>
            </a:r>
            <a:endParaRPr kumimoji="1" lang="ko-KR" altLang="en-US" dirty="0">
              <a:solidFill>
                <a:sysClr val="windowText" lastClr="000000"/>
              </a:solidFill>
            </a:endParaRPr>
          </a:p>
          <a:p>
            <a:endParaRPr kumimoji="1" lang="en-US" altLang="ko-KR" dirty="0">
              <a:solidFill>
                <a:sysClr val="windowText" lastClr="000000"/>
              </a:solidFill>
            </a:endParaRPr>
          </a:p>
          <a:p>
            <a:r>
              <a:rPr kumimoji="1" lang="en-US" altLang="ko-KR" dirty="0">
                <a:solidFill>
                  <a:sysClr val="windowText" lastClr="000000"/>
                </a:solidFill>
              </a:rPr>
              <a:t>R1 : </a:t>
            </a:r>
            <a:r>
              <a:rPr kumimoji="1" lang="en-US" altLang="ko-KR" dirty="0" err="1">
                <a:solidFill>
                  <a:sysClr val="windowText" lastClr="000000"/>
                </a:solidFill>
              </a:rPr>
              <a:t>Fixslicing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 R-Layer - left rotation {0, 7, 4, 3, 6, 5, 1, 2}</a:t>
            </a:r>
          </a:p>
          <a:p>
            <a:r>
              <a:rPr kumimoji="1" lang="en-US" altLang="ko-KR" dirty="0">
                <a:solidFill>
                  <a:sysClr val="windowText" lastClr="000000"/>
                </a:solidFill>
              </a:rPr>
              <a:t>R2 : </a:t>
            </a:r>
            <a:r>
              <a:rPr kumimoji="1" lang="en-US" altLang="ko-KR" dirty="0" err="1">
                <a:solidFill>
                  <a:sysClr val="windowText" lastClr="000000"/>
                </a:solidFill>
              </a:rPr>
              <a:t>Fixslicing</a:t>
            </a:r>
            <a:r>
              <a:rPr kumimoji="1" lang="en-US" altLang="ko-KR" dirty="0">
                <a:solidFill>
                  <a:sysClr val="windowText" lastClr="000000"/>
                </a:solidFill>
              </a:rPr>
              <a:t> R-Layer - left rotation {2, 7, 4, 1, 5, 6, 3, 0}</a:t>
            </a:r>
          </a:p>
          <a:p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638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8DA466-1714-B06F-E353-2C4A6E6DF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성능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F44859-744C-AA83-656A-CAC3FCC9DE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어셈블리 구현</a:t>
            </a:r>
            <a:br>
              <a:rPr lang="en-US" altLang="ko-KR" dirty="0"/>
            </a:br>
            <a:r>
              <a:rPr lang="en-US" altLang="ko-KR" dirty="0"/>
              <a:t>Microchip Studio</a:t>
            </a:r>
            <a:r>
              <a:rPr lang="ko-KR" altLang="en-US" dirty="0"/>
              <a:t> 시뮬레이터</a:t>
            </a:r>
            <a:r>
              <a:rPr lang="en-US" altLang="ko-KR" dirty="0"/>
              <a:t> 8bit</a:t>
            </a:r>
            <a:r>
              <a:rPr lang="ko-KR" altLang="en-US" dirty="0"/>
              <a:t> </a:t>
            </a:r>
            <a:r>
              <a:rPr lang="en-US" altLang="ko-KR" dirty="0"/>
              <a:t>ATmega128</a:t>
            </a:r>
            <a:r>
              <a:rPr lang="ko-KR" altLang="en-US" dirty="0"/>
              <a:t> 보드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6" name="텍스트 개체 틀 2">
            <a:extLst>
              <a:ext uri="{FF2B5EF4-FFF2-40B4-BE49-F238E27FC236}">
                <a16:creationId xmlns:a16="http://schemas.microsoft.com/office/drawing/2014/main" id="{F5E5750C-4C6F-7B42-B440-3277D17F35EC}"/>
              </a:ext>
            </a:extLst>
          </p:cNvPr>
          <p:cNvSpPr txBox="1">
            <a:spLocks/>
          </p:cNvSpPr>
          <p:nvPr/>
        </p:nvSpPr>
        <p:spPr>
          <a:xfrm>
            <a:off x="546075" y="4330530"/>
            <a:ext cx="11369675" cy="18523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</a:t>
            </a:r>
            <a:r>
              <a:rPr lang="ko-KR" altLang="en-US" dirty="0"/>
              <a:t> 구현</a:t>
            </a:r>
            <a:br>
              <a:rPr lang="en-US" altLang="ko-KR" dirty="0"/>
            </a:br>
            <a:r>
              <a:rPr lang="en-US" altLang="ko-KR" dirty="0"/>
              <a:t>32bit cortex-m3</a:t>
            </a:r>
            <a:r>
              <a:rPr lang="ko-KR" altLang="en-US" dirty="0"/>
              <a:t> 보드 </a:t>
            </a:r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7" name="표 5">
            <a:extLst>
              <a:ext uri="{FF2B5EF4-FFF2-40B4-BE49-F238E27FC236}">
                <a16:creationId xmlns:a16="http://schemas.microsoft.com/office/drawing/2014/main" id="{6E9CB15F-089C-8147-9D33-68E1891CAE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0614274"/>
              </p:ext>
            </p:extLst>
          </p:nvPr>
        </p:nvGraphicFramePr>
        <p:xfrm>
          <a:off x="1809980" y="5334634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375658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23698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24595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19085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Fixslicing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속도 향상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93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32bit cortex-m3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3,404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2,216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53%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129564"/>
                  </a:ext>
                </a:extLst>
              </a:tr>
            </a:tbl>
          </a:graphicData>
        </a:graphic>
      </p:graphicFrame>
      <p:graphicFrame>
        <p:nvGraphicFramePr>
          <p:cNvPr id="8" name="표 5">
            <a:extLst>
              <a:ext uri="{FF2B5EF4-FFF2-40B4-BE49-F238E27FC236}">
                <a16:creationId xmlns:a16="http://schemas.microsoft.com/office/drawing/2014/main" id="{A9FAA6B7-A4CE-0A4A-B051-E7950B5C80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44888"/>
              </p:ext>
            </p:extLst>
          </p:nvPr>
        </p:nvGraphicFramePr>
        <p:xfrm>
          <a:off x="1809980" y="2715958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375658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9523698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162459598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190854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Classic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err="1"/>
                        <a:t>Fixslicing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속도 향상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939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8bit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ATmega128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1,574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1,501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13%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57129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9657631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24765</TotalTime>
  <Words>813</Words>
  <Application>Microsoft Macintosh PowerPoint</Application>
  <PresentationFormat>와이드스크린</PresentationFormat>
  <Paragraphs>518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맑은 고딕</vt:lpstr>
      <vt:lpstr>한양신명조</vt:lpstr>
      <vt:lpstr>Arial</vt:lpstr>
      <vt:lpstr>Cambria Math</vt:lpstr>
      <vt:lpstr>CryptoCraft 테마</vt:lpstr>
      <vt:lpstr>제목 테마</vt:lpstr>
      <vt:lpstr>Fixslicing PIPO</vt:lpstr>
      <vt:lpstr> Fixslicing GFIT</vt:lpstr>
      <vt:lpstr> Fixslicing AES</vt:lpstr>
      <vt:lpstr> PIPO Revisit</vt:lpstr>
      <vt:lpstr> S-layer </vt:lpstr>
      <vt:lpstr> S-layer</vt:lpstr>
      <vt:lpstr> R-layer</vt:lpstr>
      <vt:lpstr> Fixslicing PIPO</vt:lpstr>
      <vt:lpstr> 성능 비교</vt:lpstr>
      <vt:lpstr> 추후 연구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김현준</cp:lastModifiedBy>
  <cp:revision>66</cp:revision>
  <dcterms:created xsi:type="dcterms:W3CDTF">2019-03-05T04:29:07Z</dcterms:created>
  <dcterms:modified xsi:type="dcterms:W3CDTF">2022-09-21T01:37:14Z</dcterms:modified>
</cp:coreProperties>
</file>