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1272" y="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66</cp:revision>
  <dcterms:created xsi:type="dcterms:W3CDTF">2019-03-05T04:29:07Z</dcterms:created>
  <dcterms:modified xsi:type="dcterms:W3CDTF">2022-09-15T07:20:57Z</dcterms:modified>
</cp:coreProperties>
</file>