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271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0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2778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09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88020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56364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56364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6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Windows 사용자</cp:lastModifiedBy>
  <cp:revision>32</cp:revision>
  <dcterms:created xsi:type="dcterms:W3CDTF">2019-03-05T04:29:07Z</dcterms:created>
  <dcterms:modified xsi:type="dcterms:W3CDTF">2019-04-18T04:21:31Z</dcterms:modified>
</cp:coreProperties>
</file>