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21"/>
  </p:notesMasterIdLst>
  <p:handoutMasterIdLst>
    <p:handoutMasterId r:id="rId22"/>
  </p:handoutMasterIdLst>
  <p:sldIdLst>
    <p:sldId id="269" r:id="rId3"/>
    <p:sldId id="275" r:id="rId4"/>
    <p:sldId id="280" r:id="rId5"/>
    <p:sldId id="337" r:id="rId6"/>
    <p:sldId id="327" r:id="rId7"/>
    <p:sldId id="336" r:id="rId8"/>
    <p:sldId id="302" r:id="rId9"/>
    <p:sldId id="316" r:id="rId10"/>
    <p:sldId id="344" r:id="rId11"/>
    <p:sldId id="342" r:id="rId12"/>
    <p:sldId id="320" r:id="rId13"/>
    <p:sldId id="338" r:id="rId14"/>
    <p:sldId id="339" r:id="rId15"/>
    <p:sldId id="343" r:id="rId16"/>
    <p:sldId id="345" r:id="rId17"/>
    <p:sldId id="346" r:id="rId18"/>
    <p:sldId id="340" r:id="rId19"/>
    <p:sldId id="311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함초롬돋움" panose="020B0604000101010101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1DFBA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microsoft.com/office/2007/relationships/hdphoto" Target="../media/hdphoto2.wdp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microsoft.com/office/2007/relationships/hdphoto" Target="../media/hdphoto4.wdp"/><Relationship Id="rId1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0222" y="1041400"/>
            <a:ext cx="840377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smtClean="0"/>
              <a:t>스레드 동기화</a:t>
            </a:r>
            <a:r>
              <a:rPr lang="en-US" altLang="ko-KR" sz="3600" b="1" dirty="0"/>
              <a:t> </a:t>
            </a:r>
            <a:r>
              <a:rPr lang="ko-KR" altLang="en-US" sz="3600" b="1" dirty="0" smtClean="0"/>
              <a:t>실습 및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ko-KR" altLang="en-US" sz="3600" b="1" dirty="0" smtClean="0"/>
              <a:t>리눅스 시스템 모니터링 시스템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0221" y="4160838"/>
            <a:ext cx="8403774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임세진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https://youtu.be/hyfWdWMJ97Q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02. </a:t>
            </a:r>
            <a:r>
              <a:rPr lang="ko-KR" altLang="en-US" b="1" dirty="0" smtClean="0">
                <a:latin typeface="+mj-ea"/>
              </a:rPr>
              <a:t>리눅스 시스템 모니터링 시스템 동작 원리</a:t>
            </a:r>
            <a:endParaRPr lang="ko-KR" altLang="en-US" b="1" dirty="0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634306" cy="50577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MQTT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900" dirty="0" smtClean="0"/>
              <a:t>HTTP, TCP </a:t>
            </a:r>
            <a:r>
              <a:rPr lang="ko-KR" altLang="en-US" sz="1900" dirty="0" smtClean="0"/>
              <a:t>등의 통신처럼 클라이언트</a:t>
            </a:r>
            <a:r>
              <a:rPr lang="en-US" altLang="ko-KR" sz="1900" dirty="0" smtClean="0"/>
              <a:t>-</a:t>
            </a:r>
            <a:r>
              <a:rPr lang="ko-KR" altLang="en-US" sz="1900" dirty="0" smtClean="0"/>
              <a:t>서버 구조가 아닌</a:t>
            </a:r>
            <a:r>
              <a:rPr lang="en-US" altLang="ko-KR" sz="1900" dirty="0" smtClean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smtClean="0"/>
              <a:t>   Broker, Publisher, Subscriber </a:t>
            </a:r>
            <a:r>
              <a:rPr lang="ko-KR" altLang="en-US" sz="1900" dirty="0" smtClean="0"/>
              <a:t>구조로 이루어지는 통신 프로토콜</a:t>
            </a:r>
            <a:endParaRPr lang="en-US" altLang="ko-KR" sz="19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900" dirty="0"/>
              <a:t> </a:t>
            </a:r>
            <a:r>
              <a:rPr lang="ko-KR" altLang="en-US" sz="1900" dirty="0" smtClean="0"/>
              <a:t>최소한의 전력과 패킷으로 통신하기 때문에 </a:t>
            </a:r>
            <a:r>
              <a:rPr lang="en-US" altLang="ko-KR" sz="1900" dirty="0" err="1" smtClean="0"/>
              <a:t>IoT</a:t>
            </a:r>
            <a:r>
              <a:rPr lang="ko-KR" altLang="en-US" sz="1900" dirty="0" smtClean="0"/>
              <a:t>와 모바일 어플리케이션 등의 통신에 적합</a:t>
            </a:r>
            <a:endParaRPr lang="en-US" altLang="ko-KR" sz="19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026709" y="4298020"/>
            <a:ext cx="1648178" cy="1016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Broker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80773" y="3851263"/>
            <a:ext cx="2292028" cy="6176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Subscriber (A)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7340" y="3893735"/>
            <a:ext cx="2159314" cy="7391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Publisher (A)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3"/>
            <a:endCxn id="5" idx="1"/>
          </p:cNvCxnSpPr>
          <p:nvPr/>
        </p:nvCxnSpPr>
        <p:spPr>
          <a:xfrm>
            <a:off x="2746654" y="4263333"/>
            <a:ext cx="2280055" cy="542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 flipV="1">
            <a:off x="6674887" y="4160095"/>
            <a:ext cx="2005886" cy="645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87340" y="4878376"/>
            <a:ext cx="2159314" cy="7391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Publisher (B)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8" idx="3"/>
            <a:endCxn id="5" idx="1"/>
          </p:cNvCxnSpPr>
          <p:nvPr/>
        </p:nvCxnSpPr>
        <p:spPr>
          <a:xfrm flipV="1">
            <a:off x="2746654" y="4806020"/>
            <a:ext cx="2280055" cy="44195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849320">
            <a:off x="2797289" y="4134394"/>
            <a:ext cx="212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Pub(</a:t>
            </a:r>
            <a:r>
              <a:rPr lang="en-US" altLang="ko-KR" b="1" dirty="0" err="1" smtClean="0">
                <a:latin typeface="+mj-ea"/>
                <a:ea typeface="+mj-ea"/>
              </a:rPr>
              <a:t>topicA</a:t>
            </a:r>
            <a:r>
              <a:rPr lang="en-US" altLang="ko-KR" b="1" dirty="0" smtClean="0">
                <a:latin typeface="+mj-ea"/>
                <a:ea typeface="+mj-ea"/>
              </a:rPr>
              <a:t>, data)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 rot="20773329">
            <a:off x="2808124" y="5053644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Pub(</a:t>
            </a:r>
            <a:r>
              <a:rPr lang="en-US" altLang="ko-KR" b="1" dirty="0" err="1" smtClean="0">
                <a:latin typeface="+mj-ea"/>
                <a:ea typeface="+mj-ea"/>
              </a:rPr>
              <a:t>topicB</a:t>
            </a:r>
            <a:r>
              <a:rPr lang="en-US" altLang="ko-KR" b="1" dirty="0" smtClean="0">
                <a:latin typeface="+mj-ea"/>
                <a:ea typeface="+mj-ea"/>
              </a:rPr>
              <a:t>, data)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680773" y="4615881"/>
            <a:ext cx="2292028" cy="6176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Subscriber (B)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5" idx="3"/>
            <a:endCxn id="34" idx="1"/>
          </p:cNvCxnSpPr>
          <p:nvPr/>
        </p:nvCxnSpPr>
        <p:spPr>
          <a:xfrm>
            <a:off x="6674887" y="4806020"/>
            <a:ext cx="2005886" cy="118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8680773" y="5397590"/>
            <a:ext cx="2292028" cy="6176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Subscriber (C)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5" idx="3"/>
            <a:endCxn id="36" idx="1"/>
          </p:cNvCxnSpPr>
          <p:nvPr/>
        </p:nvCxnSpPr>
        <p:spPr>
          <a:xfrm>
            <a:off x="6674887" y="4806020"/>
            <a:ext cx="2005886" cy="90040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1362624">
            <a:off x="7081466" y="4379099"/>
            <a:ext cx="147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Sub(</a:t>
            </a:r>
            <a:r>
              <a:rPr lang="en-US" altLang="ko-KR" b="1" dirty="0" err="1" smtClean="0">
                <a:latin typeface="+mj-ea"/>
                <a:ea typeface="+mj-ea"/>
              </a:rPr>
              <a:t>topicA</a:t>
            </a:r>
            <a:r>
              <a:rPr lang="en-US" altLang="ko-KR" b="1" dirty="0" smtClean="0">
                <a:latin typeface="+mj-ea"/>
                <a:ea typeface="+mj-ea"/>
              </a:rPr>
              <a:t>)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 rot="1597752">
            <a:off x="6892817" y="5250574"/>
            <a:ext cx="146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Sub(</a:t>
            </a:r>
            <a:r>
              <a:rPr lang="en-US" altLang="ko-KR" b="1" dirty="0" err="1" smtClean="0">
                <a:latin typeface="+mj-ea"/>
                <a:ea typeface="+mj-ea"/>
              </a:rPr>
              <a:t>topicB</a:t>
            </a:r>
            <a:r>
              <a:rPr lang="en-US" altLang="ko-KR" b="1" dirty="0" smtClean="0">
                <a:latin typeface="+mj-ea"/>
                <a:ea typeface="+mj-ea"/>
              </a:rPr>
              <a:t>)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58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02. </a:t>
            </a:r>
            <a:r>
              <a:rPr lang="ko-KR" altLang="en-US" b="1" dirty="0" smtClean="0"/>
              <a:t>리눅스 시스템 모니터링 시스템 동작 원리</a:t>
            </a:r>
            <a:endParaRPr lang="ko-KR" altLang="en-US" b="1" dirty="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:a16="http://schemas.microsoft.com/office/drawing/2014/main" id="{CA748F3A-73C5-48D1-90D6-70E768A43DC5}"/>
              </a:ext>
            </a:extLst>
          </p:cNvPr>
          <p:cNvSpPr/>
          <p:nvPr/>
        </p:nvSpPr>
        <p:spPr>
          <a:xfrm>
            <a:off x="4839253" y="3184993"/>
            <a:ext cx="2274981" cy="30517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4">
            <a:extLst>
              <a:ext uri="{FF2B5EF4-FFF2-40B4-BE49-F238E27FC236}">
                <a16:creationId xmlns:a16="http://schemas.microsoft.com/office/drawing/2014/main" id="{9CFA2E34-50F3-4B3B-9AAD-EA4063BE5AC1}"/>
              </a:ext>
            </a:extLst>
          </p:cNvPr>
          <p:cNvSpPr/>
          <p:nvPr/>
        </p:nvSpPr>
        <p:spPr>
          <a:xfrm>
            <a:off x="679033" y="3175841"/>
            <a:ext cx="2274981" cy="30517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D5DA36F-ABBE-473D-9621-52EA738DA9D0}"/>
              </a:ext>
            </a:extLst>
          </p:cNvPr>
          <p:cNvSpPr/>
          <p:nvPr/>
        </p:nvSpPr>
        <p:spPr>
          <a:xfrm>
            <a:off x="1170745" y="5695644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D</a:t>
            </a:r>
            <a:r>
              <a:rPr lang="en-US" altLang="ko-KR" b="1" dirty="0" err="1"/>
              <a:t>ata</a:t>
            </a:r>
            <a:r>
              <a:rPr lang="ko-KR" altLang="en-US" b="1" dirty="0" err="1"/>
              <a:t>B</a:t>
            </a:r>
            <a:r>
              <a:rPr lang="en-US" altLang="ko-KR" b="1" dirty="0" err="1"/>
              <a:t>ase</a:t>
            </a:r>
            <a:endParaRPr lang="ko-KR" altLang="en-US" b="1" dirty="0"/>
          </a:p>
        </p:txBody>
      </p:sp>
      <p:pic>
        <p:nvPicPr>
          <p:cNvPr id="62" name="Picture 8" descr="database icon에 대한 이미지 검색결과">
            <a:extLst>
              <a:ext uri="{FF2B5EF4-FFF2-40B4-BE49-F238E27FC236}">
                <a16:creationId xmlns:a16="http://schemas.microsoft.com/office/drawing/2014/main" id="{74297F92-578C-45FC-BB05-25B33282A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5276" l="9449" r="92913">
                        <a14:foregroundMark x1="11811" y1="22047" x2="14961" y2="29134"/>
                        <a14:foregroundMark x1="23622" y1="14961" x2="36220" y2="25197"/>
                        <a14:foregroundMark x1="29134" y1="4724" x2="33071" y2="3150"/>
                        <a14:foregroundMark x1="37008" y1="48819" x2="48031" y2="677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27" y="4957806"/>
            <a:ext cx="746351" cy="74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AF5E36F0-7EA6-4DE5-BFAA-0AD803898BED}"/>
              </a:ext>
            </a:extLst>
          </p:cNvPr>
          <p:cNvSpPr/>
          <p:nvPr/>
        </p:nvSpPr>
        <p:spPr>
          <a:xfrm>
            <a:off x="5390310" y="4350512"/>
            <a:ext cx="123091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b="1" dirty="0" err="1"/>
              <a:t>Mqtt</a:t>
            </a:r>
            <a:r>
              <a:rPr lang="en-US" altLang="ko-KR" sz="1400" b="1" dirty="0"/>
              <a:t> Broker</a:t>
            </a:r>
            <a:endParaRPr lang="ko-KR" altLang="en-US" sz="1400" b="1" dirty="0"/>
          </a:p>
        </p:txBody>
      </p:sp>
      <p:sp>
        <p:nvSpPr>
          <p:cNvPr id="65" name="화살표: 아래쪽 59">
            <a:extLst>
              <a:ext uri="{FF2B5EF4-FFF2-40B4-BE49-F238E27FC236}">
                <a16:creationId xmlns:a16="http://schemas.microsoft.com/office/drawing/2014/main" id="{906FDB47-3BE1-406E-87A2-F5DCB24E01C1}"/>
              </a:ext>
            </a:extLst>
          </p:cNvPr>
          <p:cNvSpPr/>
          <p:nvPr/>
        </p:nvSpPr>
        <p:spPr>
          <a:xfrm rot="20631870">
            <a:off x="5253257" y="2077620"/>
            <a:ext cx="211767" cy="78538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화살표: 아래쪽 60">
            <a:extLst>
              <a:ext uri="{FF2B5EF4-FFF2-40B4-BE49-F238E27FC236}">
                <a16:creationId xmlns:a16="http://schemas.microsoft.com/office/drawing/2014/main" id="{02DB8967-E2C1-43E9-80AF-B35C2382594C}"/>
              </a:ext>
            </a:extLst>
          </p:cNvPr>
          <p:cNvSpPr/>
          <p:nvPr/>
        </p:nvSpPr>
        <p:spPr>
          <a:xfrm>
            <a:off x="5922385" y="2039724"/>
            <a:ext cx="221240" cy="79051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화살표: 아래쪽 61">
            <a:extLst>
              <a:ext uri="{FF2B5EF4-FFF2-40B4-BE49-F238E27FC236}">
                <a16:creationId xmlns:a16="http://schemas.microsoft.com/office/drawing/2014/main" id="{E9541333-DF60-4F44-8C4F-3C32EF87C825}"/>
              </a:ext>
            </a:extLst>
          </p:cNvPr>
          <p:cNvSpPr/>
          <p:nvPr/>
        </p:nvSpPr>
        <p:spPr>
          <a:xfrm rot="1115195">
            <a:off x="6580978" y="2058327"/>
            <a:ext cx="209707" cy="8328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아래쪽 62">
            <a:extLst>
              <a:ext uri="{FF2B5EF4-FFF2-40B4-BE49-F238E27FC236}">
                <a16:creationId xmlns:a16="http://schemas.microsoft.com/office/drawing/2014/main" id="{250D5DF4-95BC-4C25-8A48-E18B16A45929}"/>
              </a:ext>
            </a:extLst>
          </p:cNvPr>
          <p:cNvSpPr/>
          <p:nvPr/>
        </p:nvSpPr>
        <p:spPr>
          <a:xfrm rot="5400000">
            <a:off x="3777219" y="3189706"/>
            <a:ext cx="197803" cy="11765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DA0954F-9A9E-45E7-A436-9CDE501F6128}"/>
              </a:ext>
            </a:extLst>
          </p:cNvPr>
          <p:cNvGrpSpPr/>
          <p:nvPr/>
        </p:nvGrpSpPr>
        <p:grpSpPr>
          <a:xfrm>
            <a:off x="5184414" y="4942961"/>
            <a:ext cx="1714214" cy="698750"/>
            <a:chOff x="4515516" y="4287678"/>
            <a:chExt cx="1714214" cy="698750"/>
          </a:xfrm>
        </p:grpSpPr>
        <p:sp>
          <p:nvSpPr>
            <p:cNvPr id="70" name="사각형: 둥근 모서리 64">
              <a:extLst>
                <a:ext uri="{FF2B5EF4-FFF2-40B4-BE49-F238E27FC236}">
                  <a16:creationId xmlns:a16="http://schemas.microsoft.com/office/drawing/2014/main" id="{BDBEF3CD-6A74-4253-8D11-1A02E317CD35}"/>
                </a:ext>
              </a:extLst>
            </p:cNvPr>
            <p:cNvSpPr/>
            <p:nvPr/>
          </p:nvSpPr>
          <p:spPr>
            <a:xfrm>
              <a:off x="4515516" y="4287678"/>
              <a:ext cx="1598665" cy="69875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AB8C6EA-D4B1-4BA3-BD26-0B9C7B2D8CC2}"/>
                </a:ext>
              </a:extLst>
            </p:cNvPr>
            <p:cNvSpPr/>
            <p:nvPr/>
          </p:nvSpPr>
          <p:spPr>
            <a:xfrm>
              <a:off x="4631065" y="4462657"/>
              <a:ext cx="15986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/>
                <a:t>Web Server</a:t>
              </a:r>
              <a:endParaRPr lang="ko-KR" altLang="en-US" sz="16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8E24577-18EF-4F3F-A059-85FF9BC1E7D9}"/>
              </a:ext>
            </a:extLst>
          </p:cNvPr>
          <p:cNvGrpSpPr/>
          <p:nvPr/>
        </p:nvGrpSpPr>
        <p:grpSpPr>
          <a:xfrm>
            <a:off x="8441276" y="2955366"/>
            <a:ext cx="3110204" cy="2815256"/>
            <a:chOff x="8518871" y="1699186"/>
            <a:chExt cx="2447925" cy="2033032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0BA34FAD-E190-4500-9394-7A7A14CE3D27}"/>
                </a:ext>
              </a:extLst>
            </p:cNvPr>
            <p:cNvGrpSpPr/>
            <p:nvPr/>
          </p:nvGrpSpPr>
          <p:grpSpPr>
            <a:xfrm>
              <a:off x="8518871" y="1699186"/>
              <a:ext cx="2447925" cy="2033032"/>
              <a:chOff x="7988518" y="2495550"/>
              <a:chExt cx="2447925" cy="2033032"/>
            </a:xfrm>
          </p:grpSpPr>
          <p:pic>
            <p:nvPicPr>
              <p:cNvPr id="85" name="Picture 14" descr="Monitoring icon에 대한 이미지 검색결과 | Human silhouette, Icon, Silhouette">
                <a:extLst>
                  <a:ext uri="{FF2B5EF4-FFF2-40B4-BE49-F238E27FC236}">
                    <a16:creationId xmlns:a16="http://schemas.microsoft.com/office/drawing/2014/main" id="{33458C78-C00F-4F82-B8C6-90C268561F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16342" y1="66327" x2="20623" y2="84694"/>
                            <a14:backgroundMark x1="14008" y1="65816" x2="17121" y2="87755"/>
                            <a14:backgroundMark x1="13619" y1="75510" x2="17899" y2="92857"/>
                            <a14:backgroundMark x1="14786" y1="82653" x2="21012" y2="87755"/>
                            <a14:backgroundMark x1="22568" y1="79592" x2="24903" y2="89286"/>
                            <a14:backgroundMark x1="24125" y1="82143" x2="27237" y2="90816"/>
                            <a14:backgroundMark x1="27626" y1="81633" x2="28405" y2="89286"/>
                            <a14:backgroundMark x1="14008" y1="66837" x2="28016" y2="67347"/>
                            <a14:backgroundMark x1="18288" y1="66327" x2="30739" y2="66327"/>
                            <a14:backgroundMark x1="24125" y1="65306" x2="38132" y2="65306"/>
                            <a14:backgroundMark x1="33852" y1="64796" x2="39689" y2="65306"/>
                            <a14:backgroundMark x1="40856" y1="64286" x2="42023" y2="67347"/>
                            <a14:backgroundMark x1="41634" y1="64286" x2="40856" y2="68367"/>
                            <a14:backgroundMark x1="38132" y1="69898" x2="42023" y2="66837"/>
                            <a14:backgroundMark x1="36576" y1="71429" x2="42412" y2="67857"/>
                            <a14:backgroundMark x1="58374" y1="67448" x2="61479" y2="70408"/>
                            <a14:backgroundMark x1="57198" y1="66327" x2="57915" y2="67010"/>
                            <a14:backgroundMark x1="58444" y1="67376" x2="61089" y2="68367"/>
                            <a14:backgroundMark x1="59847" y1="65930" x2="64981" y2="66327"/>
                            <a14:backgroundMark x1="58366" y1="65816" x2="59025" y2="65867"/>
                            <a14:backgroundMark x1="61234" y1="64502" x2="73930" y2="65816"/>
                            <a14:backgroundMark x1="59144" y1="64286" x2="60430" y2="64419"/>
                            <a14:backgroundMark x1="63813" y1="63776" x2="79767" y2="65306"/>
                            <a14:backgroundMark x1="72763" y1="65816" x2="82101" y2="65816"/>
                            <a14:backgroundMark x1="82490" y1="65306" x2="84825" y2="72959"/>
                            <a14:backgroundMark x1="82879" y1="58163" x2="85603" y2="78061"/>
                            <a14:backgroundMark x1="83658" y1="73469" x2="84436" y2="90816"/>
                            <a14:backgroundMark x1="84436" y1="75000" x2="85603" y2="90306"/>
                            <a14:backgroundMark x1="79767" y1="83673" x2="80545" y2="89796"/>
                            <a14:backgroundMark x1="75097" y1="84694" x2="76654" y2="91837"/>
                            <a14:backgroundMark x1="75875" y1="87245" x2="76265" y2="91837"/>
                            <a14:backgroundMark x1="73541" y1="84694" x2="73930" y2="93367"/>
                            <a14:backgroundMark x1="71984" y1="86224" x2="73541" y2="91837"/>
                            <a14:backgroundMark x1="72763" y1="85714" x2="72763" y2="89796"/>
                            <a14:backgroundMark x1="72374" y1="85204" x2="71984" y2="91837"/>
                            <a14:backgroundMark x1="72374" y1="80612" x2="72763" y2="92857"/>
                            <a14:backgroundMark x1="73152" y1="82653" x2="72374" y2="89286"/>
                            <a14:backgroundMark x1="72763" y1="81633" x2="72763" y2="90816"/>
                            <a14:backgroundMark x1="72763" y1="83163" x2="72763" y2="91837"/>
                            <a14:backgroundMark x1="71984" y1="83163" x2="72374" y2="91837"/>
                            <a14:backgroundMark x1="61089" y1="68878" x2="58366" y2="68367"/>
                            <a14:backgroundMark x1="64202" y1="70408" x2="61089" y2="69898"/>
                            <a14:backgroundMark x1="58689" y1="67123" x2="59922" y2="69388"/>
                            <a14:backgroundMark x1="57977" y1="65816" x2="58371" y2="66540"/>
                            <a14:backgroundMark x1="58431" y1="67389" x2="59144" y2="67857"/>
                            <a14:backgroundMark x1="57588" y1="66837" x2="57890" y2="67035"/>
                            <a14:backgroundMark x1="72763" y1="84694" x2="72374" y2="89796"/>
                            <a14:backgroundMark x1="73152" y1="83673" x2="73152" y2="89286"/>
                            <a14:backgroundMark x1="73152" y1="84184" x2="71984" y2="90816"/>
                            <a14:backgroundMark x1="72763" y1="83673" x2="72763" y2="91327"/>
                            <a14:backgroundMark x1="71595" y1="85204" x2="71595" y2="88776"/>
                            <a14:backgroundMark x1="56809" y1="65306" x2="58366" y2="68367"/>
                            <a14:backgroundMark x1="56420" y1="67857" x2="58755" y2="68878"/>
                            <a14:backgroundMark x1="40856" y1="66837" x2="40467" y2="68367"/>
                            <a14:backgroundMark x1="42023" y1="67347" x2="40078" y2="69388"/>
                            <a14:backgroundMark x1="42802" y1="67347" x2="40856" y2="69388"/>
                            <a14:backgroundMark x1="42802" y1="67347" x2="39300" y2="69388"/>
                            <a14:backgroundMark x1="42412" y1="67857" x2="37743" y2="69898"/>
                            <a14:backgroundMark x1="42802" y1="67347" x2="37354" y2="70408"/>
                            <a14:backgroundMark x1="28794" y1="75000" x2="28405" y2="87755"/>
                            <a14:backgroundMark x1="28016" y1="82653" x2="28016" y2="84694"/>
                            <a14:backgroundMark x1="71984" y1="84694" x2="71595" y2="89796"/>
                            <a14:backgroundMark x1="72763" y1="84184" x2="71595" y2="89286"/>
                            <a14:backgroundMark x1="71595" y1="85714" x2="71595" y2="8775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8518" y="2495550"/>
                <a:ext cx="2447925" cy="186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63F80A9-68D9-42E6-8E62-F59A3FA8D196}"/>
                  </a:ext>
                </a:extLst>
              </p:cNvPr>
              <p:cNvSpPr/>
              <p:nvPr/>
            </p:nvSpPr>
            <p:spPr>
              <a:xfrm>
                <a:off x="8685008" y="4159250"/>
                <a:ext cx="1426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Monitoring</a:t>
                </a:r>
                <a:endParaRPr lang="ko-KR" altLang="en-US" b="1" dirty="0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0BDB508-2A4B-48A7-B071-FA0E5F972430}"/>
                </a:ext>
              </a:extLst>
            </p:cNvPr>
            <p:cNvGrpSpPr/>
            <p:nvPr/>
          </p:nvGrpSpPr>
          <p:grpSpPr>
            <a:xfrm>
              <a:off x="9245228" y="2199968"/>
              <a:ext cx="431416" cy="387099"/>
              <a:chOff x="6249534" y="1765301"/>
              <a:chExt cx="1150332" cy="753128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A2CF324C-88C7-4C26-9550-AA6E1AF4DD75}"/>
                  </a:ext>
                </a:extLst>
              </p:cNvPr>
              <p:cNvGrpSpPr/>
              <p:nvPr/>
            </p:nvGrpSpPr>
            <p:grpSpPr>
              <a:xfrm>
                <a:off x="6249535" y="1765301"/>
                <a:ext cx="1150331" cy="753128"/>
                <a:chOff x="6732136" y="1765300"/>
                <a:chExt cx="925964" cy="871760"/>
              </a:xfrm>
            </p:grpSpPr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FF5AFB79-9C20-499E-89C4-FDB06BC21F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32136" y="1765300"/>
                  <a:ext cx="0" cy="8717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화살표 연결선 83">
                  <a:extLst>
                    <a:ext uri="{FF2B5EF4-FFF2-40B4-BE49-F238E27FC236}">
                      <a16:creationId xmlns:a16="http://schemas.microsoft.com/office/drawing/2014/main" id="{C0CB1238-0B13-4EC8-B65A-731747259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32136" y="2637059"/>
                  <a:ext cx="925964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자유형: 도형 76">
                <a:extLst>
                  <a:ext uri="{FF2B5EF4-FFF2-40B4-BE49-F238E27FC236}">
                    <a16:creationId xmlns:a16="http://schemas.microsoft.com/office/drawing/2014/main" id="{6CF548A9-F890-4C8C-B9F6-652D3B0E10DF}"/>
                  </a:ext>
                </a:extLst>
              </p:cNvPr>
              <p:cNvSpPr/>
              <p:nvPr/>
            </p:nvSpPr>
            <p:spPr>
              <a:xfrm>
                <a:off x="6249534" y="1929995"/>
                <a:ext cx="1007616" cy="588433"/>
              </a:xfrm>
              <a:custGeom>
                <a:avLst/>
                <a:gdLst>
                  <a:gd name="connsiteX0" fmla="*/ 8550 w 1007616"/>
                  <a:gd name="connsiteY0" fmla="*/ 588433 h 588433"/>
                  <a:gd name="connsiteX1" fmla="*/ 83 w 1007616"/>
                  <a:gd name="connsiteY1" fmla="*/ 499533 h 588433"/>
                  <a:gd name="connsiteX2" fmla="*/ 8550 w 1007616"/>
                  <a:gd name="connsiteY2" fmla="*/ 423333 h 588433"/>
                  <a:gd name="connsiteX3" fmla="*/ 17016 w 1007616"/>
                  <a:gd name="connsiteY3" fmla="*/ 359833 h 588433"/>
                  <a:gd name="connsiteX4" fmla="*/ 25483 w 1007616"/>
                  <a:gd name="connsiteY4" fmla="*/ 317500 h 588433"/>
                  <a:gd name="connsiteX5" fmla="*/ 38183 w 1007616"/>
                  <a:gd name="connsiteY5" fmla="*/ 262467 h 588433"/>
                  <a:gd name="connsiteX6" fmla="*/ 42416 w 1007616"/>
                  <a:gd name="connsiteY6" fmla="*/ 249767 h 588433"/>
                  <a:gd name="connsiteX7" fmla="*/ 50883 w 1007616"/>
                  <a:gd name="connsiteY7" fmla="*/ 237067 h 588433"/>
                  <a:gd name="connsiteX8" fmla="*/ 59350 w 1007616"/>
                  <a:gd name="connsiteY8" fmla="*/ 203200 h 588433"/>
                  <a:gd name="connsiteX9" fmla="*/ 76283 w 1007616"/>
                  <a:gd name="connsiteY9" fmla="*/ 177800 h 588433"/>
                  <a:gd name="connsiteX10" fmla="*/ 88983 w 1007616"/>
                  <a:gd name="connsiteY10" fmla="*/ 152400 h 588433"/>
                  <a:gd name="connsiteX11" fmla="*/ 101683 w 1007616"/>
                  <a:gd name="connsiteY11" fmla="*/ 143933 h 588433"/>
                  <a:gd name="connsiteX12" fmla="*/ 122850 w 1007616"/>
                  <a:gd name="connsiteY12" fmla="*/ 105833 h 588433"/>
                  <a:gd name="connsiteX13" fmla="*/ 139783 w 1007616"/>
                  <a:gd name="connsiteY13" fmla="*/ 80433 h 588433"/>
                  <a:gd name="connsiteX14" fmla="*/ 152483 w 1007616"/>
                  <a:gd name="connsiteY14" fmla="*/ 67733 h 588433"/>
                  <a:gd name="connsiteX15" fmla="*/ 160950 w 1007616"/>
                  <a:gd name="connsiteY15" fmla="*/ 55033 h 588433"/>
                  <a:gd name="connsiteX16" fmla="*/ 173650 w 1007616"/>
                  <a:gd name="connsiteY16" fmla="*/ 46567 h 588433"/>
                  <a:gd name="connsiteX17" fmla="*/ 186350 w 1007616"/>
                  <a:gd name="connsiteY17" fmla="*/ 33867 h 588433"/>
                  <a:gd name="connsiteX18" fmla="*/ 199050 w 1007616"/>
                  <a:gd name="connsiteY18" fmla="*/ 25400 h 588433"/>
                  <a:gd name="connsiteX19" fmla="*/ 211750 w 1007616"/>
                  <a:gd name="connsiteY19" fmla="*/ 12700 h 588433"/>
                  <a:gd name="connsiteX20" fmla="*/ 237150 w 1007616"/>
                  <a:gd name="connsiteY20" fmla="*/ 0 h 588433"/>
                  <a:gd name="connsiteX21" fmla="*/ 262550 w 1007616"/>
                  <a:gd name="connsiteY21" fmla="*/ 4233 h 588433"/>
                  <a:gd name="connsiteX22" fmla="*/ 287950 w 1007616"/>
                  <a:gd name="connsiteY22" fmla="*/ 21167 h 588433"/>
                  <a:gd name="connsiteX23" fmla="*/ 317583 w 1007616"/>
                  <a:gd name="connsiteY23" fmla="*/ 33867 h 588433"/>
                  <a:gd name="connsiteX24" fmla="*/ 347216 w 1007616"/>
                  <a:gd name="connsiteY24" fmla="*/ 71967 h 588433"/>
                  <a:gd name="connsiteX25" fmla="*/ 359916 w 1007616"/>
                  <a:gd name="connsiteY25" fmla="*/ 80433 h 588433"/>
                  <a:gd name="connsiteX26" fmla="*/ 376850 w 1007616"/>
                  <a:gd name="connsiteY26" fmla="*/ 105833 h 588433"/>
                  <a:gd name="connsiteX27" fmla="*/ 393783 w 1007616"/>
                  <a:gd name="connsiteY27" fmla="*/ 131233 h 588433"/>
                  <a:gd name="connsiteX28" fmla="*/ 406483 w 1007616"/>
                  <a:gd name="connsiteY28" fmla="*/ 143933 h 588433"/>
                  <a:gd name="connsiteX29" fmla="*/ 436116 w 1007616"/>
                  <a:gd name="connsiteY29" fmla="*/ 177800 h 588433"/>
                  <a:gd name="connsiteX30" fmla="*/ 440350 w 1007616"/>
                  <a:gd name="connsiteY30" fmla="*/ 190500 h 588433"/>
                  <a:gd name="connsiteX31" fmla="*/ 465750 w 1007616"/>
                  <a:gd name="connsiteY31" fmla="*/ 211667 h 588433"/>
                  <a:gd name="connsiteX32" fmla="*/ 478450 w 1007616"/>
                  <a:gd name="connsiteY32" fmla="*/ 224367 h 588433"/>
                  <a:gd name="connsiteX33" fmla="*/ 503850 w 1007616"/>
                  <a:gd name="connsiteY33" fmla="*/ 241300 h 588433"/>
                  <a:gd name="connsiteX34" fmla="*/ 525016 w 1007616"/>
                  <a:gd name="connsiteY34" fmla="*/ 262467 h 588433"/>
                  <a:gd name="connsiteX35" fmla="*/ 546183 w 1007616"/>
                  <a:gd name="connsiteY35" fmla="*/ 279400 h 588433"/>
                  <a:gd name="connsiteX36" fmla="*/ 584283 w 1007616"/>
                  <a:gd name="connsiteY36" fmla="*/ 300567 h 588433"/>
                  <a:gd name="connsiteX37" fmla="*/ 605450 w 1007616"/>
                  <a:gd name="connsiteY37" fmla="*/ 321733 h 588433"/>
                  <a:gd name="connsiteX38" fmla="*/ 630850 w 1007616"/>
                  <a:gd name="connsiteY38" fmla="*/ 330200 h 588433"/>
                  <a:gd name="connsiteX39" fmla="*/ 656250 w 1007616"/>
                  <a:gd name="connsiteY39" fmla="*/ 347133 h 588433"/>
                  <a:gd name="connsiteX40" fmla="*/ 694350 w 1007616"/>
                  <a:gd name="connsiteY40" fmla="*/ 359833 h 588433"/>
                  <a:gd name="connsiteX41" fmla="*/ 707050 w 1007616"/>
                  <a:gd name="connsiteY41" fmla="*/ 364067 h 588433"/>
                  <a:gd name="connsiteX42" fmla="*/ 719750 w 1007616"/>
                  <a:gd name="connsiteY42" fmla="*/ 368300 h 588433"/>
                  <a:gd name="connsiteX43" fmla="*/ 745150 w 1007616"/>
                  <a:gd name="connsiteY43" fmla="*/ 381000 h 588433"/>
                  <a:gd name="connsiteX44" fmla="*/ 757850 w 1007616"/>
                  <a:gd name="connsiteY44" fmla="*/ 389467 h 588433"/>
                  <a:gd name="connsiteX45" fmla="*/ 774783 w 1007616"/>
                  <a:gd name="connsiteY45" fmla="*/ 393700 h 588433"/>
                  <a:gd name="connsiteX46" fmla="*/ 787483 w 1007616"/>
                  <a:gd name="connsiteY46" fmla="*/ 397933 h 588433"/>
                  <a:gd name="connsiteX47" fmla="*/ 800183 w 1007616"/>
                  <a:gd name="connsiteY47" fmla="*/ 410633 h 588433"/>
                  <a:gd name="connsiteX48" fmla="*/ 838283 w 1007616"/>
                  <a:gd name="connsiteY48" fmla="*/ 419100 h 588433"/>
                  <a:gd name="connsiteX49" fmla="*/ 863683 w 1007616"/>
                  <a:gd name="connsiteY49" fmla="*/ 427567 h 588433"/>
                  <a:gd name="connsiteX50" fmla="*/ 876383 w 1007616"/>
                  <a:gd name="connsiteY50" fmla="*/ 431800 h 588433"/>
                  <a:gd name="connsiteX51" fmla="*/ 944116 w 1007616"/>
                  <a:gd name="connsiteY51" fmla="*/ 440267 h 588433"/>
                  <a:gd name="connsiteX52" fmla="*/ 1007616 w 1007616"/>
                  <a:gd name="connsiteY52" fmla="*/ 444500 h 588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07616" h="588433">
                    <a:moveTo>
                      <a:pt x="8550" y="588433"/>
                    </a:moveTo>
                    <a:cubicBezTo>
                      <a:pt x="1368" y="552528"/>
                      <a:pt x="83" y="551044"/>
                      <a:pt x="83" y="499533"/>
                    </a:cubicBezTo>
                    <a:cubicBezTo>
                      <a:pt x="83" y="445168"/>
                      <a:pt x="-1440" y="453300"/>
                      <a:pt x="8550" y="423333"/>
                    </a:cubicBezTo>
                    <a:cubicBezTo>
                      <a:pt x="15613" y="359762"/>
                      <a:pt x="9418" y="409217"/>
                      <a:pt x="17016" y="359833"/>
                    </a:cubicBezTo>
                    <a:cubicBezTo>
                      <a:pt x="22575" y="323701"/>
                      <a:pt x="17785" y="340597"/>
                      <a:pt x="25483" y="317500"/>
                    </a:cubicBezTo>
                    <a:cubicBezTo>
                      <a:pt x="30978" y="279029"/>
                      <a:pt x="26560" y="297335"/>
                      <a:pt x="38183" y="262467"/>
                    </a:cubicBezTo>
                    <a:cubicBezTo>
                      <a:pt x="39594" y="258234"/>
                      <a:pt x="39941" y="253480"/>
                      <a:pt x="42416" y="249767"/>
                    </a:cubicBezTo>
                    <a:lnTo>
                      <a:pt x="50883" y="237067"/>
                    </a:lnTo>
                    <a:cubicBezTo>
                      <a:pt x="52057" y="231197"/>
                      <a:pt x="55280" y="210526"/>
                      <a:pt x="59350" y="203200"/>
                    </a:cubicBezTo>
                    <a:cubicBezTo>
                      <a:pt x="64292" y="194305"/>
                      <a:pt x="76283" y="177800"/>
                      <a:pt x="76283" y="177800"/>
                    </a:cubicBezTo>
                    <a:cubicBezTo>
                      <a:pt x="79726" y="167470"/>
                      <a:pt x="80776" y="160607"/>
                      <a:pt x="88983" y="152400"/>
                    </a:cubicBezTo>
                    <a:cubicBezTo>
                      <a:pt x="92581" y="148802"/>
                      <a:pt x="97450" y="146755"/>
                      <a:pt x="101683" y="143933"/>
                    </a:cubicBezTo>
                    <a:cubicBezTo>
                      <a:pt x="109134" y="121578"/>
                      <a:pt x="103440" y="134948"/>
                      <a:pt x="122850" y="105833"/>
                    </a:cubicBezTo>
                    <a:cubicBezTo>
                      <a:pt x="122853" y="105828"/>
                      <a:pt x="139779" y="80437"/>
                      <a:pt x="139783" y="80433"/>
                    </a:cubicBezTo>
                    <a:cubicBezTo>
                      <a:pt x="144016" y="76200"/>
                      <a:pt x="148650" y="72332"/>
                      <a:pt x="152483" y="67733"/>
                    </a:cubicBezTo>
                    <a:cubicBezTo>
                      <a:pt x="155740" y="63824"/>
                      <a:pt x="157352" y="58631"/>
                      <a:pt x="160950" y="55033"/>
                    </a:cubicBezTo>
                    <a:cubicBezTo>
                      <a:pt x="164548" y="51436"/>
                      <a:pt x="169741" y="49824"/>
                      <a:pt x="173650" y="46567"/>
                    </a:cubicBezTo>
                    <a:cubicBezTo>
                      <a:pt x="178249" y="42734"/>
                      <a:pt x="181751" y="37700"/>
                      <a:pt x="186350" y="33867"/>
                    </a:cubicBezTo>
                    <a:cubicBezTo>
                      <a:pt x="190259" y="30610"/>
                      <a:pt x="195141" y="28657"/>
                      <a:pt x="199050" y="25400"/>
                    </a:cubicBezTo>
                    <a:cubicBezTo>
                      <a:pt x="203649" y="21567"/>
                      <a:pt x="207151" y="16533"/>
                      <a:pt x="211750" y="12700"/>
                    </a:cubicBezTo>
                    <a:cubicBezTo>
                      <a:pt x="222693" y="3581"/>
                      <a:pt x="224421" y="4243"/>
                      <a:pt x="237150" y="0"/>
                    </a:cubicBezTo>
                    <a:cubicBezTo>
                      <a:pt x="245617" y="1411"/>
                      <a:pt x="254627" y="932"/>
                      <a:pt x="262550" y="4233"/>
                    </a:cubicBezTo>
                    <a:cubicBezTo>
                      <a:pt x="271943" y="8147"/>
                      <a:pt x="278848" y="16616"/>
                      <a:pt x="287950" y="21167"/>
                    </a:cubicBezTo>
                    <a:cubicBezTo>
                      <a:pt x="308874" y="31629"/>
                      <a:pt x="298896" y="27637"/>
                      <a:pt x="317583" y="33867"/>
                    </a:cubicBezTo>
                    <a:cubicBezTo>
                      <a:pt x="329382" y="51566"/>
                      <a:pt x="332295" y="59533"/>
                      <a:pt x="347216" y="71967"/>
                    </a:cubicBezTo>
                    <a:cubicBezTo>
                      <a:pt x="351125" y="75224"/>
                      <a:pt x="355683" y="77611"/>
                      <a:pt x="359916" y="80433"/>
                    </a:cubicBezTo>
                    <a:cubicBezTo>
                      <a:pt x="368014" y="104723"/>
                      <a:pt x="358351" y="82049"/>
                      <a:pt x="376850" y="105833"/>
                    </a:cubicBezTo>
                    <a:cubicBezTo>
                      <a:pt x="383097" y="113865"/>
                      <a:pt x="386588" y="124038"/>
                      <a:pt x="393783" y="131233"/>
                    </a:cubicBezTo>
                    <a:cubicBezTo>
                      <a:pt x="398016" y="135466"/>
                      <a:pt x="402807" y="139207"/>
                      <a:pt x="406483" y="143933"/>
                    </a:cubicBezTo>
                    <a:cubicBezTo>
                      <a:pt x="433077" y="178126"/>
                      <a:pt x="411530" y="161409"/>
                      <a:pt x="436116" y="177800"/>
                    </a:cubicBezTo>
                    <a:cubicBezTo>
                      <a:pt x="437527" y="182033"/>
                      <a:pt x="437875" y="186787"/>
                      <a:pt x="440350" y="190500"/>
                    </a:cubicBezTo>
                    <a:cubicBezTo>
                      <a:pt x="449626" y="204413"/>
                      <a:pt x="454036" y="201905"/>
                      <a:pt x="465750" y="211667"/>
                    </a:cubicBezTo>
                    <a:cubicBezTo>
                      <a:pt x="470349" y="215500"/>
                      <a:pt x="473724" y="220691"/>
                      <a:pt x="478450" y="224367"/>
                    </a:cubicBezTo>
                    <a:cubicBezTo>
                      <a:pt x="486482" y="230614"/>
                      <a:pt x="503850" y="241300"/>
                      <a:pt x="503850" y="241300"/>
                    </a:cubicBezTo>
                    <a:cubicBezTo>
                      <a:pt x="526423" y="275162"/>
                      <a:pt x="496798" y="234249"/>
                      <a:pt x="525016" y="262467"/>
                    </a:cubicBezTo>
                    <a:cubicBezTo>
                      <a:pt x="544164" y="281615"/>
                      <a:pt x="521460" y="271160"/>
                      <a:pt x="546183" y="279400"/>
                    </a:cubicBezTo>
                    <a:cubicBezTo>
                      <a:pt x="575296" y="298808"/>
                      <a:pt x="561930" y="293115"/>
                      <a:pt x="584283" y="300567"/>
                    </a:cubicBezTo>
                    <a:cubicBezTo>
                      <a:pt x="592008" y="312154"/>
                      <a:pt x="592081" y="315791"/>
                      <a:pt x="605450" y="321733"/>
                    </a:cubicBezTo>
                    <a:cubicBezTo>
                      <a:pt x="613606" y="325358"/>
                      <a:pt x="630850" y="330200"/>
                      <a:pt x="630850" y="330200"/>
                    </a:cubicBezTo>
                    <a:cubicBezTo>
                      <a:pt x="639317" y="335844"/>
                      <a:pt x="646597" y="343915"/>
                      <a:pt x="656250" y="347133"/>
                    </a:cubicBezTo>
                    <a:lnTo>
                      <a:pt x="694350" y="359833"/>
                    </a:lnTo>
                    <a:lnTo>
                      <a:pt x="707050" y="364067"/>
                    </a:lnTo>
                    <a:lnTo>
                      <a:pt x="719750" y="368300"/>
                    </a:lnTo>
                    <a:cubicBezTo>
                      <a:pt x="756147" y="392566"/>
                      <a:pt x="710096" y="363473"/>
                      <a:pt x="745150" y="381000"/>
                    </a:cubicBezTo>
                    <a:cubicBezTo>
                      <a:pt x="749701" y="383275"/>
                      <a:pt x="753173" y="387463"/>
                      <a:pt x="757850" y="389467"/>
                    </a:cubicBezTo>
                    <a:cubicBezTo>
                      <a:pt x="763198" y="391759"/>
                      <a:pt x="769189" y="392102"/>
                      <a:pt x="774783" y="393700"/>
                    </a:cubicBezTo>
                    <a:cubicBezTo>
                      <a:pt x="779074" y="394926"/>
                      <a:pt x="783250" y="396522"/>
                      <a:pt x="787483" y="397933"/>
                    </a:cubicBezTo>
                    <a:cubicBezTo>
                      <a:pt x="791716" y="402166"/>
                      <a:pt x="795202" y="407312"/>
                      <a:pt x="800183" y="410633"/>
                    </a:cubicBezTo>
                    <a:cubicBezTo>
                      <a:pt x="807453" y="415480"/>
                      <a:pt x="834589" y="418176"/>
                      <a:pt x="838283" y="419100"/>
                    </a:cubicBezTo>
                    <a:cubicBezTo>
                      <a:pt x="846941" y="421265"/>
                      <a:pt x="855216" y="424745"/>
                      <a:pt x="863683" y="427567"/>
                    </a:cubicBezTo>
                    <a:cubicBezTo>
                      <a:pt x="867916" y="428978"/>
                      <a:pt x="872007" y="430925"/>
                      <a:pt x="876383" y="431800"/>
                    </a:cubicBezTo>
                    <a:cubicBezTo>
                      <a:pt x="912833" y="439089"/>
                      <a:pt x="890384" y="435381"/>
                      <a:pt x="944116" y="440267"/>
                    </a:cubicBezTo>
                    <a:cubicBezTo>
                      <a:pt x="972880" y="449854"/>
                      <a:pt x="952354" y="444500"/>
                      <a:pt x="1007616" y="4445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35E3CA99-5697-48E6-8897-65BE1AE854E9}"/>
                </a:ext>
              </a:extLst>
            </p:cNvPr>
            <p:cNvGrpSpPr/>
            <p:nvPr/>
          </p:nvGrpSpPr>
          <p:grpSpPr>
            <a:xfrm>
              <a:off x="9756448" y="2199968"/>
              <a:ext cx="549291" cy="373634"/>
              <a:chOff x="7472875" y="1768433"/>
              <a:chExt cx="1152191" cy="753128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E5C1AAC8-03FF-4597-B988-020409CD8D45}"/>
                  </a:ext>
                </a:extLst>
              </p:cNvPr>
              <p:cNvGrpSpPr/>
              <p:nvPr/>
            </p:nvGrpSpPr>
            <p:grpSpPr>
              <a:xfrm>
                <a:off x="7474735" y="1768433"/>
                <a:ext cx="1150331" cy="753128"/>
                <a:chOff x="6732136" y="1765300"/>
                <a:chExt cx="925964" cy="871760"/>
              </a:xfrm>
            </p:grpSpPr>
            <p:cxnSp>
              <p:nvCxnSpPr>
                <p:cNvPr id="79" name="직선 화살표 연결선 78">
                  <a:extLst>
                    <a:ext uri="{FF2B5EF4-FFF2-40B4-BE49-F238E27FC236}">
                      <a16:creationId xmlns:a16="http://schemas.microsoft.com/office/drawing/2014/main" id="{F813478A-49D8-4BBF-945E-71B760145B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32136" y="1765300"/>
                  <a:ext cx="0" cy="8717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id="{A8D349DB-AB83-43FC-AD42-F6AEEB82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32136" y="2637059"/>
                  <a:ext cx="925964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자유형: 도형 71">
                <a:extLst>
                  <a:ext uri="{FF2B5EF4-FFF2-40B4-BE49-F238E27FC236}">
                    <a16:creationId xmlns:a16="http://schemas.microsoft.com/office/drawing/2014/main" id="{BEAB5E76-0E48-4FF9-AAE0-38046FB4FC67}"/>
                  </a:ext>
                </a:extLst>
              </p:cNvPr>
              <p:cNvSpPr/>
              <p:nvPr/>
            </p:nvSpPr>
            <p:spPr>
              <a:xfrm>
                <a:off x="7472875" y="1929995"/>
                <a:ext cx="1117600" cy="139699"/>
              </a:xfrm>
              <a:custGeom>
                <a:avLst/>
                <a:gdLst>
                  <a:gd name="connsiteX0" fmla="*/ 0 w 1134533"/>
                  <a:gd name="connsiteY0" fmla="*/ 76200 h 105833"/>
                  <a:gd name="connsiteX1" fmla="*/ 55033 w 1134533"/>
                  <a:gd name="connsiteY1" fmla="*/ 71967 h 105833"/>
                  <a:gd name="connsiteX2" fmla="*/ 93133 w 1134533"/>
                  <a:gd name="connsiteY2" fmla="*/ 50800 h 105833"/>
                  <a:gd name="connsiteX3" fmla="*/ 105833 w 1134533"/>
                  <a:gd name="connsiteY3" fmla="*/ 46567 h 105833"/>
                  <a:gd name="connsiteX4" fmla="*/ 156633 w 1134533"/>
                  <a:gd name="connsiteY4" fmla="*/ 50800 h 105833"/>
                  <a:gd name="connsiteX5" fmla="*/ 182033 w 1134533"/>
                  <a:gd name="connsiteY5" fmla="*/ 67733 h 105833"/>
                  <a:gd name="connsiteX6" fmla="*/ 194733 w 1134533"/>
                  <a:gd name="connsiteY6" fmla="*/ 71967 h 105833"/>
                  <a:gd name="connsiteX7" fmla="*/ 215900 w 1134533"/>
                  <a:gd name="connsiteY7" fmla="*/ 93133 h 105833"/>
                  <a:gd name="connsiteX8" fmla="*/ 241300 w 1134533"/>
                  <a:gd name="connsiteY8" fmla="*/ 101600 h 105833"/>
                  <a:gd name="connsiteX9" fmla="*/ 275166 w 1134533"/>
                  <a:gd name="connsiteY9" fmla="*/ 93133 h 105833"/>
                  <a:gd name="connsiteX10" fmla="*/ 300566 w 1134533"/>
                  <a:gd name="connsiteY10" fmla="*/ 76200 h 105833"/>
                  <a:gd name="connsiteX11" fmla="*/ 313266 w 1134533"/>
                  <a:gd name="connsiteY11" fmla="*/ 67733 h 105833"/>
                  <a:gd name="connsiteX12" fmla="*/ 342900 w 1134533"/>
                  <a:gd name="connsiteY12" fmla="*/ 80433 h 105833"/>
                  <a:gd name="connsiteX13" fmla="*/ 368300 w 1134533"/>
                  <a:gd name="connsiteY13" fmla="*/ 101600 h 105833"/>
                  <a:gd name="connsiteX14" fmla="*/ 381000 w 1134533"/>
                  <a:gd name="connsiteY14" fmla="*/ 105833 h 105833"/>
                  <a:gd name="connsiteX15" fmla="*/ 406400 w 1134533"/>
                  <a:gd name="connsiteY15" fmla="*/ 101600 h 105833"/>
                  <a:gd name="connsiteX16" fmla="*/ 431800 w 1134533"/>
                  <a:gd name="connsiteY16" fmla="*/ 88900 h 105833"/>
                  <a:gd name="connsiteX17" fmla="*/ 508000 w 1134533"/>
                  <a:gd name="connsiteY17" fmla="*/ 84667 h 105833"/>
                  <a:gd name="connsiteX18" fmla="*/ 567266 w 1134533"/>
                  <a:gd name="connsiteY18" fmla="*/ 88900 h 105833"/>
                  <a:gd name="connsiteX19" fmla="*/ 626533 w 1134533"/>
                  <a:gd name="connsiteY19" fmla="*/ 80433 h 105833"/>
                  <a:gd name="connsiteX20" fmla="*/ 656166 w 1134533"/>
                  <a:gd name="connsiteY20" fmla="*/ 76200 h 105833"/>
                  <a:gd name="connsiteX21" fmla="*/ 677333 w 1134533"/>
                  <a:gd name="connsiteY21" fmla="*/ 50800 h 105833"/>
                  <a:gd name="connsiteX22" fmla="*/ 698500 w 1134533"/>
                  <a:gd name="connsiteY22" fmla="*/ 29633 h 105833"/>
                  <a:gd name="connsiteX23" fmla="*/ 719666 w 1134533"/>
                  <a:gd name="connsiteY23" fmla="*/ 8467 h 105833"/>
                  <a:gd name="connsiteX24" fmla="*/ 745066 w 1134533"/>
                  <a:gd name="connsiteY24" fmla="*/ 0 h 105833"/>
                  <a:gd name="connsiteX25" fmla="*/ 757766 w 1134533"/>
                  <a:gd name="connsiteY25" fmla="*/ 4233 h 105833"/>
                  <a:gd name="connsiteX26" fmla="*/ 783166 w 1134533"/>
                  <a:gd name="connsiteY26" fmla="*/ 29633 h 105833"/>
                  <a:gd name="connsiteX27" fmla="*/ 808566 w 1134533"/>
                  <a:gd name="connsiteY27" fmla="*/ 80433 h 105833"/>
                  <a:gd name="connsiteX28" fmla="*/ 817033 w 1134533"/>
                  <a:gd name="connsiteY28" fmla="*/ 93133 h 105833"/>
                  <a:gd name="connsiteX29" fmla="*/ 842433 w 1134533"/>
                  <a:gd name="connsiteY29" fmla="*/ 105833 h 105833"/>
                  <a:gd name="connsiteX30" fmla="*/ 863600 w 1134533"/>
                  <a:gd name="connsiteY30" fmla="*/ 101600 h 105833"/>
                  <a:gd name="connsiteX31" fmla="*/ 876300 w 1134533"/>
                  <a:gd name="connsiteY31" fmla="*/ 88900 h 105833"/>
                  <a:gd name="connsiteX32" fmla="*/ 901700 w 1134533"/>
                  <a:gd name="connsiteY32" fmla="*/ 71967 h 105833"/>
                  <a:gd name="connsiteX33" fmla="*/ 927100 w 1134533"/>
                  <a:gd name="connsiteY33" fmla="*/ 55033 h 105833"/>
                  <a:gd name="connsiteX34" fmla="*/ 960966 w 1134533"/>
                  <a:gd name="connsiteY34" fmla="*/ 59267 h 105833"/>
                  <a:gd name="connsiteX35" fmla="*/ 973666 w 1134533"/>
                  <a:gd name="connsiteY35" fmla="*/ 63500 h 105833"/>
                  <a:gd name="connsiteX36" fmla="*/ 1075266 w 1134533"/>
                  <a:gd name="connsiteY36" fmla="*/ 59267 h 105833"/>
                  <a:gd name="connsiteX37" fmla="*/ 1134533 w 1134533"/>
                  <a:gd name="connsiteY37" fmla="*/ 55033 h 105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34533" h="105833">
                    <a:moveTo>
                      <a:pt x="0" y="76200"/>
                    </a:moveTo>
                    <a:cubicBezTo>
                      <a:pt x="18344" y="74789"/>
                      <a:pt x="36777" y="74249"/>
                      <a:pt x="55033" y="71967"/>
                    </a:cubicBezTo>
                    <a:cubicBezTo>
                      <a:pt x="75456" y="69414"/>
                      <a:pt x="68422" y="59036"/>
                      <a:pt x="93133" y="50800"/>
                    </a:cubicBezTo>
                    <a:lnTo>
                      <a:pt x="105833" y="46567"/>
                    </a:lnTo>
                    <a:cubicBezTo>
                      <a:pt x="122766" y="47978"/>
                      <a:pt x="140261" y="46252"/>
                      <a:pt x="156633" y="50800"/>
                    </a:cubicBezTo>
                    <a:cubicBezTo>
                      <a:pt x="166437" y="53523"/>
                      <a:pt x="172380" y="64515"/>
                      <a:pt x="182033" y="67733"/>
                    </a:cubicBezTo>
                    <a:lnTo>
                      <a:pt x="194733" y="71967"/>
                    </a:lnTo>
                    <a:cubicBezTo>
                      <a:pt x="202458" y="83554"/>
                      <a:pt x="202531" y="87191"/>
                      <a:pt x="215900" y="93133"/>
                    </a:cubicBezTo>
                    <a:cubicBezTo>
                      <a:pt x="224056" y="96758"/>
                      <a:pt x="241300" y="101600"/>
                      <a:pt x="241300" y="101600"/>
                    </a:cubicBezTo>
                    <a:cubicBezTo>
                      <a:pt x="247170" y="100426"/>
                      <a:pt x="267841" y="97203"/>
                      <a:pt x="275166" y="93133"/>
                    </a:cubicBezTo>
                    <a:cubicBezTo>
                      <a:pt x="284061" y="88191"/>
                      <a:pt x="292099" y="81844"/>
                      <a:pt x="300566" y="76200"/>
                    </a:cubicBezTo>
                    <a:lnTo>
                      <a:pt x="313266" y="67733"/>
                    </a:lnTo>
                    <a:cubicBezTo>
                      <a:pt x="323144" y="71966"/>
                      <a:pt x="333288" y="75627"/>
                      <a:pt x="342900" y="80433"/>
                    </a:cubicBezTo>
                    <a:cubicBezTo>
                      <a:pt x="370600" y="94283"/>
                      <a:pt x="340213" y="82876"/>
                      <a:pt x="368300" y="101600"/>
                    </a:cubicBezTo>
                    <a:cubicBezTo>
                      <a:pt x="372013" y="104075"/>
                      <a:pt x="376767" y="104422"/>
                      <a:pt x="381000" y="105833"/>
                    </a:cubicBezTo>
                    <a:cubicBezTo>
                      <a:pt x="389467" y="104422"/>
                      <a:pt x="398257" y="104314"/>
                      <a:pt x="406400" y="101600"/>
                    </a:cubicBezTo>
                    <a:cubicBezTo>
                      <a:pt x="425810" y="95130"/>
                      <a:pt x="411645" y="90819"/>
                      <a:pt x="431800" y="88900"/>
                    </a:cubicBezTo>
                    <a:cubicBezTo>
                      <a:pt x="457125" y="86488"/>
                      <a:pt x="482600" y="86078"/>
                      <a:pt x="508000" y="84667"/>
                    </a:cubicBezTo>
                    <a:cubicBezTo>
                      <a:pt x="527755" y="86078"/>
                      <a:pt x="547460" y="88900"/>
                      <a:pt x="567266" y="88900"/>
                    </a:cubicBezTo>
                    <a:cubicBezTo>
                      <a:pt x="616992" y="88900"/>
                      <a:pt x="595184" y="86133"/>
                      <a:pt x="626533" y="80433"/>
                    </a:cubicBezTo>
                    <a:cubicBezTo>
                      <a:pt x="636350" y="78648"/>
                      <a:pt x="646288" y="77611"/>
                      <a:pt x="656166" y="76200"/>
                    </a:cubicBezTo>
                    <a:cubicBezTo>
                      <a:pt x="677188" y="44668"/>
                      <a:pt x="650170" y="83395"/>
                      <a:pt x="677333" y="50800"/>
                    </a:cubicBezTo>
                    <a:cubicBezTo>
                      <a:pt x="694972" y="29633"/>
                      <a:pt x="675217" y="45156"/>
                      <a:pt x="698500" y="29633"/>
                    </a:cubicBezTo>
                    <a:cubicBezTo>
                      <a:pt x="706224" y="18046"/>
                      <a:pt x="706296" y="14409"/>
                      <a:pt x="719666" y="8467"/>
                    </a:cubicBezTo>
                    <a:cubicBezTo>
                      <a:pt x="727822" y="4842"/>
                      <a:pt x="745066" y="0"/>
                      <a:pt x="745066" y="0"/>
                    </a:cubicBezTo>
                    <a:cubicBezTo>
                      <a:pt x="749299" y="1411"/>
                      <a:pt x="754244" y="1493"/>
                      <a:pt x="757766" y="4233"/>
                    </a:cubicBezTo>
                    <a:cubicBezTo>
                      <a:pt x="767217" y="11584"/>
                      <a:pt x="783166" y="29633"/>
                      <a:pt x="783166" y="29633"/>
                    </a:cubicBezTo>
                    <a:cubicBezTo>
                      <a:pt x="794851" y="64685"/>
                      <a:pt x="786683" y="47608"/>
                      <a:pt x="808566" y="80433"/>
                    </a:cubicBezTo>
                    <a:cubicBezTo>
                      <a:pt x="811388" y="84666"/>
                      <a:pt x="812800" y="90311"/>
                      <a:pt x="817033" y="93133"/>
                    </a:cubicBezTo>
                    <a:cubicBezTo>
                      <a:pt x="833446" y="104075"/>
                      <a:pt x="824906" y="99991"/>
                      <a:pt x="842433" y="105833"/>
                    </a:cubicBezTo>
                    <a:cubicBezTo>
                      <a:pt x="849489" y="104422"/>
                      <a:pt x="857164" y="104818"/>
                      <a:pt x="863600" y="101600"/>
                    </a:cubicBezTo>
                    <a:cubicBezTo>
                      <a:pt x="868955" y="98923"/>
                      <a:pt x="871574" y="92576"/>
                      <a:pt x="876300" y="88900"/>
                    </a:cubicBezTo>
                    <a:cubicBezTo>
                      <a:pt x="884332" y="82653"/>
                      <a:pt x="894505" y="79162"/>
                      <a:pt x="901700" y="71967"/>
                    </a:cubicBezTo>
                    <a:cubicBezTo>
                      <a:pt x="917555" y="56112"/>
                      <a:pt x="908720" y="61160"/>
                      <a:pt x="927100" y="55033"/>
                    </a:cubicBezTo>
                    <a:cubicBezTo>
                      <a:pt x="938389" y="56444"/>
                      <a:pt x="949773" y="57232"/>
                      <a:pt x="960966" y="59267"/>
                    </a:cubicBezTo>
                    <a:cubicBezTo>
                      <a:pt x="965356" y="60065"/>
                      <a:pt x="969204" y="63500"/>
                      <a:pt x="973666" y="63500"/>
                    </a:cubicBezTo>
                    <a:cubicBezTo>
                      <a:pt x="1007562" y="63500"/>
                      <a:pt x="1041399" y="60678"/>
                      <a:pt x="1075266" y="59267"/>
                    </a:cubicBezTo>
                    <a:cubicBezTo>
                      <a:pt x="1102692" y="50124"/>
                      <a:pt x="1083504" y="55033"/>
                      <a:pt x="1134533" y="55033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자유형: 도형 72">
                <a:extLst>
                  <a:ext uri="{FF2B5EF4-FFF2-40B4-BE49-F238E27FC236}">
                    <a16:creationId xmlns:a16="http://schemas.microsoft.com/office/drawing/2014/main" id="{AD66FBBA-1669-4446-A0B9-6D661004205D}"/>
                  </a:ext>
                </a:extLst>
              </p:cNvPr>
              <p:cNvSpPr/>
              <p:nvPr/>
            </p:nvSpPr>
            <p:spPr>
              <a:xfrm>
                <a:off x="7481341" y="2179761"/>
                <a:ext cx="1109134" cy="88900"/>
              </a:xfrm>
              <a:custGeom>
                <a:avLst/>
                <a:gdLst>
                  <a:gd name="connsiteX0" fmla="*/ 0 w 1109134"/>
                  <a:gd name="connsiteY0" fmla="*/ 0 h 88900"/>
                  <a:gd name="connsiteX1" fmla="*/ 63500 w 1109134"/>
                  <a:gd name="connsiteY1" fmla="*/ 21167 h 88900"/>
                  <a:gd name="connsiteX2" fmla="*/ 84667 w 1109134"/>
                  <a:gd name="connsiteY2" fmla="*/ 46567 h 88900"/>
                  <a:gd name="connsiteX3" fmla="*/ 97367 w 1109134"/>
                  <a:gd name="connsiteY3" fmla="*/ 59267 h 88900"/>
                  <a:gd name="connsiteX4" fmla="*/ 118534 w 1109134"/>
                  <a:gd name="connsiteY4" fmla="*/ 84667 h 88900"/>
                  <a:gd name="connsiteX5" fmla="*/ 131234 w 1109134"/>
                  <a:gd name="connsiteY5" fmla="*/ 88900 h 88900"/>
                  <a:gd name="connsiteX6" fmla="*/ 165100 w 1109134"/>
                  <a:gd name="connsiteY6" fmla="*/ 84667 h 88900"/>
                  <a:gd name="connsiteX7" fmla="*/ 177800 w 1109134"/>
                  <a:gd name="connsiteY7" fmla="*/ 71967 h 88900"/>
                  <a:gd name="connsiteX8" fmla="*/ 190500 w 1109134"/>
                  <a:gd name="connsiteY8" fmla="*/ 63500 h 88900"/>
                  <a:gd name="connsiteX9" fmla="*/ 220134 w 1109134"/>
                  <a:gd name="connsiteY9" fmla="*/ 25400 h 88900"/>
                  <a:gd name="connsiteX10" fmla="*/ 241300 w 1109134"/>
                  <a:gd name="connsiteY10" fmla="*/ 21167 h 88900"/>
                  <a:gd name="connsiteX11" fmla="*/ 258234 w 1109134"/>
                  <a:gd name="connsiteY11" fmla="*/ 29633 h 88900"/>
                  <a:gd name="connsiteX12" fmla="*/ 283634 w 1109134"/>
                  <a:gd name="connsiteY12" fmla="*/ 46567 h 88900"/>
                  <a:gd name="connsiteX13" fmla="*/ 296334 w 1109134"/>
                  <a:gd name="connsiteY13" fmla="*/ 55033 h 88900"/>
                  <a:gd name="connsiteX14" fmla="*/ 309034 w 1109134"/>
                  <a:gd name="connsiteY14" fmla="*/ 59267 h 88900"/>
                  <a:gd name="connsiteX15" fmla="*/ 317500 w 1109134"/>
                  <a:gd name="connsiteY15" fmla="*/ 71967 h 88900"/>
                  <a:gd name="connsiteX16" fmla="*/ 414867 w 1109134"/>
                  <a:gd name="connsiteY16" fmla="*/ 59267 h 88900"/>
                  <a:gd name="connsiteX17" fmla="*/ 423334 w 1109134"/>
                  <a:gd name="connsiteY17" fmla="*/ 46567 h 88900"/>
                  <a:gd name="connsiteX18" fmla="*/ 465667 w 1109134"/>
                  <a:gd name="connsiteY18" fmla="*/ 46567 h 88900"/>
                  <a:gd name="connsiteX19" fmla="*/ 512234 w 1109134"/>
                  <a:gd name="connsiteY19" fmla="*/ 59267 h 88900"/>
                  <a:gd name="connsiteX20" fmla="*/ 524934 w 1109134"/>
                  <a:gd name="connsiteY20" fmla="*/ 50800 h 88900"/>
                  <a:gd name="connsiteX21" fmla="*/ 533400 w 1109134"/>
                  <a:gd name="connsiteY21" fmla="*/ 38100 h 88900"/>
                  <a:gd name="connsiteX22" fmla="*/ 546100 w 1109134"/>
                  <a:gd name="connsiteY22" fmla="*/ 33867 h 88900"/>
                  <a:gd name="connsiteX23" fmla="*/ 584200 w 1109134"/>
                  <a:gd name="connsiteY23" fmla="*/ 38100 h 88900"/>
                  <a:gd name="connsiteX24" fmla="*/ 596900 w 1109134"/>
                  <a:gd name="connsiteY24" fmla="*/ 42333 h 88900"/>
                  <a:gd name="connsiteX25" fmla="*/ 605367 w 1109134"/>
                  <a:gd name="connsiteY25" fmla="*/ 55033 h 88900"/>
                  <a:gd name="connsiteX26" fmla="*/ 656167 w 1109134"/>
                  <a:gd name="connsiteY26" fmla="*/ 46567 h 88900"/>
                  <a:gd name="connsiteX27" fmla="*/ 668867 w 1109134"/>
                  <a:gd name="connsiteY27" fmla="*/ 38100 h 88900"/>
                  <a:gd name="connsiteX28" fmla="*/ 694267 w 1109134"/>
                  <a:gd name="connsiteY28" fmla="*/ 29633 h 88900"/>
                  <a:gd name="connsiteX29" fmla="*/ 723900 w 1109134"/>
                  <a:gd name="connsiteY29" fmla="*/ 38100 h 88900"/>
                  <a:gd name="connsiteX30" fmla="*/ 736600 w 1109134"/>
                  <a:gd name="connsiteY30" fmla="*/ 46567 h 88900"/>
                  <a:gd name="connsiteX31" fmla="*/ 757767 w 1109134"/>
                  <a:gd name="connsiteY31" fmla="*/ 50800 h 88900"/>
                  <a:gd name="connsiteX32" fmla="*/ 787400 w 1109134"/>
                  <a:gd name="connsiteY32" fmla="*/ 46567 h 88900"/>
                  <a:gd name="connsiteX33" fmla="*/ 800100 w 1109134"/>
                  <a:gd name="connsiteY33" fmla="*/ 42333 h 88900"/>
                  <a:gd name="connsiteX34" fmla="*/ 914400 w 1109134"/>
                  <a:gd name="connsiteY34" fmla="*/ 50800 h 88900"/>
                  <a:gd name="connsiteX35" fmla="*/ 927100 w 1109134"/>
                  <a:gd name="connsiteY35" fmla="*/ 55033 h 88900"/>
                  <a:gd name="connsiteX36" fmla="*/ 956734 w 1109134"/>
                  <a:gd name="connsiteY36" fmla="*/ 67733 h 88900"/>
                  <a:gd name="connsiteX37" fmla="*/ 986367 w 1109134"/>
                  <a:gd name="connsiteY37" fmla="*/ 59267 h 88900"/>
                  <a:gd name="connsiteX38" fmla="*/ 999067 w 1109134"/>
                  <a:gd name="connsiteY38" fmla="*/ 46567 h 88900"/>
                  <a:gd name="connsiteX39" fmla="*/ 1024467 w 1109134"/>
                  <a:gd name="connsiteY39" fmla="*/ 33867 h 88900"/>
                  <a:gd name="connsiteX40" fmla="*/ 1041400 w 1109134"/>
                  <a:gd name="connsiteY40" fmla="*/ 29633 h 88900"/>
                  <a:gd name="connsiteX41" fmla="*/ 1109134 w 1109134"/>
                  <a:gd name="connsiteY41" fmla="*/ 29633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109134" h="88900">
                    <a:moveTo>
                      <a:pt x="0" y="0"/>
                    </a:moveTo>
                    <a:cubicBezTo>
                      <a:pt x="31248" y="3472"/>
                      <a:pt x="40979" y="-1354"/>
                      <a:pt x="63500" y="21167"/>
                    </a:cubicBezTo>
                    <a:cubicBezTo>
                      <a:pt x="100603" y="58270"/>
                      <a:pt x="55198" y="11204"/>
                      <a:pt x="84667" y="46567"/>
                    </a:cubicBezTo>
                    <a:cubicBezTo>
                      <a:pt x="88500" y="51166"/>
                      <a:pt x="93534" y="54668"/>
                      <a:pt x="97367" y="59267"/>
                    </a:cubicBezTo>
                    <a:cubicBezTo>
                      <a:pt x="107128" y="70980"/>
                      <a:pt x="104622" y="75392"/>
                      <a:pt x="118534" y="84667"/>
                    </a:cubicBezTo>
                    <a:cubicBezTo>
                      <a:pt x="122247" y="87142"/>
                      <a:pt x="127001" y="87489"/>
                      <a:pt x="131234" y="88900"/>
                    </a:cubicBezTo>
                    <a:cubicBezTo>
                      <a:pt x="142523" y="87489"/>
                      <a:pt x="154408" y="88555"/>
                      <a:pt x="165100" y="84667"/>
                    </a:cubicBezTo>
                    <a:cubicBezTo>
                      <a:pt x="170726" y="82621"/>
                      <a:pt x="173201" y="75800"/>
                      <a:pt x="177800" y="71967"/>
                    </a:cubicBezTo>
                    <a:cubicBezTo>
                      <a:pt x="181709" y="68710"/>
                      <a:pt x="186267" y="66322"/>
                      <a:pt x="190500" y="63500"/>
                    </a:cubicBezTo>
                    <a:cubicBezTo>
                      <a:pt x="193846" y="58481"/>
                      <a:pt x="210187" y="30374"/>
                      <a:pt x="220134" y="25400"/>
                    </a:cubicBezTo>
                    <a:cubicBezTo>
                      <a:pt x="226569" y="22182"/>
                      <a:pt x="234245" y="22578"/>
                      <a:pt x="241300" y="21167"/>
                    </a:cubicBezTo>
                    <a:cubicBezTo>
                      <a:pt x="246945" y="23989"/>
                      <a:pt x="252823" y="26386"/>
                      <a:pt x="258234" y="29633"/>
                    </a:cubicBezTo>
                    <a:cubicBezTo>
                      <a:pt x="266960" y="34868"/>
                      <a:pt x="275167" y="40922"/>
                      <a:pt x="283634" y="46567"/>
                    </a:cubicBezTo>
                    <a:cubicBezTo>
                      <a:pt x="287867" y="49389"/>
                      <a:pt x="291507" y="53424"/>
                      <a:pt x="296334" y="55033"/>
                    </a:cubicBezTo>
                    <a:lnTo>
                      <a:pt x="309034" y="59267"/>
                    </a:lnTo>
                    <a:cubicBezTo>
                      <a:pt x="311856" y="63500"/>
                      <a:pt x="312433" y="71506"/>
                      <a:pt x="317500" y="71967"/>
                    </a:cubicBezTo>
                    <a:cubicBezTo>
                      <a:pt x="390554" y="78608"/>
                      <a:pt x="381661" y="81403"/>
                      <a:pt x="414867" y="59267"/>
                    </a:cubicBezTo>
                    <a:cubicBezTo>
                      <a:pt x="417689" y="55034"/>
                      <a:pt x="419361" y="49745"/>
                      <a:pt x="423334" y="46567"/>
                    </a:cubicBezTo>
                    <a:cubicBezTo>
                      <a:pt x="434530" y="37610"/>
                      <a:pt x="456145" y="45206"/>
                      <a:pt x="465667" y="46567"/>
                    </a:cubicBezTo>
                    <a:cubicBezTo>
                      <a:pt x="497054" y="67491"/>
                      <a:pt x="481089" y="65495"/>
                      <a:pt x="512234" y="59267"/>
                    </a:cubicBezTo>
                    <a:cubicBezTo>
                      <a:pt x="516467" y="56445"/>
                      <a:pt x="521336" y="54398"/>
                      <a:pt x="524934" y="50800"/>
                    </a:cubicBezTo>
                    <a:cubicBezTo>
                      <a:pt x="528531" y="47202"/>
                      <a:pt x="529427" y="41278"/>
                      <a:pt x="533400" y="38100"/>
                    </a:cubicBezTo>
                    <a:cubicBezTo>
                      <a:pt x="536884" y="35312"/>
                      <a:pt x="541867" y="35278"/>
                      <a:pt x="546100" y="33867"/>
                    </a:cubicBezTo>
                    <a:cubicBezTo>
                      <a:pt x="558800" y="35278"/>
                      <a:pt x="571596" y="35999"/>
                      <a:pt x="584200" y="38100"/>
                    </a:cubicBezTo>
                    <a:cubicBezTo>
                      <a:pt x="588602" y="38834"/>
                      <a:pt x="593415" y="39545"/>
                      <a:pt x="596900" y="42333"/>
                    </a:cubicBezTo>
                    <a:cubicBezTo>
                      <a:pt x="600873" y="45511"/>
                      <a:pt x="602545" y="50800"/>
                      <a:pt x="605367" y="55033"/>
                    </a:cubicBezTo>
                    <a:cubicBezTo>
                      <a:pt x="617434" y="53692"/>
                      <a:pt x="641984" y="53658"/>
                      <a:pt x="656167" y="46567"/>
                    </a:cubicBezTo>
                    <a:cubicBezTo>
                      <a:pt x="660718" y="44292"/>
                      <a:pt x="664218" y="40166"/>
                      <a:pt x="668867" y="38100"/>
                    </a:cubicBezTo>
                    <a:cubicBezTo>
                      <a:pt x="677022" y="34475"/>
                      <a:pt x="694267" y="29633"/>
                      <a:pt x="694267" y="29633"/>
                    </a:cubicBezTo>
                    <a:cubicBezTo>
                      <a:pt x="699687" y="30988"/>
                      <a:pt x="717831" y="35065"/>
                      <a:pt x="723900" y="38100"/>
                    </a:cubicBezTo>
                    <a:cubicBezTo>
                      <a:pt x="728451" y="40375"/>
                      <a:pt x="731836" y="44781"/>
                      <a:pt x="736600" y="46567"/>
                    </a:cubicBezTo>
                    <a:cubicBezTo>
                      <a:pt x="743337" y="49093"/>
                      <a:pt x="750711" y="49389"/>
                      <a:pt x="757767" y="50800"/>
                    </a:cubicBezTo>
                    <a:cubicBezTo>
                      <a:pt x="767645" y="49389"/>
                      <a:pt x="777616" y="48524"/>
                      <a:pt x="787400" y="46567"/>
                    </a:cubicBezTo>
                    <a:cubicBezTo>
                      <a:pt x="791776" y="45692"/>
                      <a:pt x="795638" y="42333"/>
                      <a:pt x="800100" y="42333"/>
                    </a:cubicBezTo>
                    <a:cubicBezTo>
                      <a:pt x="835551" y="42333"/>
                      <a:pt x="878060" y="47166"/>
                      <a:pt x="914400" y="50800"/>
                    </a:cubicBezTo>
                    <a:cubicBezTo>
                      <a:pt x="918633" y="52211"/>
                      <a:pt x="922998" y="53275"/>
                      <a:pt x="927100" y="55033"/>
                    </a:cubicBezTo>
                    <a:cubicBezTo>
                      <a:pt x="963718" y="70726"/>
                      <a:pt x="926951" y="57806"/>
                      <a:pt x="956734" y="67733"/>
                    </a:cubicBezTo>
                    <a:cubicBezTo>
                      <a:pt x="958991" y="67169"/>
                      <a:pt x="982724" y="61696"/>
                      <a:pt x="986367" y="59267"/>
                    </a:cubicBezTo>
                    <a:cubicBezTo>
                      <a:pt x="991348" y="55946"/>
                      <a:pt x="994468" y="50400"/>
                      <a:pt x="999067" y="46567"/>
                    </a:cubicBezTo>
                    <a:cubicBezTo>
                      <a:pt x="1008749" y="38499"/>
                      <a:pt x="1012844" y="37188"/>
                      <a:pt x="1024467" y="33867"/>
                    </a:cubicBezTo>
                    <a:cubicBezTo>
                      <a:pt x="1030061" y="32269"/>
                      <a:pt x="1035589" y="29924"/>
                      <a:pt x="1041400" y="29633"/>
                    </a:cubicBezTo>
                    <a:cubicBezTo>
                      <a:pt x="1063950" y="28505"/>
                      <a:pt x="1086556" y="29633"/>
                      <a:pt x="1109134" y="29633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D558489-DA70-4026-B564-CD3AEA26D2DD}"/>
              </a:ext>
            </a:extLst>
          </p:cNvPr>
          <p:cNvSpPr/>
          <p:nvPr/>
        </p:nvSpPr>
        <p:spPr>
          <a:xfrm>
            <a:off x="5169886" y="2868064"/>
            <a:ext cx="1640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Server Computer</a:t>
            </a:r>
            <a:endParaRPr lang="ko-KR" altLang="en-US" sz="1400" b="1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AEC68B-C6F9-4FEF-AA6D-43AF1BB78868}"/>
              </a:ext>
            </a:extLst>
          </p:cNvPr>
          <p:cNvGrpSpPr/>
          <p:nvPr/>
        </p:nvGrpSpPr>
        <p:grpSpPr>
          <a:xfrm>
            <a:off x="4606480" y="932515"/>
            <a:ext cx="2600906" cy="1079081"/>
            <a:chOff x="2449166" y="357025"/>
            <a:chExt cx="3355930" cy="1342161"/>
          </a:xfrm>
        </p:grpSpPr>
        <p:sp>
          <p:nvSpPr>
            <p:cNvPr id="89" name="사각형: 둥근 모서리 83">
              <a:extLst>
                <a:ext uri="{FF2B5EF4-FFF2-40B4-BE49-F238E27FC236}">
                  <a16:creationId xmlns:a16="http://schemas.microsoft.com/office/drawing/2014/main" id="{EAF32A77-3BF6-44B4-B1E7-89B9136ACCF1}"/>
                </a:ext>
              </a:extLst>
            </p:cNvPr>
            <p:cNvSpPr/>
            <p:nvPr/>
          </p:nvSpPr>
          <p:spPr>
            <a:xfrm>
              <a:off x="2449166" y="722190"/>
              <a:ext cx="3355930" cy="97699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F186A54A-DB3D-42D0-845C-A3A8B71E5506}"/>
                </a:ext>
              </a:extLst>
            </p:cNvPr>
            <p:cNvGrpSpPr/>
            <p:nvPr/>
          </p:nvGrpSpPr>
          <p:grpSpPr>
            <a:xfrm>
              <a:off x="2468854" y="722825"/>
              <a:ext cx="1147627" cy="736328"/>
              <a:chOff x="167367" y="2215152"/>
              <a:chExt cx="1147627" cy="736328"/>
            </a:xfrm>
          </p:grpSpPr>
          <p:pic>
            <p:nvPicPr>
              <p:cNvPr id="98" name="Picture 2" descr="raspberry pi icon에 대한 이미지 검색결과">
                <a:extLst>
                  <a:ext uri="{FF2B5EF4-FFF2-40B4-BE49-F238E27FC236}">
                    <a16:creationId xmlns:a16="http://schemas.microsoft.com/office/drawing/2014/main" id="{2EF347EC-4DA1-4C66-A9A8-084984906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016" b="88525" l="4098" r="98361">
                            <a14:foregroundMark x1="9836" y1="25410" x2="9836" y2="39344"/>
                            <a14:foregroundMark x1="4918" y1="29508" x2="13115" y2="74590"/>
                            <a14:foregroundMark x1="92623" y1="27049" x2="98361" y2="67213"/>
                            <a14:foregroundMark x1="98361" y1="67213" x2="94262" y2="72951"/>
                            <a14:backgroundMark x1="98361" y1="69672" x2="98361" y2="5491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66" y="2215152"/>
                <a:ext cx="736328" cy="7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4" descr="raspberry pi icon에 대한 이미지 검색결과">
                <a:extLst>
                  <a:ext uri="{FF2B5EF4-FFF2-40B4-BE49-F238E27FC236}">
                    <a16:creationId xmlns:a16="http://schemas.microsoft.com/office/drawing/2014/main" id="{E5E2FED0-871A-4BD5-896F-37605458F6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774" b="90226" l="9774" r="89474">
                            <a14:foregroundMark x1="35338" y1="25564" x2="31579" y2="24060"/>
                            <a14:foregroundMark x1="42105" y1="51128" x2="41353" y2="57143"/>
                            <a14:foregroundMark x1="31579" y1="39098" x2="31579" y2="39098"/>
                            <a14:foregroundMark x1="21805" y1="54135" x2="21805" y2="54135"/>
                            <a14:foregroundMark x1="29323" y1="78195" x2="30827" y2="76692"/>
                            <a14:foregroundMark x1="51128" y1="90226" x2="51128" y2="87970"/>
                            <a14:foregroundMark x1="51880" y1="67669" x2="51880" y2="67669"/>
                            <a14:foregroundMark x1="49624" y1="36842" x2="51128" y2="36842"/>
                            <a14:foregroundMark x1="63910" y1="57143" x2="66165" y2="54135"/>
                            <a14:foregroundMark x1="72180" y1="36090" x2="72180" y2="36090"/>
                            <a14:foregroundMark x1="75940" y1="58647" x2="75940" y2="58647"/>
                            <a14:foregroundMark x1="67669" y1="78947" x2="72180" y2="7518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367" y="2333511"/>
                <a:ext cx="499609" cy="4996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6E4F7B2-1A45-4CDD-8366-919CE7561FCD}"/>
                </a:ext>
              </a:extLst>
            </p:cNvPr>
            <p:cNvGrpSpPr/>
            <p:nvPr/>
          </p:nvGrpSpPr>
          <p:grpSpPr>
            <a:xfrm>
              <a:off x="3627522" y="722826"/>
              <a:ext cx="1147627" cy="736328"/>
              <a:chOff x="167367" y="2215152"/>
              <a:chExt cx="1147627" cy="736328"/>
            </a:xfrm>
          </p:grpSpPr>
          <p:pic>
            <p:nvPicPr>
              <p:cNvPr id="96" name="Picture 2" descr="raspberry pi icon에 대한 이미지 검색결과">
                <a:extLst>
                  <a:ext uri="{FF2B5EF4-FFF2-40B4-BE49-F238E27FC236}">
                    <a16:creationId xmlns:a16="http://schemas.microsoft.com/office/drawing/2014/main" id="{C6926EC5-FB92-4BCF-8BE4-215FFEB41F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016" b="88525" l="4098" r="98361">
                            <a14:foregroundMark x1="9836" y1="25410" x2="9836" y2="39344"/>
                            <a14:foregroundMark x1="4918" y1="29508" x2="13115" y2="74590"/>
                            <a14:foregroundMark x1="92623" y1="27049" x2="96387" y2="53394"/>
                            <a14:foregroundMark x1="97775" y1="68033" x2="94262" y2="72951"/>
                            <a14:foregroundMark x1="98325" y1="67264" x2="97775" y2="68033"/>
                            <a14:backgroundMark x1="98361" y1="63934" x2="98361" y2="63934"/>
                            <a14:backgroundMark x1="99180" y1="68033" x2="99180" y2="68033"/>
                            <a14:backgroundMark x1="99180" y1="64754" x2="98361" y2="64754"/>
                            <a14:backgroundMark x1="98361" y1="53279" x2="99180" y2="6721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66" y="2215152"/>
                <a:ext cx="736328" cy="7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4" descr="raspberry pi icon에 대한 이미지 검색결과">
                <a:extLst>
                  <a:ext uri="{FF2B5EF4-FFF2-40B4-BE49-F238E27FC236}">
                    <a16:creationId xmlns:a16="http://schemas.microsoft.com/office/drawing/2014/main" id="{50DA8905-D0E5-49FA-A213-6356396707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774" b="90226" l="9774" r="89474">
                            <a14:foregroundMark x1="35338" y1="25564" x2="31579" y2="24060"/>
                            <a14:foregroundMark x1="42105" y1="51128" x2="41353" y2="57143"/>
                            <a14:foregroundMark x1="31579" y1="39098" x2="31579" y2="39098"/>
                            <a14:foregroundMark x1="21805" y1="54135" x2="21805" y2="54135"/>
                            <a14:foregroundMark x1="29323" y1="78195" x2="30827" y2="76692"/>
                            <a14:foregroundMark x1="51128" y1="90226" x2="51128" y2="87970"/>
                            <a14:foregroundMark x1="51880" y1="67669" x2="51880" y2="67669"/>
                            <a14:foregroundMark x1="49624" y1="36842" x2="51128" y2="36842"/>
                            <a14:foregroundMark x1="63910" y1="57143" x2="66165" y2="54135"/>
                            <a14:foregroundMark x1="72180" y1="36090" x2="72180" y2="36090"/>
                            <a14:foregroundMark x1="75940" y1="58647" x2="75940" y2="58647"/>
                            <a14:foregroundMark x1="67669" y1="78947" x2="72180" y2="7518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367" y="2333511"/>
                <a:ext cx="499609" cy="4996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2" name="Picture 6" descr="pc icon에 대한 이미지 검색결과">
              <a:extLst>
                <a:ext uri="{FF2B5EF4-FFF2-40B4-BE49-F238E27FC236}">
                  <a16:creationId xmlns:a16="http://schemas.microsoft.com/office/drawing/2014/main" id="{5CE74C01-3DB8-4977-90E2-7301DB89D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087" b="89764" l="5512" r="93701">
                          <a14:foregroundMark x1="20472" y1="7087" x2="20472" y2="7087"/>
                          <a14:foregroundMark x1="16535" y1="10236" x2="40157" y2="12598"/>
                          <a14:foregroundMark x1="22047" y1="9449" x2="36220" y2="73228"/>
                          <a14:foregroundMark x1="36220" y1="73228" x2="92126" y2="38583"/>
                          <a14:foregroundMark x1="92126" y1="38583" x2="29921" y2="9449"/>
                          <a14:foregroundMark x1="29921" y1="9449" x2="25197" y2="10236"/>
                          <a14:foregroundMark x1="29921" y1="54331" x2="61417" y2="55906"/>
                          <a14:foregroundMark x1="78740" y1="54331" x2="87402" y2="55118"/>
                          <a14:foregroundMark x1="25984" y1="89764" x2="75591" y2="89764"/>
                          <a14:foregroundMark x1="64567" y1="88976" x2="62205" y2="60630"/>
                          <a14:foregroundMark x1="69291" y1="70079" x2="85827" y2="69291"/>
                          <a14:foregroundMark x1="90551" y1="70079" x2="93701" y2="11811"/>
                          <a14:foregroundMark x1="29921" y1="11811" x2="89764" y2="12598"/>
                          <a14:foregroundMark x1="13386" y1="9449" x2="30709" y2="71654"/>
                          <a14:foregroundMark x1="11811" y1="55906" x2="22047" y2="57480"/>
                          <a14:foregroundMark x1="28346" y1="69291" x2="5512" y2="46457"/>
                          <a14:foregroundMark x1="7087" y1="44882" x2="12598" y2="118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2696" y="760925"/>
              <a:ext cx="736327" cy="7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35C3CD1-3E59-49F5-9E7A-AC8858D9300D}"/>
                </a:ext>
              </a:extLst>
            </p:cNvPr>
            <p:cNvSpPr/>
            <p:nvPr/>
          </p:nvSpPr>
          <p:spPr>
            <a:xfrm>
              <a:off x="2789743" y="357025"/>
              <a:ext cx="2007354" cy="2897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T</a:t>
              </a:r>
              <a:r>
                <a:rPr lang="ko-KR" altLang="en-US" sz="1200" b="1" dirty="0" err="1"/>
                <a:t>arget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Linux</a:t>
              </a:r>
              <a:r>
                <a:rPr lang="ko-KR" altLang="en-US" sz="1200" b="1" dirty="0"/>
                <a:t> </a:t>
              </a:r>
              <a:r>
                <a:rPr lang="en-US" altLang="ko-KR" sz="1200" b="1" dirty="0"/>
                <a:t>Computer</a:t>
              </a:r>
              <a:endParaRPr lang="ko-KR" altLang="en-US" sz="1200" b="1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EDB1E70-1394-4AE0-9534-E42E60E0A01C}"/>
                </a:ext>
              </a:extLst>
            </p:cNvPr>
            <p:cNvSpPr/>
            <p:nvPr/>
          </p:nvSpPr>
          <p:spPr>
            <a:xfrm>
              <a:off x="3060971" y="1337862"/>
              <a:ext cx="1208120" cy="2897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Raspberry pi</a:t>
              </a:r>
              <a:endParaRPr lang="ko-KR" altLang="en-US" sz="1200" b="1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CB9D945-4085-4512-BD75-BC09CD0AA5F9}"/>
                </a:ext>
              </a:extLst>
            </p:cNvPr>
            <p:cNvSpPr/>
            <p:nvPr/>
          </p:nvSpPr>
          <p:spPr>
            <a:xfrm>
              <a:off x="5032687" y="1393118"/>
              <a:ext cx="427631" cy="2897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/>
                <a:t>PC</a:t>
              </a:r>
              <a:endParaRPr lang="ko-KR" altLang="en-US" sz="1200" b="1" dirty="0"/>
            </a:p>
          </p:txBody>
        </p:sp>
      </p:grpSp>
      <p:sp>
        <p:nvSpPr>
          <p:cNvPr id="100" name="타원 99">
            <a:extLst>
              <a:ext uri="{FF2B5EF4-FFF2-40B4-BE49-F238E27FC236}">
                <a16:creationId xmlns:a16="http://schemas.microsoft.com/office/drawing/2014/main" id="{EAB6BFA7-5C8C-47D5-894B-0E51216D4BE8}"/>
              </a:ext>
            </a:extLst>
          </p:cNvPr>
          <p:cNvSpPr/>
          <p:nvPr/>
        </p:nvSpPr>
        <p:spPr>
          <a:xfrm>
            <a:off x="1083008" y="3484038"/>
            <a:ext cx="1402657" cy="8317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Driver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1" name="화살표: 오른쪽으로 구부러짐 95">
            <a:extLst>
              <a:ext uri="{FF2B5EF4-FFF2-40B4-BE49-F238E27FC236}">
                <a16:creationId xmlns:a16="http://schemas.microsoft.com/office/drawing/2014/main" id="{45025BE0-ED16-48FC-89F9-A75392160DA9}"/>
              </a:ext>
            </a:extLst>
          </p:cNvPr>
          <p:cNvSpPr/>
          <p:nvPr/>
        </p:nvSpPr>
        <p:spPr>
          <a:xfrm>
            <a:off x="906215" y="4341966"/>
            <a:ext cx="363058" cy="8085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화살표: 왼쪽으로 구부러짐 96">
            <a:extLst>
              <a:ext uri="{FF2B5EF4-FFF2-40B4-BE49-F238E27FC236}">
                <a16:creationId xmlns:a16="http://schemas.microsoft.com/office/drawing/2014/main" id="{C91918B6-03CC-47D7-A8C7-20FD2CE28D3E}"/>
              </a:ext>
            </a:extLst>
          </p:cNvPr>
          <p:cNvSpPr/>
          <p:nvPr/>
        </p:nvSpPr>
        <p:spPr>
          <a:xfrm flipV="1">
            <a:off x="2251550" y="4317311"/>
            <a:ext cx="433392" cy="8085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화살표: 아래쪽 97">
            <a:extLst>
              <a:ext uri="{FF2B5EF4-FFF2-40B4-BE49-F238E27FC236}">
                <a16:creationId xmlns:a16="http://schemas.microsoft.com/office/drawing/2014/main" id="{38E7071A-DD32-40DB-AC6A-04E8409625C3}"/>
              </a:ext>
            </a:extLst>
          </p:cNvPr>
          <p:cNvSpPr/>
          <p:nvPr/>
        </p:nvSpPr>
        <p:spPr>
          <a:xfrm rot="16200000">
            <a:off x="3807571" y="3490971"/>
            <a:ext cx="197803" cy="117658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구름 103">
            <a:extLst>
              <a:ext uri="{FF2B5EF4-FFF2-40B4-BE49-F238E27FC236}">
                <a16:creationId xmlns:a16="http://schemas.microsoft.com/office/drawing/2014/main" id="{9B33EC8C-3218-41B2-BA05-4AC0E6C76A18}"/>
              </a:ext>
            </a:extLst>
          </p:cNvPr>
          <p:cNvSpPr/>
          <p:nvPr/>
        </p:nvSpPr>
        <p:spPr>
          <a:xfrm rot="11399285">
            <a:off x="5430867" y="5796891"/>
            <a:ext cx="1023172" cy="75363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71D4A85-7BD9-483E-B7D0-00E759EA73D0}"/>
              </a:ext>
            </a:extLst>
          </p:cNvPr>
          <p:cNvSpPr/>
          <p:nvPr/>
        </p:nvSpPr>
        <p:spPr>
          <a:xfrm>
            <a:off x="5517223" y="6025833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Cloud</a:t>
            </a:r>
            <a:endParaRPr lang="ko-KR" altLang="en-US" b="1" dirty="0"/>
          </a:p>
        </p:txBody>
      </p:sp>
      <p:sp>
        <p:nvSpPr>
          <p:cNvPr id="106" name="화살표: 아래쪽 100">
            <a:extLst>
              <a:ext uri="{FF2B5EF4-FFF2-40B4-BE49-F238E27FC236}">
                <a16:creationId xmlns:a16="http://schemas.microsoft.com/office/drawing/2014/main" id="{5779F01B-2B7C-47EC-AB1E-58347688ADC3}"/>
              </a:ext>
            </a:extLst>
          </p:cNvPr>
          <p:cNvSpPr/>
          <p:nvPr/>
        </p:nvSpPr>
        <p:spPr>
          <a:xfrm rot="16200000">
            <a:off x="7965734" y="3370755"/>
            <a:ext cx="197803" cy="131498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화살표: 아래쪽 101">
            <a:extLst>
              <a:ext uri="{FF2B5EF4-FFF2-40B4-BE49-F238E27FC236}">
                <a16:creationId xmlns:a16="http://schemas.microsoft.com/office/drawing/2014/main" id="{B20D67F3-01DB-49BF-AEF2-F32BD5FE5333}"/>
              </a:ext>
            </a:extLst>
          </p:cNvPr>
          <p:cNvSpPr/>
          <p:nvPr/>
        </p:nvSpPr>
        <p:spPr>
          <a:xfrm rot="15413760">
            <a:off x="8038356" y="4367112"/>
            <a:ext cx="197803" cy="134592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5417" b="59028" l="8125" r="29219">
                        <a14:foregroundMark x1="19531" y1="46250" x2="19531" y2="46250"/>
                        <a14:foregroundMark x1="18516" y1="54306" x2="18516" y2="54306"/>
                        <a14:foregroundMark x1="21563" y1="48194" x2="21563" y2="48194"/>
                        <a14:foregroundMark x1="28750" y1="25417" x2="28750" y2="2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08" t="31997" r="70616" b="41090"/>
          <a:stretch/>
        </p:blipFill>
        <p:spPr>
          <a:xfrm>
            <a:off x="5413234" y="3498041"/>
            <a:ext cx="1110276" cy="7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58886" y="105182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69999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>
                <a:latin typeface="+mj-ea"/>
                <a:ea typeface="+mj-ea"/>
              </a:rPr>
              <a:t>03. </a:t>
            </a:r>
            <a:r>
              <a:rPr lang="ko-KR" altLang="en-US" sz="4400" dirty="0" smtClean="0"/>
              <a:t>파일 시스템 코드 분석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505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03. </a:t>
            </a:r>
            <a:r>
              <a:rPr lang="ko-KR" altLang="en-US" b="1" dirty="0" smtClean="0"/>
              <a:t>파일 시스템 코드 분석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p</a:t>
            </a:r>
            <a:r>
              <a:rPr lang="en-US" altLang="ko-KR" sz="2000" dirty="0" err="1" smtClean="0"/>
              <a:t>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명령어를 사용하지 않고 현재 실행 중인 프로세스의 </a:t>
            </a:r>
            <a:r>
              <a:rPr lang="en-US" altLang="ko-KR" sz="2000" dirty="0" err="1" smtClean="0"/>
              <a:t>pid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알아내기</a:t>
            </a:r>
            <a:endParaRPr lang="en-US" altLang="ko-KR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59" y="2108662"/>
            <a:ext cx="10488487" cy="393587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784209" y="4605252"/>
            <a:ext cx="324752" cy="15447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3"/>
          </p:cNvCxnSpPr>
          <p:nvPr/>
        </p:nvCxnSpPr>
        <p:spPr>
          <a:xfrm flipV="1">
            <a:off x="3108961" y="2543695"/>
            <a:ext cx="5095701" cy="213879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왼쪽 대괄호 16"/>
          <p:cNvSpPr/>
          <p:nvPr/>
        </p:nvSpPr>
        <p:spPr>
          <a:xfrm>
            <a:off x="607777" y="2443943"/>
            <a:ext cx="143213" cy="3553485"/>
          </a:xfrm>
          <a:prstGeom prst="lef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12909"/>
          <a:stretch/>
        </p:blipFill>
        <p:spPr>
          <a:xfrm>
            <a:off x="5523165" y="1770398"/>
            <a:ext cx="6529347" cy="44807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03. </a:t>
            </a:r>
            <a:r>
              <a:rPr lang="ko-KR" altLang="en-US" b="1" dirty="0" smtClean="0"/>
              <a:t>파일 시스템 코드 분석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p</a:t>
            </a:r>
            <a:r>
              <a:rPr lang="en-US" altLang="ko-KR" sz="2000" dirty="0" err="1" smtClean="0"/>
              <a:t>s</a:t>
            </a:r>
            <a:r>
              <a:rPr lang="ko-KR" altLang="en-US" sz="2000" dirty="0" smtClean="0"/>
              <a:t>명령어를 사용하지 않고 현재 실행 중인 프로세스의 </a:t>
            </a:r>
            <a:r>
              <a:rPr lang="en-US" altLang="ko-KR" sz="2000" dirty="0" err="1" smtClean="0"/>
              <a:t>pid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알아내기</a:t>
            </a:r>
            <a:endParaRPr lang="en-US" altLang="ko-KR" sz="2000" dirty="0"/>
          </a:p>
        </p:txBody>
      </p:sp>
      <p:sp>
        <p:nvSpPr>
          <p:cNvPr id="7" name="직사각형 6"/>
          <p:cNvSpPr/>
          <p:nvPr/>
        </p:nvSpPr>
        <p:spPr>
          <a:xfrm>
            <a:off x="216131" y="2445014"/>
            <a:ext cx="843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함수 정의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10506896" y="1453222"/>
            <a:ext cx="15456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Main</a:t>
            </a:r>
            <a:r>
              <a:rPr lang="ko-KR" altLang="en-US" sz="1200" b="1" dirty="0" smtClean="0"/>
              <a:t>에서 함수 호출</a:t>
            </a:r>
            <a:endParaRPr lang="ko-KR" altLang="en-US" sz="1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63" y="3005756"/>
            <a:ext cx="5287208" cy="20100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63" y="2799562"/>
            <a:ext cx="1714739" cy="22863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563907" y="3183774"/>
            <a:ext cx="1151882" cy="23275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13163" y="3898668"/>
            <a:ext cx="1404851" cy="3740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31353" y="3183774"/>
            <a:ext cx="2171577" cy="23275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05606" y="4276193"/>
            <a:ext cx="3801289" cy="7396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91894" y="5213930"/>
            <a:ext cx="4760618" cy="4304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6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03. </a:t>
            </a:r>
            <a:r>
              <a:rPr lang="ko-KR" altLang="en-US" b="1" dirty="0" smtClean="0"/>
              <a:t>파일 시스템 코드 분석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s</a:t>
            </a:r>
            <a:r>
              <a:rPr lang="en-US" altLang="ko-KR" sz="2000" dirty="0" err="1" smtClean="0"/>
              <a:t>wap.c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56" y="1266825"/>
            <a:ext cx="5068007" cy="48870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123" y="1370094"/>
            <a:ext cx="3270229" cy="468046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213756" y="2635134"/>
            <a:ext cx="4825546" cy="23275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대괄호 5"/>
          <p:cNvSpPr/>
          <p:nvPr/>
        </p:nvSpPr>
        <p:spPr>
          <a:xfrm>
            <a:off x="7369234" y="4114800"/>
            <a:ext cx="170410" cy="565265"/>
          </a:xfrm>
          <a:prstGeom prst="lef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7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03. </a:t>
            </a:r>
            <a:r>
              <a:rPr lang="ko-KR" altLang="en-US" b="1" dirty="0" smtClean="0"/>
              <a:t>파일 시스템 코드 분석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s</a:t>
            </a:r>
            <a:r>
              <a:rPr lang="en-US" altLang="ko-KR" sz="2000" dirty="0" err="1" smtClean="0"/>
              <a:t>wap.c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905" y="1183698"/>
            <a:ext cx="9899585" cy="50577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31959" y="3042458"/>
            <a:ext cx="4750732" cy="33587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68442" y="2830593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현재 사용 중인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swap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메모리 양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44147" y="3193666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swap</a:t>
            </a:r>
            <a:r>
              <a:rPr lang="ko-KR" altLang="en-US" sz="1200" b="1" dirty="0">
                <a:solidFill>
                  <a:schemeClr val="bg1"/>
                </a:solidFill>
              </a:rPr>
              <a:t>에 할당된 전체 메모리의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크기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037682" y="3204562"/>
            <a:ext cx="236638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439745" y="3066063"/>
            <a:ext cx="628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100 X 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820596" y="2442294"/>
            <a:ext cx="205857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Swap </a:t>
            </a:r>
            <a:r>
              <a:rPr lang="ko-KR" altLang="en-US" sz="1400" b="1" dirty="0">
                <a:solidFill>
                  <a:schemeClr val="bg1"/>
                </a:solidFill>
              </a:rPr>
              <a:t>비율 구하는 방법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4234021" y="4746567"/>
            <a:ext cx="2459916" cy="1009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0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58886" y="105182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69999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>
                <a:latin typeface="+mj-ea"/>
                <a:ea typeface="+mj-ea"/>
              </a:rPr>
              <a:t>04. </a:t>
            </a:r>
            <a:r>
              <a:rPr lang="ko-KR" altLang="en-US" sz="4400" dirty="0" smtClean="0"/>
              <a:t>동작 시연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566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4326645" y="2454449"/>
            <a:ext cx="5915250" cy="1122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dirty="0" smtClean="0">
                <a:latin typeface="+mj-ea"/>
                <a:ea typeface="+mj-ea"/>
              </a:rPr>
              <a:t>감사합니다</a:t>
            </a:r>
            <a:endParaRPr lang="ko-KR" altLang="en-US" sz="5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9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4190"/>
            <a:ext cx="7380430" cy="718952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스레드 </a:t>
            </a:r>
            <a:r>
              <a:rPr lang="ko-KR" altLang="en-US" dirty="0" smtClean="0"/>
              <a:t>동기화 관련 실습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3371"/>
            <a:ext cx="7380428" cy="718952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리눅스 시스템 모니터링 시스템 동작 원리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파일시스템 코드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동작 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191C0C-FDFF-40C4-8904-27E282EA5E8D}"/>
              </a:ext>
            </a:extLst>
          </p:cNvPr>
          <p:cNvSpPr/>
          <p:nvPr/>
        </p:nvSpPr>
        <p:spPr>
          <a:xfrm>
            <a:off x="3305672" y="4869602"/>
            <a:ext cx="8364354" cy="130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76451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+mj-ea"/>
                <a:ea typeface="+mj-ea"/>
              </a:rPr>
              <a:t>01. </a:t>
            </a:r>
            <a:r>
              <a:rPr lang="ko-KR" altLang="en-US" sz="4400" dirty="0">
                <a:latin typeface="+mj-ea"/>
                <a:ea typeface="+mj-ea"/>
              </a:rPr>
              <a:t>스레드 </a:t>
            </a:r>
            <a:r>
              <a:rPr lang="ko-KR" altLang="en-US" sz="4400" dirty="0" smtClean="0">
                <a:latin typeface="+mj-ea"/>
                <a:ea typeface="+mj-ea"/>
              </a:rPr>
              <a:t>동기화 관련 실습</a:t>
            </a:r>
            <a:endParaRPr lang="ko-KR" altLang="en-US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ko-KR" altLang="en-US" b="1" dirty="0"/>
              <a:t>스레드 </a:t>
            </a:r>
            <a:r>
              <a:rPr lang="ko-KR" altLang="en-US" b="1" dirty="0" smtClean="0"/>
              <a:t>동기화 관련 실습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스레드 동기화 없이 공유 데이터 사용했을 때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문제발생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06" y="1704181"/>
            <a:ext cx="7288212" cy="46637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2006" y="2281254"/>
            <a:ext cx="2375390" cy="2826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 flipV="1">
            <a:off x="3067396" y="2405945"/>
            <a:ext cx="390698" cy="1662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489556" y="2267445"/>
            <a:ext cx="1040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2"/>
                </a:solidFill>
              </a:rPr>
              <a:t>공유 데이터 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4455621" y="2738454"/>
            <a:ext cx="315884" cy="606829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387" y="2903368"/>
            <a:ext cx="15456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chemeClr val="bg2"/>
                </a:solidFill>
              </a:rPr>
              <a:t>문제 발생 원인 구간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13563" y="4758445"/>
            <a:ext cx="739833" cy="3990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415934" y="5226728"/>
            <a:ext cx="2632364" cy="3990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93228" y="5287733"/>
            <a:ext cx="27093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chemeClr val="bg2"/>
                </a:solidFill>
              </a:rPr>
              <a:t>스레드가 할 일을 마칠 때까지 기다림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207" y="1909065"/>
            <a:ext cx="5998711" cy="35446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99" y="2211148"/>
            <a:ext cx="5649113" cy="28102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ko-KR" altLang="en-US" b="1" dirty="0"/>
              <a:t>스레드 </a:t>
            </a:r>
            <a:r>
              <a:rPr lang="ko-KR" altLang="en-US" b="1" dirty="0" smtClean="0"/>
              <a:t>동기화 관련 실습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1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상호 배제를 포함하는 프로그램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뮤텍스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Mutex</a:t>
            </a:r>
            <a:r>
              <a:rPr lang="en-US" altLang="ko-KR" sz="20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162399" y="3225338"/>
            <a:ext cx="2165165" cy="1995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 flipV="1">
            <a:off x="2327564" y="3225338"/>
            <a:ext cx="399011" cy="9975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742410" y="3086838"/>
            <a:ext cx="1040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2"/>
                </a:solidFill>
              </a:rPr>
              <a:t>공유 데이터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865458" y="3756481"/>
            <a:ext cx="2003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bg2"/>
                </a:solidFill>
              </a:rPr>
              <a:t>상호 배제가 일어나는 구간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  <p:sp>
        <p:nvSpPr>
          <p:cNvPr id="28" name="오른쪽 대괄호 27"/>
          <p:cNvSpPr/>
          <p:nvPr/>
        </p:nvSpPr>
        <p:spPr>
          <a:xfrm>
            <a:off x="5568171" y="4092567"/>
            <a:ext cx="222269" cy="592762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73" y="2048103"/>
            <a:ext cx="5710631" cy="28698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ko-KR" altLang="en-US" b="1" dirty="0"/>
              <a:t>스레드 </a:t>
            </a:r>
            <a:r>
              <a:rPr lang="ko-KR" altLang="en-US" b="1" dirty="0" smtClean="0"/>
              <a:t>동기화 관련 실습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/>
              <a:t>상호 배제를 포함하는 프로그램 </a:t>
            </a:r>
            <a:r>
              <a:rPr lang="en-US" altLang="ko-KR" sz="2000" dirty="0"/>
              <a:t>– </a:t>
            </a:r>
            <a:r>
              <a:rPr lang="ko-KR" altLang="en-US" sz="2000" dirty="0" err="1" smtClean="0"/>
              <a:t>스핀락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(Spinlock)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205773" y="3258589"/>
            <a:ext cx="3260634" cy="2244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593" y="2195687"/>
            <a:ext cx="6025622" cy="356780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913037" y="3654941"/>
            <a:ext cx="2003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bg2"/>
                </a:solidFill>
              </a:rPr>
              <a:t>상호 배제가 일어나는 구간</a:t>
            </a:r>
            <a:endParaRPr lang="ko-KR" altLang="en-US" sz="1200" b="1" dirty="0">
              <a:solidFill>
                <a:schemeClr val="bg2"/>
              </a:solidFill>
            </a:endParaRPr>
          </a:p>
        </p:txBody>
      </p:sp>
      <p:sp>
        <p:nvSpPr>
          <p:cNvPr id="17" name="오른쪽 대괄호 16"/>
          <p:cNvSpPr/>
          <p:nvPr/>
        </p:nvSpPr>
        <p:spPr>
          <a:xfrm>
            <a:off x="5694783" y="3931940"/>
            <a:ext cx="222269" cy="592762"/>
          </a:xfrm>
          <a:prstGeom prst="righ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7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58886" y="105182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69999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>
                <a:latin typeface="+mj-ea"/>
                <a:ea typeface="+mj-ea"/>
              </a:rPr>
              <a:t>02. </a:t>
            </a:r>
            <a:r>
              <a:rPr lang="ko-KR" altLang="en-US" sz="4400" dirty="0"/>
              <a:t>리눅스 시스템 모니터링 시스템 동작 원리</a:t>
            </a:r>
          </a:p>
        </p:txBody>
      </p:sp>
    </p:spTree>
    <p:extLst>
      <p:ext uri="{BB962C8B-B14F-4D97-AF65-F5344CB8AC3E}">
        <p14:creationId xmlns:p14="http://schemas.microsoft.com/office/powerpoint/2010/main" val="4267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02. </a:t>
            </a:r>
            <a:r>
              <a:rPr lang="ko-KR" altLang="en-US" b="1" dirty="0" smtClean="0">
                <a:latin typeface="+mj-ea"/>
              </a:rPr>
              <a:t>리눅스 시스템 모니터링 시스템 동작 원리</a:t>
            </a:r>
            <a:endParaRPr lang="ko-KR" altLang="en-US" b="1" dirty="0">
              <a:latin typeface="+mj-ea"/>
            </a:endParaRP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534352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개발한 시스템 </a:t>
            </a:r>
            <a:r>
              <a:rPr lang="ko-KR" altLang="en-US" sz="2000" dirty="0" err="1" smtClean="0"/>
              <a:t>웹페이지</a:t>
            </a:r>
            <a:endParaRPr lang="ko-KR" altLang="en-US" sz="2000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D5AE9D7C-58D1-45DE-A361-57B84BB5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81" y="1620982"/>
            <a:ext cx="8607165" cy="4710406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1776781" y="2179750"/>
            <a:ext cx="883292" cy="9125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941296" y="2113248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등록된 </a:t>
            </a:r>
            <a:r>
              <a:rPr lang="en-US" altLang="ko-KR" sz="1200" b="1" dirty="0" smtClean="0"/>
              <a:t>IP</a:t>
            </a:r>
            <a:endParaRPr lang="ko-KR" altLang="en-US" sz="1200" b="1" dirty="0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2236124" y="2452255"/>
            <a:ext cx="723207" cy="1995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238380" y="3346302"/>
            <a:ext cx="10134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CPU </a:t>
            </a:r>
            <a:r>
              <a:rPr lang="ko-KR" altLang="en-US" sz="1200" b="1" dirty="0" smtClean="0"/>
              <a:t>사용률</a:t>
            </a:r>
            <a:endParaRPr lang="ko-KR" altLang="en-US" sz="1200" b="1" dirty="0"/>
          </a:p>
        </p:txBody>
      </p:sp>
      <p:sp>
        <p:nvSpPr>
          <p:cNvPr id="67" name="직사각형 66"/>
          <p:cNvSpPr/>
          <p:nvPr/>
        </p:nvSpPr>
        <p:spPr>
          <a:xfrm>
            <a:off x="5003449" y="3346301"/>
            <a:ext cx="1151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mtClean="0"/>
              <a:t>메모리 사용률</a:t>
            </a:r>
            <a:endParaRPr lang="ko-KR" altLang="en-US" sz="1200" b="1" dirty="0"/>
          </a:p>
        </p:txBody>
      </p:sp>
      <p:sp>
        <p:nvSpPr>
          <p:cNvPr id="68" name="직사각형 67"/>
          <p:cNvSpPr/>
          <p:nvPr/>
        </p:nvSpPr>
        <p:spPr>
          <a:xfrm>
            <a:off x="6692232" y="3346301"/>
            <a:ext cx="1656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err="1" smtClean="0"/>
              <a:t>스왑이</a:t>
            </a:r>
            <a:r>
              <a:rPr lang="ko-KR" altLang="en-US" sz="1200" b="1" dirty="0" smtClean="0"/>
              <a:t> 발생하는 비율</a:t>
            </a:r>
            <a:endParaRPr lang="ko-KR" altLang="en-US" sz="1200" b="1" dirty="0"/>
          </a:p>
        </p:txBody>
      </p:sp>
      <p:sp>
        <p:nvSpPr>
          <p:cNvPr id="69" name="직사각형 68"/>
          <p:cNvSpPr/>
          <p:nvPr/>
        </p:nvSpPr>
        <p:spPr>
          <a:xfrm>
            <a:off x="8742472" y="3346300"/>
            <a:ext cx="12474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디스크 </a:t>
            </a:r>
            <a:r>
              <a:rPr lang="en-US" altLang="ko-KR" sz="1200" b="1" dirty="0" smtClean="0"/>
              <a:t>I/O </a:t>
            </a:r>
            <a:r>
              <a:rPr lang="ko-KR" altLang="en-US" sz="1200" b="1" dirty="0" smtClean="0"/>
              <a:t>비율</a:t>
            </a:r>
            <a:endParaRPr lang="ko-KR" altLang="en-US" sz="1200" b="1" dirty="0"/>
          </a:p>
        </p:txBody>
      </p:sp>
      <p:sp>
        <p:nvSpPr>
          <p:cNvPr id="70" name="직사각형 69"/>
          <p:cNvSpPr/>
          <p:nvPr/>
        </p:nvSpPr>
        <p:spPr>
          <a:xfrm>
            <a:off x="3753402" y="3911691"/>
            <a:ext cx="14590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/>
              <a:t>프로세스별</a:t>
            </a:r>
            <a:r>
              <a:rPr lang="ko-KR" altLang="en-US" sz="1200" b="1" dirty="0" smtClean="0"/>
              <a:t> 데이터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251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02. </a:t>
            </a:r>
            <a:r>
              <a:rPr lang="ko-KR" altLang="en-US" b="1" dirty="0" smtClean="0">
                <a:latin typeface="+mj-ea"/>
              </a:rPr>
              <a:t>리눅스 시스템 모니터링 시스템 동작 원리</a:t>
            </a:r>
            <a:endParaRPr lang="ko-KR" altLang="en-US" b="1" dirty="0">
              <a:latin typeface="+mj-ea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88" y="1706617"/>
            <a:ext cx="4996337" cy="4596910"/>
          </a:xfrm>
          <a:prstGeom prst="rect">
            <a:avLst/>
          </a:prstGeom>
        </p:spPr>
      </p:pic>
      <p:sp>
        <p:nvSpPr>
          <p:cNvPr id="50" name="텍스트 개체 틀 49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5343524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리눅스에서 시스템 정보는 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proc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에서 볼 수 있음</a:t>
            </a:r>
            <a:endParaRPr lang="ko-KR" altLang="en-US" sz="24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372" y="1706617"/>
            <a:ext cx="3270229" cy="4680467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2476637" y="1714237"/>
            <a:ext cx="647563" cy="1526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9049627" y="1706617"/>
            <a:ext cx="795413" cy="1526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487027" y="6004560"/>
            <a:ext cx="589673" cy="1524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endCxn id="53" idx="1"/>
          </p:cNvCxnSpPr>
          <p:nvPr/>
        </p:nvCxnSpPr>
        <p:spPr>
          <a:xfrm flipV="1">
            <a:off x="4076700" y="1782949"/>
            <a:ext cx="4972927" cy="429781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49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345</Words>
  <Application>Microsoft Office PowerPoint</Application>
  <PresentationFormat>와이드스크린</PresentationFormat>
  <Paragraphs>75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함초롬돋움</vt:lpstr>
      <vt:lpstr>CryptoCraft 테마</vt:lpstr>
      <vt:lpstr>제목 테마</vt:lpstr>
      <vt:lpstr>스레드 동기화 실습 및 리눅스 시스템 모니터링 시스템</vt:lpstr>
      <vt:lpstr>PowerPoint 프레젠테이션</vt:lpstr>
      <vt:lpstr>PowerPoint 프레젠테이션</vt:lpstr>
      <vt:lpstr>01. 스레드 동기화 관련 실습</vt:lpstr>
      <vt:lpstr>01. 스레드 동기화 관련 실습</vt:lpstr>
      <vt:lpstr>01. 스레드 동기화 관련 실습</vt:lpstr>
      <vt:lpstr>PowerPoint 프레젠테이션</vt:lpstr>
      <vt:lpstr>02. 리눅스 시스템 모니터링 시스템 동작 원리</vt:lpstr>
      <vt:lpstr>02. 리눅스 시스템 모니터링 시스템 동작 원리</vt:lpstr>
      <vt:lpstr>02. 리눅스 시스템 모니터링 시스템 동작 원리</vt:lpstr>
      <vt:lpstr>02. 리눅스 시스템 모니터링 시스템 동작 원리</vt:lpstr>
      <vt:lpstr>PowerPoint 프레젠테이션</vt:lpstr>
      <vt:lpstr>03. 파일 시스템 코드 분석</vt:lpstr>
      <vt:lpstr>03. 파일 시스템 코드 분석</vt:lpstr>
      <vt:lpstr>03. 파일 시스템 코드 분석</vt:lpstr>
      <vt:lpstr>03. 파일 시스템 코드 분석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스레드 동기화 실습 및 리눅스시스템 모니터링 시스템 - 임세진</dc:title>
  <dc:creator>임세진</dc:creator>
  <cp:lastModifiedBy>user</cp:lastModifiedBy>
  <cp:revision>122</cp:revision>
  <dcterms:created xsi:type="dcterms:W3CDTF">2019-11-27T03:31:48Z</dcterms:created>
  <dcterms:modified xsi:type="dcterms:W3CDTF">2020-09-27T22:20:43Z</dcterms:modified>
</cp:coreProperties>
</file>