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8" r:id="rId3"/>
    <p:sldId id="259" r:id="rId4"/>
    <p:sldId id="263" r:id="rId5"/>
    <p:sldId id="264" r:id="rId6"/>
    <p:sldId id="261" r:id="rId7"/>
    <p:sldId id="262" r:id="rId8"/>
    <p:sldId id="269" r:id="rId9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>
        <p15:guide id="0" pos="3826" userDrawn="1">
          <p15:clr>
            <a:srgbClr val="A4A3A4"/>
          </p15:clr>
        </p15:guide>
        <p15:guide id="1" orient="horz" pos="21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26" d="100"/>
          <a:sy n="126" d="100"/>
        </p:scale>
        <p:origin x="541" y="100"/>
      </p:cViewPr>
      <p:guideLst>
        <p:guide pos="3826"/>
        <p:guide orient="horz" pos="21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18/02/2019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1xELHaLcm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865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마스킹에</a:t>
            </a:r>
            <a:r>
              <a:rPr lang="ko-KR" altLang="en-US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대한 </a:t>
            </a:r>
            <a:r>
              <a:rPr lang="ko-KR" altLang="en-US" sz="5865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부채널</a:t>
            </a:r>
            <a:r>
              <a:rPr lang="ko-KR" altLang="en-US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공격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10000"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2019. 02. 17.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한성대학교 IT응용시스템공학과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권혁동</a:t>
            </a:r>
            <a:endParaRPr lang="en-US" altLang="ko-KR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>
                <a:hlinkClick r:id="rId2"/>
              </a:rPr>
              <a:t>https://youtu.be/C1xELHaLcmk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" name="도형 3"/>
          <p:cNvCxnSpPr/>
          <p:nvPr/>
        </p:nvCxnSpPr>
        <p:spPr>
          <a:xfrm>
            <a:off x="1191260" y="3743325"/>
            <a:ext cx="9828530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타깃 디바이스 </a:t>
            </a:r>
          </a:p>
        </p:txBody>
      </p:sp>
      <p:cxnSp>
        <p:nvCxnSpPr>
          <p:cNvPr id="3" name="도형 2"/>
          <p:cNvCxnSpPr/>
          <p:nvPr/>
        </p:nvCxnSpPr>
        <p:spPr>
          <a:xfrm>
            <a:off x="596265" y="1394460"/>
            <a:ext cx="8766810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75" y="2585720"/>
            <a:ext cx="3931285" cy="2816225"/>
          </a:xfrm>
          <a:prstGeom prst="rect">
            <a:avLst/>
          </a:prstGeom>
          <a:noFill/>
        </p:spPr>
      </p:pic>
      <p:sp>
        <p:nvSpPr>
          <p:cNvPr id="5" name="내용 개체 틀 4"/>
          <p:cNvSpPr txBox="1">
            <a:spLocks noGrp="1"/>
          </p:cNvSpPr>
          <p:nvPr>
            <p:ph idx="2"/>
          </p:nvPr>
        </p:nvSpPr>
        <p:spPr>
          <a:xfrm>
            <a:off x="6128385" y="2185670"/>
            <a:ext cx="5778500" cy="35687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Atmel AVR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8비트 프로세서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구조가 단순함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연산능력은 떨어짐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마스킹</a:t>
            </a:r>
          </a:p>
        </p:txBody>
      </p:sp>
      <p:cxnSp>
        <p:nvCxnSpPr>
          <p:cNvPr id="3" name="도형 2"/>
          <p:cNvCxnSpPr/>
          <p:nvPr/>
        </p:nvCxnSpPr>
        <p:spPr>
          <a:xfrm>
            <a:off x="596265" y="1394460"/>
            <a:ext cx="8766810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1054735" y="2197735"/>
            <a:ext cx="10106025" cy="34175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원본 데이터에 임의의 </a:t>
            </a:r>
            <a:r>
              <a:rPr lang="en-US" altLang="ko-KR" sz="2800" b="0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마스크 값을 추가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파형 분석 시 마스크 값으로 인해 </a:t>
            </a:r>
            <a:r>
              <a:rPr lang="en-US" altLang="ko-KR" sz="2800" b="0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원활한 관측이 어려움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본 연구에서는 마스킹이 </a:t>
            </a:r>
            <a:r>
              <a:rPr lang="en-US" altLang="ko-KR" sz="2800" b="0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임의로 소실되는 현상</a:t>
            </a: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연구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= 커플링 현상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커플링 현상</a:t>
            </a:r>
          </a:p>
        </p:txBody>
      </p:sp>
      <p:cxnSp>
        <p:nvCxnSpPr>
          <p:cNvPr id="3" name="도형 2"/>
          <p:cNvCxnSpPr/>
          <p:nvPr/>
        </p:nvCxnSpPr>
        <p:spPr>
          <a:xfrm>
            <a:off x="596265" y="1394460"/>
            <a:ext cx="8766810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도형 3"/>
          <p:cNvSpPr>
            <a:spLocks/>
          </p:cNvSpPr>
          <p:nvPr/>
        </p:nvSpPr>
        <p:spPr>
          <a:xfrm>
            <a:off x="6581775" y="2184400"/>
            <a:ext cx="1227455" cy="116332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r25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00000010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flipV="1">
            <a:off x="5673090" y="2766060"/>
            <a:ext cx="909320" cy="5080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>
            <a:spLocks/>
          </p:cNvSpPr>
          <p:nvPr/>
        </p:nvSpPr>
        <p:spPr>
          <a:xfrm>
            <a:off x="4396105" y="2585720"/>
            <a:ext cx="127762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00000100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내용 개체 틀 6"/>
          <p:cNvSpPr txBox="1">
            <a:spLocks noGrp="1"/>
          </p:cNvSpPr>
          <p:nvPr>
            <p:ph idx="3"/>
          </p:nvPr>
        </p:nvSpPr>
        <p:spPr>
          <a:xfrm>
            <a:off x="1054735" y="3559810"/>
            <a:ext cx="10106025" cy="2554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Overwriting Effect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값이 있는 레지스터에 </a:t>
            </a:r>
            <a:r>
              <a:rPr lang="en-US" altLang="ko-KR" sz="2800" b="0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새로운 값을 덮어 쓸 경우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커플링 현상</a:t>
            </a:r>
          </a:p>
        </p:txBody>
      </p:sp>
      <p:cxnSp>
        <p:nvCxnSpPr>
          <p:cNvPr id="3" name="도형 2"/>
          <p:cNvCxnSpPr/>
          <p:nvPr/>
        </p:nvCxnSpPr>
        <p:spPr>
          <a:xfrm>
            <a:off x="596265" y="1394460"/>
            <a:ext cx="8766810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도형 3"/>
          <p:cNvSpPr>
            <a:spLocks/>
          </p:cNvSpPr>
          <p:nvPr/>
        </p:nvSpPr>
        <p:spPr>
          <a:xfrm>
            <a:off x="3020060" y="2904490"/>
            <a:ext cx="1227455" cy="116332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r25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00000010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>
            <a:stCxn id="8" idx="3"/>
            <a:endCxn id="9" idx="1"/>
          </p:cNvCxnSpPr>
          <p:nvPr/>
        </p:nvCxnSpPr>
        <p:spPr>
          <a:xfrm>
            <a:off x="4244975" y="2240280"/>
            <a:ext cx="2127250" cy="62039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/>
          <p:cNvSpPr txBox="1">
            <a:spLocks noGrp="1"/>
          </p:cNvSpPr>
          <p:nvPr>
            <p:ph idx="3"/>
          </p:nvPr>
        </p:nvSpPr>
        <p:spPr>
          <a:xfrm>
            <a:off x="1054735" y="3961130"/>
            <a:ext cx="10106025" cy="2554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Overwriting Effect in pipeline register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연산용 파이프라인 레지스터에 </a:t>
            </a:r>
            <a:r>
              <a:rPr lang="en-US" altLang="ko-KR" sz="2800" b="0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값을 덮어 쓸 경우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018155" y="1658620"/>
            <a:ext cx="1227455" cy="116332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r12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00000010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6371590" y="2278380"/>
            <a:ext cx="1227455" cy="116332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rb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>
            <a:stCxn id="4" idx="3"/>
            <a:endCxn id="9" idx="1"/>
          </p:cNvCxnSpPr>
          <p:nvPr/>
        </p:nvCxnSpPr>
        <p:spPr>
          <a:xfrm flipV="1">
            <a:off x="4246880" y="2860040"/>
            <a:ext cx="2125345" cy="62674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커플링 현상</a:t>
            </a:r>
          </a:p>
        </p:txBody>
      </p:sp>
      <p:cxnSp>
        <p:nvCxnSpPr>
          <p:cNvPr id="3" name="도형 2"/>
          <p:cNvCxnSpPr/>
          <p:nvPr/>
        </p:nvCxnSpPr>
        <p:spPr>
          <a:xfrm>
            <a:off x="596265" y="1394460"/>
            <a:ext cx="8766810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755265" y="2471420"/>
            <a:ext cx="2743835" cy="763905"/>
            <a:chOff x="2755265" y="2471420"/>
            <a:chExt cx="2743835" cy="763905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>
              <a:off x="2757170" y="2471420"/>
              <a:ext cx="2742565" cy="762000"/>
            </a:xfrm>
            <a:prstGeom prst="rect">
              <a:avLst/>
            </a:prstGeom>
            <a:solidFill>
              <a:srgbClr val="7DCD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>
              <a:off x="2755265" y="3011805"/>
              <a:ext cx="2742565" cy="219710"/>
            </a:xfrm>
            <a:prstGeom prst="rect">
              <a:avLst/>
            </a:prstGeom>
            <a:solidFill>
              <a:srgbClr val="0099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>
              <a:off x="3007995" y="3052445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>
              <a:off x="3186430" y="3050540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>
              <a:off x="3364865" y="3048635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3701415" y="3050540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>
              <a:off x="3879850" y="3048635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>
              <a:off x="4066540" y="3054985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4239895" y="3048635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4418330" y="3054985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>
              <a:off x="4596765" y="3053080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4776470" y="3053080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4954905" y="3051175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5142865" y="3051175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>
              <a:off x="3002915" y="2618740"/>
              <a:ext cx="344170" cy="393065"/>
            </a:xfrm>
            <a:prstGeom prst="rect">
              <a:avLst/>
            </a:prstGeom>
            <a:solidFill>
              <a:srgbClr val="40404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>
              <a:off x="3483610" y="2616835"/>
              <a:ext cx="344170" cy="393065"/>
            </a:xfrm>
            <a:prstGeom prst="rect">
              <a:avLst/>
            </a:prstGeom>
            <a:solidFill>
              <a:srgbClr val="40404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도형 19"/>
            <p:cNvSpPr>
              <a:spLocks/>
            </p:cNvSpPr>
            <p:nvPr/>
          </p:nvSpPr>
          <p:spPr>
            <a:xfrm>
              <a:off x="3948430" y="2623185"/>
              <a:ext cx="344170" cy="393065"/>
            </a:xfrm>
            <a:prstGeom prst="rect">
              <a:avLst/>
            </a:prstGeom>
            <a:solidFill>
              <a:srgbClr val="40404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0"/>
            <p:cNvSpPr>
              <a:spLocks/>
            </p:cNvSpPr>
            <p:nvPr/>
          </p:nvSpPr>
          <p:spPr>
            <a:xfrm>
              <a:off x="4413250" y="2621280"/>
              <a:ext cx="344170" cy="393065"/>
            </a:xfrm>
            <a:prstGeom prst="rect">
              <a:avLst/>
            </a:prstGeom>
            <a:solidFill>
              <a:srgbClr val="40404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도형 21"/>
            <p:cNvSpPr>
              <a:spLocks/>
            </p:cNvSpPr>
            <p:nvPr/>
          </p:nvSpPr>
          <p:spPr>
            <a:xfrm>
              <a:off x="4886325" y="2619375"/>
              <a:ext cx="344170" cy="393065"/>
            </a:xfrm>
            <a:prstGeom prst="rect">
              <a:avLst/>
            </a:prstGeom>
            <a:solidFill>
              <a:srgbClr val="40404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4" name="도형 23"/>
          <p:cNvSpPr>
            <a:spLocks/>
          </p:cNvSpPr>
          <p:nvPr/>
        </p:nvSpPr>
        <p:spPr>
          <a:xfrm>
            <a:off x="6830695" y="2266315"/>
            <a:ext cx="1227455" cy="116332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r25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00000010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>
            <a:stCxn id="4" idx="3"/>
            <a:endCxn id="24" idx="1"/>
          </p:cNvCxnSpPr>
          <p:nvPr/>
        </p:nvCxnSpPr>
        <p:spPr>
          <a:xfrm flipV="1">
            <a:off x="5499100" y="2847975"/>
            <a:ext cx="1332230" cy="5080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5"/>
          <p:cNvSpPr txBox="1">
            <a:spLocks noGrp="1"/>
          </p:cNvSpPr>
          <p:nvPr>
            <p:ph idx="4"/>
          </p:nvPr>
        </p:nvSpPr>
        <p:spPr>
          <a:xfrm>
            <a:off x="1054735" y="3559810"/>
            <a:ext cx="10106025" cy="2554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Memory Remnant Effect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메모리에서 값을 불러오는 값</a:t>
            </a: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끼리 영향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커플링 현상</a:t>
            </a:r>
          </a:p>
        </p:txBody>
      </p:sp>
      <p:cxnSp>
        <p:nvCxnSpPr>
          <p:cNvPr id="3" name="도형 2"/>
          <p:cNvCxnSpPr/>
          <p:nvPr/>
        </p:nvCxnSpPr>
        <p:spPr>
          <a:xfrm>
            <a:off x="596265" y="1394460"/>
            <a:ext cx="8766810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도형 3"/>
          <p:cNvSpPr>
            <a:spLocks/>
          </p:cNvSpPr>
          <p:nvPr/>
        </p:nvSpPr>
        <p:spPr>
          <a:xfrm>
            <a:off x="4396740" y="2184400"/>
            <a:ext cx="1227455" cy="116332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r25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00000010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>
            <a:stCxn id="6" idx="1"/>
            <a:endCxn id="8" idx="3"/>
          </p:cNvCxnSpPr>
          <p:nvPr/>
        </p:nvCxnSpPr>
        <p:spPr>
          <a:xfrm flipH="1" flipV="1">
            <a:off x="6849110" y="2764155"/>
            <a:ext cx="935990" cy="698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>
            <a:spLocks/>
          </p:cNvSpPr>
          <p:nvPr/>
        </p:nvSpPr>
        <p:spPr>
          <a:xfrm>
            <a:off x="7784465" y="2585720"/>
            <a:ext cx="127762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00000100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내용 개체 틀 6"/>
          <p:cNvSpPr txBox="1">
            <a:spLocks noGrp="1"/>
          </p:cNvSpPr>
          <p:nvPr>
            <p:ph idx="4"/>
          </p:nvPr>
        </p:nvSpPr>
        <p:spPr>
          <a:xfrm>
            <a:off x="1054735" y="3559810"/>
            <a:ext cx="10106025" cy="2554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Neighbour Leakage Effect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인접 레지스터</a:t>
            </a: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에 값이 저장될 경우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5622290" y="2182495"/>
            <a:ext cx="1227455" cy="116332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r26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4470" cy="14725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감사합니다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670" cy="17564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2019. 02. 17.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" name="도형 3"/>
          <p:cNvCxnSpPr/>
          <p:nvPr/>
        </p:nvCxnSpPr>
        <p:spPr>
          <a:xfrm>
            <a:off x="1191260" y="3743325"/>
            <a:ext cx="9829165" cy="1270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11</Pages>
  <Words>122</Words>
  <Characters>0</Characters>
  <Application>Microsoft Office PowerPoint</Application>
  <DocSecurity>0</DocSecurity>
  <PresentationFormat>와이드스크린</PresentationFormat>
  <Lines>0</Lines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오피스 테마</vt:lpstr>
      <vt:lpstr>마스킹에 대한 부채널 공격</vt:lpstr>
      <vt:lpstr>타깃 디바이스 </vt:lpstr>
      <vt:lpstr>마스킹</vt:lpstr>
      <vt:lpstr>커플링 현상</vt:lpstr>
      <vt:lpstr>커플링 현상</vt:lpstr>
      <vt:lpstr>커플링 현상</vt:lpstr>
      <vt:lpstr>커플링 현상</vt:lpstr>
      <vt:lpstr>감사합니다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세미나</dc:title>
  <dc:creator>Kor Lethean</dc:creator>
  <cp:lastModifiedBy>info2</cp:lastModifiedBy>
  <cp:revision>7</cp:revision>
  <dcterms:modified xsi:type="dcterms:W3CDTF">2019-02-18T05:54:18Z</dcterms:modified>
</cp:coreProperties>
</file>