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18" r:id="rId8"/>
    <p:sldMasterId id="2147483719" r:id="rId10"/>
    <p:sldMasterId id="2147483720" r:id="rId12"/>
    <p:sldMasterId id="2147483721" r:id="rId14"/>
  </p:sldMasterIdLst>
  <p:notesMasterIdLst>
    <p:notesMasterId r:id="rId18"/>
  </p:notesMasterIdLst>
  <p:handoutMasterIdLst>
    <p:handoutMasterId r:id="rId16"/>
  </p:handoutMasterIdLst>
  <p:sldIdLst>
    <p:sldId id="269" r:id="rId20"/>
    <p:sldId id="275" r:id="rId21"/>
    <p:sldId id="282" r:id="rId22"/>
    <p:sldId id="280" r:id="rId23"/>
    <p:sldId id="281" r:id="rId24"/>
    <p:sldId id="285" r:id="rId25"/>
    <p:sldId id="287" r:id="rId26"/>
    <p:sldId id="284" r:id="rId27"/>
    <p:sldId id="286" r:id="rId28"/>
    <p:sldId id="289" r:id="rId29"/>
    <p:sldId id="290" r:id="rId30"/>
    <p:sldId id="291" r:id="rId31"/>
    <p:sldId id="288" r:id="rId32"/>
    <p:sldId id="283" r:id="rId33"/>
    <p:sldId id="292" r:id="rId34"/>
    <p:sldId id="295" r:id="rId35"/>
    <p:sldId id="296" r:id="rId36"/>
    <p:sldId id="27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8"/>
        <p:guide pos="383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slideMaster" Target="slideMasters/slideMaster3.xml"></Relationship><Relationship Id="rId14" Type="http://schemas.openxmlformats.org/officeDocument/2006/relationships/slideMaster" Target="slideMasters/slideMaster4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12115" y="207645"/>
            <a:ext cx="11369040" cy="762635"/>
          </a:xfrm>
          <a:prstGeom prst="roundRect"/>
          <a:noFill/>
          <a:ln w="1905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12115" y="207645"/>
            <a:ext cx="11369040" cy="762635"/>
          </a:xfrm>
          <a:prstGeom prst="roundRect"/>
          <a:noFill/>
          <a:ln w="1905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623300" y="6412230"/>
            <a:ext cx="3569335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2000">
                <a:solidFill>
                  <a:schemeClr val="tx1"/>
                </a:solidFill>
                <a:latin typeface="Arial" charset="0"/>
                <a:ea typeface="맑은 고딕" charset="0"/>
              </a:rPr>
              <a:t>17</a:t>
            </a:fld>
            <a:endParaRPr lang="ko-KR" altLang="en-US" sz="2000">
              <a:solidFill>
                <a:schemeClr val="tx1"/>
              </a:solidFill>
              <a:latin typeface="Arial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623300" y="6412230"/>
            <a:ext cx="3569335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2000">
                <a:solidFill>
                  <a:schemeClr val="tx1"/>
                </a:solidFill>
                <a:latin typeface="Arial" charset="0"/>
                <a:ea typeface="맑은 고딕" charset="0"/>
              </a:rPr>
              <a:t>18</a:t>
            </a:fld>
            <a:endParaRPr lang="ko-KR" altLang="en-US" sz="2000">
              <a:solidFill>
                <a:schemeClr val="tx1"/>
              </a:solidFill>
              <a:latin typeface="Arial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0033239935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7842456962.jpe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79632464464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214322375705.png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88982618145.jpe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53614136827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540254269961.png"></Relationship><Relationship Id="rId3" Type="http://schemas.openxmlformats.org/officeDocument/2006/relationships/image" Target="../media/fImage756743049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042544422995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820915941.png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24929558467.png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492357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6729128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69381399169.png"></Relationship><Relationship Id="rId3" Type="http://schemas.openxmlformats.org/officeDocument/2006/relationships/image" Target="../media/fImage6981405724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0220413514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0" y="1215390"/>
            <a:ext cx="12193270" cy="23888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DCGAN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0" y="3790949"/>
            <a:ext cx="12193270" cy="16567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https://youtu.be/9RgBhAdaEmY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Zero padding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0" descr="C:/Users/dnjsd/AppData/Roaming/PolarisOffice/ETemp/18456_14761728/fImage140033239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24100" y="1943100"/>
            <a:ext cx="7553960" cy="3477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Pooling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203" descr="C:/Users/dnjsd/AppData/Roaming/PolarisOffice/ETemp/18456_14761728/fImage30784245696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48075" y="1743075"/>
            <a:ext cx="4896485" cy="38677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Pooling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4" descr="C:/Users/dnjsd/AppData/Roaming/PolarisOffice/ETemp/18456_14761728/fImage379632464464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52675" y="1924050"/>
            <a:ext cx="7496810" cy="3505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Convolution Neural Network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99" descr="C:/Users/dnjsd/AppData/Roaming/PolarisOffice/ETemp/18456_14761728/fImage32143223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75" y="1143000"/>
            <a:ext cx="11392535" cy="53822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9735" y="21526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Convlution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Neural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Network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910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전체적인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과정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5" descr="/Users/wonwoongkim/Library/Group Containers/L48J367XN4.com.infraware.PolarisOffice/EngineTemp/60813/fImage88982618145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55320" y="2068195"/>
            <a:ext cx="10901045" cy="403986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Generator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72" descr="C:/Users/dnjsd/AppData/Roaming/PolarisOffice/ETemp/18456_14761728/fImage85361413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95450" y="1781175"/>
            <a:ext cx="8801735" cy="3782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latin typeface="Arial" charset="0"/>
                <a:ea typeface="맑은 고딕" charset="0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11480" y="1179830"/>
            <a:ext cx="11370945" cy="5059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Arial" charset="0"/>
                <a:ea typeface="맑은 고딕" charset="0"/>
              </a:rPr>
              <a:t>Optimization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buFontTx/>
              <a:buNone/>
            </a:pPr>
            <a:endParaRPr lang="ko-KR" altLang="en-US" sz="2800"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endParaRPr lang="ko-KR" altLang="en-US" sz="2400">
              <a:latin typeface="Arial" charset="0"/>
              <a:ea typeface="맑은 고딕" charset="0"/>
            </a:endParaRPr>
          </a:p>
        </p:txBody>
      </p:sp>
      <p:pic>
        <p:nvPicPr>
          <p:cNvPr id="4" name="Picture " descr="C:/Users/dnjsd/AppData/Roaming/PolarisOffice/ETemp/18456_14761728/fImage54025426996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725930" y="1717040"/>
            <a:ext cx="8573770" cy="2639695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1951990" y="4879340"/>
            <a:ext cx="69583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Gradient ascent</a:t>
            </a:r>
            <a:r>
              <a:rPr sz="1800">
                <a:latin typeface="맑은 고딕" charset="0"/>
                <a:ea typeface="맑은 고딕" charset="0"/>
              </a:rPr>
              <a:t> on generator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3479165" y="5249545"/>
            <a:ext cx="298323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max(E</a:t>
            </a:r>
            <a:r>
              <a:rPr sz="1800" baseline="-25000">
                <a:latin typeface="맑은 고딕" charset="0"/>
                <a:ea typeface="맑은 고딕" charset="0"/>
              </a:rPr>
              <a:t>z~p(z)</a:t>
            </a:r>
            <a:r>
              <a:rPr sz="1800">
                <a:latin typeface="맑은 고딕" charset="0"/>
                <a:ea typeface="맑은 고딕" charset="0"/>
              </a:rPr>
              <a:t>log(D</a:t>
            </a:r>
            <a:r>
              <a:rPr sz="1800" baseline="-25000">
                <a:latin typeface="맑은 고딕" charset="0"/>
                <a:ea typeface="맑은 고딕" charset="0"/>
              </a:rPr>
              <a:t>θd</a:t>
            </a:r>
            <a:r>
              <a:rPr sz="1800">
                <a:latin typeface="맑은 고딕" charset="0"/>
                <a:ea typeface="맑은 고딕" charset="0"/>
              </a:rPr>
              <a:t>(G</a:t>
            </a:r>
            <a:r>
              <a:rPr sz="1800" baseline="-25000">
                <a:latin typeface="맑은 고딕" charset="0"/>
                <a:ea typeface="맑은 고딕" charset="0"/>
              </a:rPr>
              <a:t>θd</a:t>
            </a:r>
            <a:r>
              <a:rPr sz="1800">
                <a:latin typeface="맑은 고딕" charset="0"/>
                <a:ea typeface="맑은 고딕" charset="0"/>
              </a:rPr>
              <a:t>(z)))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16200000" flipH="1">
            <a:off x="5609590" y="4582795"/>
            <a:ext cx="1252220" cy="453390"/>
          </a:xfrm>
          <a:prstGeom prst="curvedConnector4">
            <a:avLst>
              <a:gd name="adj1" fmla="val 42528"/>
              <a:gd name="adj2" fmla="val 15630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Picture " descr="C:/Users/dnjsd/AppData/Roaming/PolarisOffice/ETemp/18456_14761728/fImage7567430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53020" y="3704590"/>
            <a:ext cx="4356735" cy="2332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189865"/>
            <a:ext cx="11369675" cy="763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latin typeface="Arial" charset="0"/>
                <a:ea typeface="맑은 고딕" charset="0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buFont typeface="Arial"/>
              <a:buChar char="•"/>
            </a:pPr>
            <a:r>
              <a:rPr sz="2800">
                <a:latin typeface="Arial" charset="0"/>
                <a:ea typeface="맑은 고딕" charset="0"/>
              </a:rPr>
              <a:t>Optimization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685800" indent="-228600" rtl="0" algn="l" defTabSz="914400" eaLnBrk="1" latinLnBrk="0" hangingPunct="1">
              <a:buFontTx/>
              <a:buNone/>
            </a:pPr>
            <a:endParaRPr lang="ko-KR" altLang="en-US" sz="2400">
              <a:latin typeface="Arial" charset="0"/>
              <a:ea typeface="맑은 고딕" charset="0"/>
            </a:endParaRPr>
          </a:p>
        </p:txBody>
      </p:sp>
      <p:pic>
        <p:nvPicPr>
          <p:cNvPr id="4" name="Picture " descr="C:/Users/dnjsd/AppData/Roaming/PolarisOffice/ETemp/18456_14761728/fImage104254442299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6840" y="1969770"/>
            <a:ext cx="6868795" cy="45192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237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CNN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sz="quarter" idx="25"/>
          </p:nvPr>
        </p:nvSpPr>
        <p:spPr>
          <a:xfrm rot="0">
            <a:off x="1055370" y="2606675"/>
            <a:ext cx="1007237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DCGAN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237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DCGAN code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237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도형 369"/>
          <p:cNvSpPr>
            <a:spLocks/>
          </p:cNvSpPr>
          <p:nvPr/>
        </p:nvSpPr>
        <p:spPr>
          <a:xfrm rot="0">
            <a:off x="876300" y="4343400"/>
            <a:ext cx="10563860" cy="107696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3300" y="1710055"/>
            <a:ext cx="7642860" cy="4024630"/>
          </a:xfrm>
          <a:prstGeom prst="rect"/>
          <a:noFill/>
        </p:spPr>
      </p:pic>
      <p:sp>
        <p:nvSpPr>
          <p:cNvPr id="5" name="텍스트 상자 373"/>
          <p:cNvSpPr txBox="1">
            <a:spLocks/>
          </p:cNvSpPr>
          <p:nvPr/>
        </p:nvSpPr>
        <p:spPr>
          <a:xfrm rot="0">
            <a:off x="409575" y="1123950"/>
            <a:ext cx="4429760" cy="4622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400" b="1">
                <a:latin typeface="맑은 고딕" charset="0"/>
                <a:ea typeface="맑은 고딕" charset="0"/>
              </a:rPr>
              <a:t>인간의 뉴런의 구조에서 착안</a:t>
            </a:r>
            <a:endParaRPr lang="ko-KR" altLang="en-US" sz="2400" b="1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"/>
          <p:cNvSpPr txBox="1">
            <a:spLocks/>
          </p:cNvSpPr>
          <p:nvPr/>
        </p:nvSpPr>
        <p:spPr>
          <a:xfrm rot="0">
            <a:off x="476885" y="258445"/>
            <a:ext cx="53244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3600">
                <a:latin typeface="나눔고딕" charset="0"/>
                <a:ea typeface="나눔고딕" charset="0"/>
              </a:rPr>
              <a:t>Neural Network</a:t>
            </a:r>
            <a:endParaRPr lang="ko-KR" altLang="en-US" sz="36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Neural Network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70310" cy="505841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2" descr="C:/Users/dnjsd/AppData/Roaming/PolarisOffice/ETemp/18456_14761728/fImage12492955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01315" y="1524000"/>
            <a:ext cx="6398260" cy="4311015"/>
          </a:xfrm>
          <a:prstGeom prst="rect"/>
          <a:noFill/>
        </p:spPr>
      </p:pic>
      <p:sp>
        <p:nvSpPr>
          <p:cNvPr id="5" name="도형 94"/>
          <p:cNvSpPr>
            <a:spLocks/>
          </p:cNvSpPr>
          <p:nvPr/>
        </p:nvSpPr>
        <p:spPr>
          <a:xfrm rot="0">
            <a:off x="2710815" y="2439670"/>
            <a:ext cx="2097405" cy="36785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97"/>
          <p:cNvSpPr>
            <a:spLocks/>
          </p:cNvSpPr>
          <p:nvPr/>
        </p:nvSpPr>
        <p:spPr>
          <a:xfrm rot="0">
            <a:off x="4671695" y="3550920"/>
            <a:ext cx="633730" cy="243141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Hierarchical Structure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" descr="C:/Users/dnjsd/AppData/Roaming/PolarisOffice/ETemp/18456_14761728/fImage11492357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80845" y="1544955"/>
            <a:ext cx="8830310" cy="42678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Fully Conneted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86" descr="C:/Users/dnjsd/AppData/Roaming/PolarisOffice/ETemp/18456_14761728/fImage256729128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240" y="1924685"/>
            <a:ext cx="6591935" cy="3534410"/>
          </a:xfrm>
          <a:prstGeom prst="rect"/>
          <a:noFill/>
        </p:spPr>
      </p:pic>
      <p:sp>
        <p:nvSpPr>
          <p:cNvPr id="5" name="텍스트 상자 100"/>
          <p:cNvSpPr txBox="1">
            <a:spLocks/>
          </p:cNvSpPr>
          <p:nvPr/>
        </p:nvSpPr>
        <p:spPr>
          <a:xfrm rot="0">
            <a:off x="3216910" y="4418330"/>
            <a:ext cx="13379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28</a:t>
            </a:r>
            <a:r>
              <a:rPr lang="ko-KR" sz="1800">
                <a:latin typeface="맑은 고딕" charset="0"/>
                <a:ea typeface="맑은 고딕" charset="0"/>
              </a:rPr>
              <a:t>x28 image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Convolution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filter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01" descr="C:/Users/dnjsd/AppData/Roaming/PolarisOffice/ETemp/18456_14761728/fImage11693813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93620" y="1346835"/>
            <a:ext cx="6732905" cy="4563110"/>
          </a:xfrm>
          <a:prstGeom prst="rect"/>
          <a:noFill/>
        </p:spPr>
      </p:pic>
      <p:pic>
        <p:nvPicPr>
          <p:cNvPr id="5" name="그림 102" descr="C:/Users/dnjsd/AppData/Roaming/PolarisOffice/ETemp/18456_14761728/fImage698140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05550" y="3676650"/>
            <a:ext cx="2762885" cy="22675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Convolution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81100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filter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5665470" y="3054350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3"/>
          <p:cNvSpPr txBox="1">
            <a:spLocks/>
          </p:cNvSpPr>
          <p:nvPr/>
        </p:nvSpPr>
        <p:spPr>
          <a:xfrm rot="0">
            <a:off x="5954395" y="3053715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/>
          <p:cNvSpPr txBox="1">
            <a:spLocks/>
          </p:cNvSpPr>
          <p:nvPr/>
        </p:nvSpPr>
        <p:spPr>
          <a:xfrm rot="0">
            <a:off x="5664835" y="3423920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5"/>
          <p:cNvSpPr txBox="1">
            <a:spLocks/>
          </p:cNvSpPr>
          <p:nvPr/>
        </p:nvSpPr>
        <p:spPr>
          <a:xfrm rot="0">
            <a:off x="5954395" y="3423920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6"/>
          <p:cNvSpPr txBox="1">
            <a:spLocks/>
          </p:cNvSpPr>
          <p:nvPr/>
        </p:nvSpPr>
        <p:spPr>
          <a:xfrm rot="0">
            <a:off x="5664835" y="3794125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17"/>
          <p:cNvSpPr txBox="1">
            <a:spLocks/>
          </p:cNvSpPr>
          <p:nvPr/>
        </p:nvSpPr>
        <p:spPr>
          <a:xfrm rot="0">
            <a:off x="5953760" y="3794125"/>
            <a:ext cx="29527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8"/>
          <p:cNvSpPr txBox="1">
            <a:spLocks/>
          </p:cNvSpPr>
          <p:nvPr/>
        </p:nvSpPr>
        <p:spPr>
          <a:xfrm rot="0">
            <a:off x="6251575" y="3793490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9"/>
          <p:cNvSpPr txBox="1">
            <a:spLocks/>
          </p:cNvSpPr>
          <p:nvPr/>
        </p:nvSpPr>
        <p:spPr>
          <a:xfrm rot="0">
            <a:off x="6251575" y="3432175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0"/>
          <p:cNvSpPr txBox="1">
            <a:spLocks/>
          </p:cNvSpPr>
          <p:nvPr/>
        </p:nvSpPr>
        <p:spPr>
          <a:xfrm rot="0">
            <a:off x="6250940" y="3061335"/>
            <a:ext cx="29019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9"/>
          <p:cNvSpPr>
            <a:spLocks/>
          </p:cNvSpPr>
          <p:nvPr/>
        </p:nvSpPr>
        <p:spPr>
          <a:xfrm rot="0">
            <a:off x="1898015" y="2267585"/>
            <a:ext cx="2575560" cy="26574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35"/>
          <p:cNvSpPr>
            <a:spLocks/>
          </p:cNvSpPr>
          <p:nvPr/>
        </p:nvSpPr>
        <p:spPr>
          <a:xfrm rot="0">
            <a:off x="1960245" y="2358390"/>
            <a:ext cx="2440940" cy="2476500"/>
          </a:xfrm>
          <a:prstGeom prst="octagon"/>
          <a:noFill/>
          <a:ln w="762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40"/>
          <p:cNvCxnSpPr/>
          <p:nvPr/>
        </p:nvCxnSpPr>
        <p:spPr>
          <a:xfrm rot="0">
            <a:off x="2710815" y="2249170"/>
            <a:ext cx="27940" cy="266636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43"/>
          <p:cNvCxnSpPr/>
          <p:nvPr/>
        </p:nvCxnSpPr>
        <p:spPr>
          <a:xfrm rot="0">
            <a:off x="3668395" y="2285365"/>
            <a:ext cx="27940" cy="266636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4"/>
          <p:cNvCxnSpPr/>
          <p:nvPr/>
        </p:nvCxnSpPr>
        <p:spPr>
          <a:xfrm rot="0" flipH="1">
            <a:off x="1870075" y="3126740"/>
            <a:ext cx="2621280" cy="1778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46"/>
          <p:cNvCxnSpPr/>
          <p:nvPr/>
        </p:nvCxnSpPr>
        <p:spPr>
          <a:xfrm rot="0" flipH="1">
            <a:off x="1896745" y="4102100"/>
            <a:ext cx="2585720" cy="2667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7"/>
          <p:cNvCxnSpPr/>
          <p:nvPr/>
        </p:nvCxnSpPr>
        <p:spPr>
          <a:xfrm rot="0">
            <a:off x="1897380" y="2258695"/>
            <a:ext cx="3780155" cy="7994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53"/>
          <p:cNvCxnSpPr/>
          <p:nvPr/>
        </p:nvCxnSpPr>
        <p:spPr>
          <a:xfrm rot="0">
            <a:off x="1897380" y="3135630"/>
            <a:ext cx="3770630" cy="10179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54"/>
          <p:cNvCxnSpPr/>
          <p:nvPr/>
        </p:nvCxnSpPr>
        <p:spPr>
          <a:xfrm rot="0">
            <a:off x="2729230" y="3126105"/>
            <a:ext cx="3815080" cy="10274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55"/>
          <p:cNvCxnSpPr/>
          <p:nvPr/>
        </p:nvCxnSpPr>
        <p:spPr>
          <a:xfrm rot="0">
            <a:off x="2701925" y="2268220"/>
            <a:ext cx="3851910" cy="7994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도형 71"/>
          <p:cNvSpPr>
            <a:spLocks/>
          </p:cNvSpPr>
          <p:nvPr/>
        </p:nvSpPr>
        <p:spPr>
          <a:xfrm rot="0">
            <a:off x="7707630" y="2185670"/>
            <a:ext cx="2575560" cy="265747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73"/>
          <p:cNvCxnSpPr/>
          <p:nvPr/>
        </p:nvCxnSpPr>
        <p:spPr>
          <a:xfrm rot="0">
            <a:off x="8520430" y="2176780"/>
            <a:ext cx="27940" cy="266636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74"/>
          <p:cNvCxnSpPr/>
          <p:nvPr/>
        </p:nvCxnSpPr>
        <p:spPr>
          <a:xfrm rot="0">
            <a:off x="9478010" y="2203450"/>
            <a:ext cx="27940" cy="266636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75"/>
          <p:cNvCxnSpPr/>
          <p:nvPr/>
        </p:nvCxnSpPr>
        <p:spPr>
          <a:xfrm rot="0" flipH="1">
            <a:off x="7679690" y="3044825"/>
            <a:ext cx="2621280" cy="1778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76"/>
          <p:cNvCxnSpPr/>
          <p:nvPr/>
        </p:nvCxnSpPr>
        <p:spPr>
          <a:xfrm rot="0" flipH="1">
            <a:off x="7706360" y="4020185"/>
            <a:ext cx="2585720" cy="2667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77"/>
          <p:cNvSpPr txBox="1">
            <a:spLocks/>
          </p:cNvSpPr>
          <p:nvPr/>
        </p:nvSpPr>
        <p:spPr>
          <a:xfrm rot="0">
            <a:off x="7960995" y="2413000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78"/>
          <p:cNvSpPr txBox="1">
            <a:spLocks/>
          </p:cNvSpPr>
          <p:nvPr/>
        </p:nvSpPr>
        <p:spPr>
          <a:xfrm rot="0">
            <a:off x="8855075" y="2412365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79"/>
          <p:cNvSpPr txBox="1">
            <a:spLocks/>
          </p:cNvSpPr>
          <p:nvPr/>
        </p:nvSpPr>
        <p:spPr>
          <a:xfrm rot="0">
            <a:off x="9749155" y="2411730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80"/>
          <p:cNvSpPr txBox="1">
            <a:spLocks/>
          </p:cNvSpPr>
          <p:nvPr/>
        </p:nvSpPr>
        <p:spPr>
          <a:xfrm rot="0">
            <a:off x="7969250" y="3333750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81"/>
          <p:cNvSpPr txBox="1">
            <a:spLocks/>
          </p:cNvSpPr>
          <p:nvPr/>
        </p:nvSpPr>
        <p:spPr>
          <a:xfrm rot="0">
            <a:off x="7959725" y="4264025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82"/>
          <p:cNvSpPr txBox="1">
            <a:spLocks/>
          </p:cNvSpPr>
          <p:nvPr/>
        </p:nvSpPr>
        <p:spPr>
          <a:xfrm rot="0">
            <a:off x="8854440" y="4264025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83"/>
          <p:cNvSpPr txBox="1">
            <a:spLocks/>
          </p:cNvSpPr>
          <p:nvPr/>
        </p:nvSpPr>
        <p:spPr>
          <a:xfrm rot="0">
            <a:off x="9758045" y="3333750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84"/>
          <p:cNvSpPr txBox="1">
            <a:spLocks/>
          </p:cNvSpPr>
          <p:nvPr/>
        </p:nvSpPr>
        <p:spPr>
          <a:xfrm rot="0">
            <a:off x="9749155" y="4255135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85"/>
          <p:cNvSpPr txBox="1">
            <a:spLocks/>
          </p:cNvSpPr>
          <p:nvPr/>
        </p:nvSpPr>
        <p:spPr>
          <a:xfrm rot="0">
            <a:off x="8854440" y="3333750"/>
            <a:ext cx="2717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1" name="도형 104"/>
          <p:cNvCxnSpPr/>
          <p:nvPr/>
        </p:nvCxnSpPr>
        <p:spPr>
          <a:xfrm rot="0">
            <a:off x="2144395" y="2254250"/>
            <a:ext cx="8890" cy="90868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05"/>
          <p:cNvCxnSpPr/>
          <p:nvPr/>
        </p:nvCxnSpPr>
        <p:spPr>
          <a:xfrm rot="0">
            <a:off x="2439670" y="2273300"/>
            <a:ext cx="8890" cy="88011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06"/>
          <p:cNvCxnSpPr/>
          <p:nvPr/>
        </p:nvCxnSpPr>
        <p:spPr>
          <a:xfrm rot="0">
            <a:off x="1896745" y="2540000"/>
            <a:ext cx="808990" cy="3810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07"/>
          <p:cNvCxnSpPr/>
          <p:nvPr/>
        </p:nvCxnSpPr>
        <p:spPr>
          <a:xfrm rot="0" flipV="1">
            <a:off x="1911350" y="2819400"/>
            <a:ext cx="803910" cy="12065"/>
          </a:xfrm>
          <a:prstGeom prst="line"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Convolution Layer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3" descr="C:/Users/dnjsd/AppData/Roaming/PolarisOffice/ETemp/18456_14761728/fImage30220413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5200" y="1457325"/>
            <a:ext cx="10274935" cy="445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dcterms:modified xsi:type="dcterms:W3CDTF">2021-07-05T01:15:34Z</dcterms:modified>
</cp:coreProperties>
</file>