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sldIdLst>
    <p:sldId id="257" r:id="rId3"/>
    <p:sldId id="262" r:id="rId4"/>
    <p:sldId id="261" r:id="rId5"/>
    <p:sldId id="269" r:id="rId6"/>
    <p:sldId id="268" r:id="rId7"/>
    <p:sldId id="270" r:id="rId8"/>
    <p:sldId id="267" r:id="rId9"/>
    <p:sldId id="258" r:id="rId10"/>
    <p:sldId id="260" r:id="rId11"/>
    <p:sldId id="264" r:id="rId12"/>
    <p:sldId id="263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19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674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5641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37B6-A43D-EA47-9F3F-E60C6642F8D2}" type="datetimeFigureOut">
              <a:rPr kumimoji="1" lang="ko-Kore-KR" altLang="en-US" smtClean="0"/>
              <a:t>2022. 5. 4.</a:t>
            </a:fld>
            <a:endParaRPr kumimoji="1" lang="ko-Kore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A878-7EBC-2E42-A824-62C83D9372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8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7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JjNJTLo1E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9506-9EB3-1147-8806-F4FEE97D8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800" dirty="0"/>
              <a:t>ARM64</a:t>
            </a:r>
            <a:r>
              <a:rPr kumimoji="1" lang="ko-Kore-KR" altLang="en-US" sz="4800" dirty="0"/>
              <a:t>상에서의</a:t>
            </a:r>
            <a:r>
              <a:rPr kumimoji="1" lang="ko-KR" altLang="en-US" sz="4800" dirty="0"/>
              <a:t> </a:t>
            </a:r>
            <a:r>
              <a:rPr kumimoji="1" lang="en-US" altLang="ko-KR" sz="4800" dirty="0"/>
              <a:t>LSH</a:t>
            </a:r>
            <a:r>
              <a:rPr kumimoji="1" lang="ko-KR" altLang="en-US" sz="4800" dirty="0"/>
              <a:t> 최적 구현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76B76-57E6-744E-80BD-56E31CBB4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https://youtu.be/OJjNJTLo1EI</a:t>
            </a:r>
            <a:r>
              <a:rPr kumimoji="1" lang="ko-KR" altLang="en-US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04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4B910-AD34-982B-289F-B7BA0EB6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ARM64</a:t>
            </a:r>
            <a:r>
              <a:rPr kumimoji="1" lang="ko-Kore-KR" altLang="en-US" dirty="0"/>
              <a:t>상에서의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LSH</a:t>
            </a:r>
            <a:r>
              <a:rPr kumimoji="1" lang="ko-KR" altLang="en-US" dirty="0"/>
              <a:t> 최적구현</a:t>
            </a:r>
            <a:endParaRPr kumimoji="1" lang="ko-Kore-KR" altLang="en-US" dirty="0"/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640D1EC9-6982-8CDD-D287-7AF73AD6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11" y="4010117"/>
            <a:ext cx="2418554" cy="197957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8A35330-3178-F6C2-F623-4B95423000EC}"/>
              </a:ext>
            </a:extLst>
          </p:cNvPr>
          <p:cNvGrpSpPr/>
          <p:nvPr/>
        </p:nvGrpSpPr>
        <p:grpSpPr>
          <a:xfrm>
            <a:off x="516520" y="1403315"/>
            <a:ext cx="6892285" cy="2298724"/>
            <a:chOff x="522787" y="1320784"/>
            <a:chExt cx="10343997" cy="485435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D1E6002-5C3B-3EF4-E502-006052139742}"/>
                </a:ext>
              </a:extLst>
            </p:cNvPr>
            <p:cNvGrpSpPr/>
            <p:nvPr/>
          </p:nvGrpSpPr>
          <p:grpSpPr>
            <a:xfrm>
              <a:off x="1325216" y="1320784"/>
              <a:ext cx="9541568" cy="596348"/>
              <a:chOff x="1381540" y="467139"/>
              <a:chExt cx="9541568" cy="596348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10CDFDDE-70C3-1DC8-835F-82BCF0CA625D}"/>
                  </a:ext>
                </a:extLst>
              </p:cNvPr>
              <p:cNvSpPr/>
              <p:nvPr/>
            </p:nvSpPr>
            <p:spPr>
              <a:xfrm>
                <a:off x="138154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L0</a:t>
                </a:r>
                <a:endParaRPr kumimoji="1" lang="ko-Kore-KR" altLang="en-US" sz="1100" dirty="0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1460A9B1-AD84-46C1-9C4D-ABBAAA081A7E}"/>
                  </a:ext>
                </a:extLst>
              </p:cNvPr>
              <p:cNvSpPr/>
              <p:nvPr/>
            </p:nvSpPr>
            <p:spPr>
              <a:xfrm>
                <a:off x="197788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L1</a:t>
                </a:r>
                <a:endParaRPr kumimoji="1" lang="ko-Kore-KR" altLang="en-US" sz="1100" dirty="0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7671A5A4-D81B-E692-5AF9-0621D7511F05}"/>
                  </a:ext>
                </a:extLst>
              </p:cNvPr>
              <p:cNvSpPr/>
              <p:nvPr/>
            </p:nvSpPr>
            <p:spPr>
              <a:xfrm>
                <a:off x="257423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L2</a:t>
                </a:r>
                <a:endParaRPr kumimoji="1" lang="ko-Kore-KR" altLang="en-US" sz="1100" dirty="0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C5ADB8D6-CC27-1C6D-6286-8D7006EF7283}"/>
                  </a:ext>
                </a:extLst>
              </p:cNvPr>
              <p:cNvSpPr/>
              <p:nvPr/>
            </p:nvSpPr>
            <p:spPr>
              <a:xfrm>
                <a:off x="317058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L3</a:t>
                </a:r>
                <a:endParaRPr kumimoji="1" lang="ko-Kore-KR" altLang="en-US" sz="1100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71176873-AEEA-ACB1-95D5-B912778D6EA6}"/>
                  </a:ext>
                </a:extLst>
              </p:cNvPr>
              <p:cNvSpPr/>
              <p:nvPr/>
            </p:nvSpPr>
            <p:spPr>
              <a:xfrm>
                <a:off x="376693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L4</a:t>
                </a:r>
                <a:endParaRPr kumimoji="1" lang="ko-Kore-KR" altLang="en-US" sz="1100" dirty="0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61FE150E-173B-5C5E-D994-A12C4BCF9931}"/>
                  </a:ext>
                </a:extLst>
              </p:cNvPr>
              <p:cNvSpPr/>
              <p:nvPr/>
            </p:nvSpPr>
            <p:spPr>
              <a:xfrm>
                <a:off x="436328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L5</a:t>
                </a:r>
                <a:endParaRPr kumimoji="1" lang="ko-Kore-KR" altLang="en-US" sz="1100" dirty="0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1ADBB3D2-72FD-FA8B-19E2-17F4C50F4B9A}"/>
                  </a:ext>
                </a:extLst>
              </p:cNvPr>
              <p:cNvSpPr/>
              <p:nvPr/>
            </p:nvSpPr>
            <p:spPr>
              <a:xfrm>
                <a:off x="495962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L6</a:t>
                </a:r>
                <a:endParaRPr kumimoji="1" lang="ko-Kore-KR" altLang="en-US" sz="1100" dirty="0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5BE37DB9-6B00-F48F-8CFB-655BDDB27FE4}"/>
                  </a:ext>
                </a:extLst>
              </p:cNvPr>
              <p:cNvSpPr/>
              <p:nvPr/>
            </p:nvSpPr>
            <p:spPr>
              <a:xfrm>
                <a:off x="555597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L7</a:t>
                </a:r>
                <a:endParaRPr kumimoji="1" lang="ko-Kore-KR" altLang="en-US" sz="1100" dirty="0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5200A05-52DA-5A3C-359F-8766713BCBED}"/>
                  </a:ext>
                </a:extLst>
              </p:cNvPr>
              <p:cNvSpPr/>
              <p:nvPr/>
            </p:nvSpPr>
            <p:spPr>
              <a:xfrm>
                <a:off x="615232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R0</a:t>
                </a:r>
                <a:endParaRPr kumimoji="1" lang="ko-Kore-KR" altLang="en-US" sz="1100" dirty="0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52F1AA98-07A3-0AFB-9097-E77960592217}"/>
                  </a:ext>
                </a:extLst>
              </p:cNvPr>
              <p:cNvSpPr/>
              <p:nvPr/>
            </p:nvSpPr>
            <p:spPr>
              <a:xfrm>
                <a:off x="674867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R1</a:t>
                </a:r>
                <a:endParaRPr kumimoji="1" lang="ko-Kore-KR" altLang="en-US" sz="1100" dirty="0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1EF1B8B8-87B7-63A5-7E8C-0BEB7A1E830E}"/>
                  </a:ext>
                </a:extLst>
              </p:cNvPr>
              <p:cNvSpPr/>
              <p:nvPr/>
            </p:nvSpPr>
            <p:spPr>
              <a:xfrm>
                <a:off x="734502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R2</a:t>
                </a:r>
                <a:endParaRPr kumimoji="1" lang="ko-Kore-KR" altLang="en-US" sz="1100" dirty="0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61873D2-0FA1-1B3A-BD2E-CA0A46921FEB}"/>
                  </a:ext>
                </a:extLst>
              </p:cNvPr>
              <p:cNvSpPr/>
              <p:nvPr/>
            </p:nvSpPr>
            <p:spPr>
              <a:xfrm>
                <a:off x="794136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R3</a:t>
                </a:r>
                <a:endParaRPr kumimoji="1" lang="ko-Kore-KR" altLang="en-US" sz="1100" dirty="0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DB8C53AA-6D1D-40F2-8878-594A432D2542}"/>
                  </a:ext>
                </a:extLst>
              </p:cNvPr>
              <p:cNvSpPr/>
              <p:nvPr/>
            </p:nvSpPr>
            <p:spPr>
              <a:xfrm>
                <a:off x="853771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R4</a:t>
                </a:r>
                <a:endParaRPr kumimoji="1" lang="ko-Kore-KR" altLang="en-US" sz="1100" dirty="0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77D2366D-35A9-3934-FA53-5EF3D275EA9F}"/>
                  </a:ext>
                </a:extLst>
              </p:cNvPr>
              <p:cNvSpPr/>
              <p:nvPr/>
            </p:nvSpPr>
            <p:spPr>
              <a:xfrm>
                <a:off x="913406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R5</a:t>
                </a:r>
                <a:endParaRPr kumimoji="1" lang="ko-Kore-KR" altLang="en-US" sz="1100" dirty="0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94F339EC-8811-1DD0-B8E2-974E4BC17C8B}"/>
                  </a:ext>
                </a:extLst>
              </p:cNvPr>
              <p:cNvSpPr/>
              <p:nvPr/>
            </p:nvSpPr>
            <p:spPr>
              <a:xfrm>
                <a:off x="973041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R6</a:t>
                </a:r>
                <a:endParaRPr kumimoji="1" lang="ko-Kore-KR" altLang="en-US" sz="1100" dirty="0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7CBABFF-5CCD-3438-42C9-B10E3D3A10C5}"/>
                  </a:ext>
                </a:extLst>
              </p:cNvPr>
              <p:cNvSpPr/>
              <p:nvPr/>
            </p:nvSpPr>
            <p:spPr>
              <a:xfrm>
                <a:off x="1032676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R7</a:t>
                </a:r>
                <a:endParaRPr kumimoji="1" lang="ko-Kore-KR" altLang="en-US" sz="1100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2B64EA6-158A-996B-F325-8586ACDFCEC2}"/>
                </a:ext>
              </a:extLst>
            </p:cNvPr>
            <p:cNvGrpSpPr/>
            <p:nvPr/>
          </p:nvGrpSpPr>
          <p:grpSpPr>
            <a:xfrm>
              <a:off x="1325216" y="2698469"/>
              <a:ext cx="9541568" cy="596348"/>
              <a:chOff x="1381540" y="1844824"/>
              <a:chExt cx="9541568" cy="596348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1D9B8D5-343A-2E34-1F1D-5F76BED1C3A3}"/>
                  </a:ext>
                </a:extLst>
              </p:cNvPr>
              <p:cNvSpPr/>
              <p:nvPr/>
            </p:nvSpPr>
            <p:spPr>
              <a:xfrm>
                <a:off x="1381540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L0</a:t>
                </a:r>
                <a:endParaRPr kumimoji="1" lang="ko-Kore-KR" altLang="en-US" sz="1100" dirty="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B0BF4CF6-3E03-239D-F401-403D5F07CF82}"/>
                  </a:ext>
                </a:extLst>
              </p:cNvPr>
              <p:cNvSpPr/>
              <p:nvPr/>
            </p:nvSpPr>
            <p:spPr>
              <a:xfrm>
                <a:off x="1977888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L1</a:t>
                </a:r>
                <a:endParaRPr kumimoji="1" lang="ko-Kore-KR" altLang="en-US" sz="1100" dirty="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36EE63AF-4C93-392D-C7F8-DD5D09F3E55E}"/>
                  </a:ext>
                </a:extLst>
              </p:cNvPr>
              <p:cNvSpPr/>
              <p:nvPr/>
            </p:nvSpPr>
            <p:spPr>
              <a:xfrm>
                <a:off x="2574236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L2</a:t>
                </a:r>
                <a:endParaRPr kumimoji="1" lang="ko-Kore-KR" altLang="en-US" sz="1100" dirty="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4A08F04-D075-081F-478A-39A7F717E234}"/>
                  </a:ext>
                </a:extLst>
              </p:cNvPr>
              <p:cNvSpPr/>
              <p:nvPr/>
            </p:nvSpPr>
            <p:spPr>
              <a:xfrm>
                <a:off x="3170584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L3</a:t>
                </a:r>
                <a:endParaRPr kumimoji="1" lang="ko-Kore-KR" altLang="en-US" sz="1100" dirty="0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DCED8843-523D-DF68-B77C-1429F56587C9}"/>
                  </a:ext>
                </a:extLst>
              </p:cNvPr>
              <p:cNvSpPr/>
              <p:nvPr/>
            </p:nvSpPr>
            <p:spPr>
              <a:xfrm>
                <a:off x="3766932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L4</a:t>
                </a:r>
                <a:endParaRPr kumimoji="1" lang="ko-Kore-KR" altLang="en-US" sz="1100" dirty="0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741AA3B6-9E77-91D1-5BD5-498B73B428A1}"/>
                  </a:ext>
                </a:extLst>
              </p:cNvPr>
              <p:cNvSpPr/>
              <p:nvPr/>
            </p:nvSpPr>
            <p:spPr>
              <a:xfrm>
                <a:off x="4363280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L5</a:t>
                </a:r>
                <a:endParaRPr kumimoji="1" lang="ko-Kore-KR" altLang="en-US" sz="1100" dirty="0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C58587D9-4FAB-25F5-78F9-9B98EBE37419}"/>
                  </a:ext>
                </a:extLst>
              </p:cNvPr>
              <p:cNvSpPr/>
              <p:nvPr/>
            </p:nvSpPr>
            <p:spPr>
              <a:xfrm>
                <a:off x="4959628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L6</a:t>
                </a:r>
                <a:endParaRPr kumimoji="1" lang="ko-Kore-KR" altLang="en-US" sz="1100" dirty="0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C7D11DF5-7352-946A-7153-0513C7FAEBBF}"/>
                  </a:ext>
                </a:extLst>
              </p:cNvPr>
              <p:cNvSpPr/>
              <p:nvPr/>
            </p:nvSpPr>
            <p:spPr>
              <a:xfrm>
                <a:off x="5555976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L7</a:t>
                </a:r>
                <a:endParaRPr kumimoji="1" lang="ko-Kore-KR" altLang="en-US" sz="1100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A506341B-358E-8042-DFB4-36F1A048E625}"/>
                  </a:ext>
                </a:extLst>
              </p:cNvPr>
              <p:cNvSpPr/>
              <p:nvPr/>
            </p:nvSpPr>
            <p:spPr>
              <a:xfrm>
                <a:off x="6152324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R0</a:t>
                </a:r>
                <a:endParaRPr kumimoji="1" lang="ko-Kore-KR" altLang="en-US" sz="1100" dirty="0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AB22C657-227C-EDE9-D07A-0881AEC1ACEB}"/>
                  </a:ext>
                </a:extLst>
              </p:cNvPr>
              <p:cNvSpPr/>
              <p:nvPr/>
            </p:nvSpPr>
            <p:spPr>
              <a:xfrm>
                <a:off x="6748672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R1</a:t>
                </a:r>
                <a:endParaRPr kumimoji="1" lang="ko-Kore-KR" altLang="en-US" sz="1100" dirty="0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64948FB6-55D1-DEB3-C92E-AEEB9AB34959}"/>
                  </a:ext>
                </a:extLst>
              </p:cNvPr>
              <p:cNvSpPr/>
              <p:nvPr/>
            </p:nvSpPr>
            <p:spPr>
              <a:xfrm>
                <a:off x="7345020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R2</a:t>
                </a:r>
                <a:endParaRPr kumimoji="1" lang="ko-Kore-KR" altLang="en-US" sz="1100" dirty="0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CD708CA2-5A0D-4535-A0FF-56BB380943E5}"/>
                  </a:ext>
                </a:extLst>
              </p:cNvPr>
              <p:cNvSpPr/>
              <p:nvPr/>
            </p:nvSpPr>
            <p:spPr>
              <a:xfrm>
                <a:off x="7941368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R3</a:t>
                </a:r>
                <a:endParaRPr kumimoji="1" lang="ko-Kore-KR" altLang="en-US" sz="1100" dirty="0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D5DB6A52-FB0B-435B-5290-6143BDBF3020}"/>
                  </a:ext>
                </a:extLst>
              </p:cNvPr>
              <p:cNvSpPr/>
              <p:nvPr/>
            </p:nvSpPr>
            <p:spPr>
              <a:xfrm>
                <a:off x="8537716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R4</a:t>
                </a:r>
                <a:endParaRPr kumimoji="1" lang="ko-Kore-KR" altLang="en-US" sz="1100" dirty="0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1EFE5A8A-5FF6-E47B-F445-54265B5EB8EA}"/>
                  </a:ext>
                </a:extLst>
              </p:cNvPr>
              <p:cNvSpPr/>
              <p:nvPr/>
            </p:nvSpPr>
            <p:spPr>
              <a:xfrm>
                <a:off x="9134064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R5</a:t>
                </a:r>
                <a:endParaRPr kumimoji="1" lang="ko-Kore-KR" altLang="en-US" sz="1100" dirty="0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9CD837C1-67C8-7D82-AF31-5497D8CA707F}"/>
                  </a:ext>
                </a:extLst>
              </p:cNvPr>
              <p:cNvSpPr/>
              <p:nvPr/>
            </p:nvSpPr>
            <p:spPr>
              <a:xfrm>
                <a:off x="9730412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R6</a:t>
                </a:r>
                <a:endParaRPr kumimoji="1" lang="ko-Kore-KR" altLang="en-US" sz="1100" dirty="0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F579DDB0-F9B2-B23C-DEE6-7CAF2216A588}"/>
                  </a:ext>
                </a:extLst>
              </p:cNvPr>
              <p:cNvSpPr/>
              <p:nvPr/>
            </p:nvSpPr>
            <p:spPr>
              <a:xfrm>
                <a:off x="10326760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R7</a:t>
                </a:r>
                <a:endParaRPr kumimoji="1" lang="ko-Kore-KR" altLang="en-US" sz="1100" dirty="0"/>
              </a:p>
            </p:txBody>
          </p:sp>
        </p:grp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B171D4B-1348-1DD4-23AF-55EF9243D4DD}"/>
                </a:ext>
              </a:extLst>
            </p:cNvPr>
            <p:cNvCxnSpPr>
              <a:stCxn id="112" idx="2"/>
              <a:endCxn id="97" idx="0"/>
            </p:cNvCxnSpPr>
            <p:nvPr/>
          </p:nvCxnSpPr>
          <p:spPr>
            <a:xfrm>
              <a:off x="4008782" y="1917132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FC0BC42-DC58-1CD8-D324-C21290C40E78}"/>
                </a:ext>
              </a:extLst>
            </p:cNvPr>
            <p:cNvCxnSpPr>
              <a:stCxn id="113" idx="2"/>
              <a:endCxn id="98" idx="0"/>
            </p:cNvCxnSpPr>
            <p:nvPr/>
          </p:nvCxnSpPr>
          <p:spPr>
            <a:xfrm>
              <a:off x="4605130" y="1917132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302D7AF5-2498-CD26-D369-943A70CC12E8}"/>
                </a:ext>
              </a:extLst>
            </p:cNvPr>
            <p:cNvCxnSpPr>
              <a:stCxn id="114" idx="2"/>
              <a:endCxn id="99" idx="0"/>
            </p:cNvCxnSpPr>
            <p:nvPr/>
          </p:nvCxnSpPr>
          <p:spPr>
            <a:xfrm>
              <a:off x="5201478" y="1917132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9DFF3F9-FF82-3AD3-80BE-C515AA27F7F4}"/>
                </a:ext>
              </a:extLst>
            </p:cNvPr>
            <p:cNvCxnSpPr>
              <a:stCxn id="115" idx="2"/>
              <a:endCxn id="96" idx="0"/>
            </p:cNvCxnSpPr>
            <p:nvPr/>
          </p:nvCxnSpPr>
          <p:spPr>
            <a:xfrm flipH="1">
              <a:off x="4008782" y="1917132"/>
              <a:ext cx="1789044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7D8DE71-F478-3C63-8918-64F6FB649D8E}"/>
                </a:ext>
              </a:extLst>
            </p:cNvPr>
            <p:cNvCxnSpPr>
              <a:stCxn id="120" idx="2"/>
              <a:endCxn id="105" idx="0"/>
            </p:cNvCxnSpPr>
            <p:nvPr/>
          </p:nvCxnSpPr>
          <p:spPr>
            <a:xfrm>
              <a:off x="8779566" y="1917132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3FA2D30-36AA-6900-0292-88D3B148827F}"/>
                </a:ext>
              </a:extLst>
            </p:cNvPr>
            <p:cNvCxnSpPr>
              <a:stCxn id="121" idx="2"/>
              <a:endCxn id="106" idx="0"/>
            </p:cNvCxnSpPr>
            <p:nvPr/>
          </p:nvCxnSpPr>
          <p:spPr>
            <a:xfrm>
              <a:off x="9375914" y="1917132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537B609-DBB1-871B-ED07-8BCADBC1E9AB}"/>
                </a:ext>
              </a:extLst>
            </p:cNvPr>
            <p:cNvCxnSpPr>
              <a:stCxn id="122" idx="2"/>
              <a:endCxn id="107" idx="0"/>
            </p:cNvCxnSpPr>
            <p:nvPr/>
          </p:nvCxnSpPr>
          <p:spPr>
            <a:xfrm>
              <a:off x="9972262" y="1917132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67CEFAD-8FB6-F460-3C22-FFB20243E190}"/>
                </a:ext>
              </a:extLst>
            </p:cNvPr>
            <p:cNvCxnSpPr>
              <a:stCxn id="123" idx="2"/>
              <a:endCxn id="104" idx="0"/>
            </p:cNvCxnSpPr>
            <p:nvPr/>
          </p:nvCxnSpPr>
          <p:spPr>
            <a:xfrm flipH="1">
              <a:off x="8779566" y="1917132"/>
              <a:ext cx="1789044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7391A62-6DEE-A794-1C94-41BCA086F33F}"/>
                </a:ext>
              </a:extLst>
            </p:cNvPr>
            <p:cNvGrpSpPr/>
            <p:nvPr/>
          </p:nvGrpSpPr>
          <p:grpSpPr>
            <a:xfrm>
              <a:off x="1325216" y="4091461"/>
              <a:ext cx="9541568" cy="596348"/>
              <a:chOff x="1381540" y="467139"/>
              <a:chExt cx="9541568" cy="596348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7270367-1FA7-7331-4214-6AE9F467641B}"/>
                  </a:ext>
                </a:extLst>
              </p:cNvPr>
              <p:cNvSpPr/>
              <p:nvPr/>
            </p:nvSpPr>
            <p:spPr>
              <a:xfrm>
                <a:off x="138154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L0</a:t>
                </a:r>
                <a:endParaRPr kumimoji="1" lang="ko-Kore-KR" altLang="en-US" sz="1100" dirty="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D5CE6E19-0FF5-3AAA-7CD1-0A396BE2BC9A}"/>
                  </a:ext>
                </a:extLst>
              </p:cNvPr>
              <p:cNvSpPr/>
              <p:nvPr/>
            </p:nvSpPr>
            <p:spPr>
              <a:xfrm>
                <a:off x="197788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L1</a:t>
                </a:r>
                <a:endParaRPr kumimoji="1" lang="ko-Kore-KR" altLang="en-US" sz="1100" dirty="0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06F7F44D-A156-9976-3879-270A727A1402}"/>
                  </a:ext>
                </a:extLst>
              </p:cNvPr>
              <p:cNvSpPr/>
              <p:nvPr/>
            </p:nvSpPr>
            <p:spPr>
              <a:xfrm>
                <a:off x="257423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L2</a:t>
                </a:r>
                <a:endParaRPr kumimoji="1" lang="ko-Kore-KR" altLang="en-US" sz="1100" dirty="0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372F9CC-97DF-466C-8C31-6F7F579AB4AA}"/>
                  </a:ext>
                </a:extLst>
              </p:cNvPr>
              <p:cNvSpPr/>
              <p:nvPr/>
            </p:nvSpPr>
            <p:spPr>
              <a:xfrm>
                <a:off x="317058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L3</a:t>
                </a:r>
                <a:endParaRPr kumimoji="1" lang="ko-Kore-KR" altLang="en-US" sz="1100" dirty="0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D8A618F4-E60B-EC35-20A6-45B8C614D4AC}"/>
                  </a:ext>
                </a:extLst>
              </p:cNvPr>
              <p:cNvSpPr/>
              <p:nvPr/>
            </p:nvSpPr>
            <p:spPr>
              <a:xfrm>
                <a:off x="376693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L4</a:t>
                </a:r>
                <a:endParaRPr kumimoji="1" lang="ko-Kore-KR" altLang="en-US" sz="1100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51A418BA-67D2-A82A-BACB-996FD52FDA5C}"/>
                  </a:ext>
                </a:extLst>
              </p:cNvPr>
              <p:cNvSpPr/>
              <p:nvPr/>
            </p:nvSpPr>
            <p:spPr>
              <a:xfrm>
                <a:off x="436328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L5</a:t>
                </a:r>
                <a:endParaRPr kumimoji="1" lang="ko-Kore-KR" altLang="en-US" sz="1100" dirty="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372E059-B70F-A64E-63D4-891535E6BA7C}"/>
                  </a:ext>
                </a:extLst>
              </p:cNvPr>
              <p:cNvSpPr/>
              <p:nvPr/>
            </p:nvSpPr>
            <p:spPr>
              <a:xfrm>
                <a:off x="495962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L6</a:t>
                </a:r>
                <a:endParaRPr kumimoji="1" lang="ko-Kore-KR" altLang="en-US" sz="1100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3199AE0-0B70-422E-28D5-07341F0C625C}"/>
                  </a:ext>
                </a:extLst>
              </p:cNvPr>
              <p:cNvSpPr/>
              <p:nvPr/>
            </p:nvSpPr>
            <p:spPr>
              <a:xfrm>
                <a:off x="555597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L7</a:t>
                </a:r>
                <a:endParaRPr kumimoji="1" lang="ko-Kore-KR" altLang="en-US" sz="1100" dirty="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FD598C8-B8A4-2390-576B-438EF76203FF}"/>
                  </a:ext>
                </a:extLst>
              </p:cNvPr>
              <p:cNvSpPr/>
              <p:nvPr/>
            </p:nvSpPr>
            <p:spPr>
              <a:xfrm>
                <a:off x="615232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R0</a:t>
                </a:r>
                <a:endParaRPr kumimoji="1" lang="ko-Kore-KR" altLang="en-US" sz="11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3983CE0-FECC-12F3-F990-D7A160180F88}"/>
                  </a:ext>
                </a:extLst>
              </p:cNvPr>
              <p:cNvSpPr/>
              <p:nvPr/>
            </p:nvSpPr>
            <p:spPr>
              <a:xfrm>
                <a:off x="674867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R1</a:t>
                </a:r>
                <a:endParaRPr kumimoji="1" lang="ko-Kore-KR" altLang="en-US" sz="11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DAB01984-69B6-5E11-D528-B7AB2FA12390}"/>
                  </a:ext>
                </a:extLst>
              </p:cNvPr>
              <p:cNvSpPr/>
              <p:nvPr/>
            </p:nvSpPr>
            <p:spPr>
              <a:xfrm>
                <a:off x="734502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R2</a:t>
                </a:r>
                <a:endParaRPr kumimoji="1" lang="ko-Kore-KR" altLang="en-US" sz="1100" dirty="0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46BE80B-08A1-6893-8081-A29EDF05EF87}"/>
                  </a:ext>
                </a:extLst>
              </p:cNvPr>
              <p:cNvSpPr/>
              <p:nvPr/>
            </p:nvSpPr>
            <p:spPr>
              <a:xfrm>
                <a:off x="794136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R3</a:t>
                </a:r>
                <a:endParaRPr kumimoji="1" lang="ko-Kore-KR" altLang="en-US" sz="1100" dirty="0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118E4A8-4B7B-FB43-4CE8-017F43802149}"/>
                  </a:ext>
                </a:extLst>
              </p:cNvPr>
              <p:cNvSpPr/>
              <p:nvPr/>
            </p:nvSpPr>
            <p:spPr>
              <a:xfrm>
                <a:off x="853771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R4</a:t>
                </a:r>
                <a:endParaRPr kumimoji="1" lang="ko-Kore-KR" altLang="en-US" sz="1100" dirty="0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C0C7080-5319-4C87-3A2E-94F5AD0DEF90}"/>
                  </a:ext>
                </a:extLst>
              </p:cNvPr>
              <p:cNvSpPr/>
              <p:nvPr/>
            </p:nvSpPr>
            <p:spPr>
              <a:xfrm>
                <a:off x="913406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R5</a:t>
                </a:r>
                <a:endParaRPr kumimoji="1" lang="ko-Kore-KR" altLang="en-US" sz="1100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C2B2C036-BACE-64A5-8955-911F8875A3C0}"/>
                  </a:ext>
                </a:extLst>
              </p:cNvPr>
              <p:cNvSpPr/>
              <p:nvPr/>
            </p:nvSpPr>
            <p:spPr>
              <a:xfrm>
                <a:off x="973041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R6</a:t>
                </a:r>
                <a:endParaRPr kumimoji="1" lang="ko-Kore-KR" altLang="en-US" sz="1100" dirty="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BD8592F-4E1E-EBF4-0D29-7CED829B9F93}"/>
                  </a:ext>
                </a:extLst>
              </p:cNvPr>
              <p:cNvSpPr/>
              <p:nvPr/>
            </p:nvSpPr>
            <p:spPr>
              <a:xfrm>
                <a:off x="1032676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R7</a:t>
                </a:r>
                <a:endParaRPr kumimoji="1" lang="ko-Kore-KR" altLang="en-US" sz="1100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C5ED911-36F8-2AB6-FBC2-BFE3DF00912B}"/>
                </a:ext>
              </a:extLst>
            </p:cNvPr>
            <p:cNvGrpSpPr/>
            <p:nvPr/>
          </p:nvGrpSpPr>
          <p:grpSpPr>
            <a:xfrm>
              <a:off x="1325216" y="5578789"/>
              <a:ext cx="9541568" cy="596348"/>
              <a:chOff x="1381540" y="467139"/>
              <a:chExt cx="9541568" cy="596348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E24ADB0A-2827-1FB0-A286-4CDE07919310}"/>
                  </a:ext>
                </a:extLst>
              </p:cNvPr>
              <p:cNvSpPr/>
              <p:nvPr/>
            </p:nvSpPr>
            <p:spPr>
              <a:xfrm>
                <a:off x="138154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L0</a:t>
                </a:r>
                <a:endParaRPr kumimoji="1" lang="ko-Kore-KR" altLang="en-US" sz="1100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E8F2BF5B-D383-C39C-4C94-917A6F147F45}"/>
                  </a:ext>
                </a:extLst>
              </p:cNvPr>
              <p:cNvSpPr/>
              <p:nvPr/>
            </p:nvSpPr>
            <p:spPr>
              <a:xfrm>
                <a:off x="197788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L1</a:t>
                </a:r>
                <a:endParaRPr kumimoji="1" lang="ko-Kore-KR" altLang="en-US" sz="1100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9DE0AF5-3EFD-6140-9735-C71A5B62C509}"/>
                  </a:ext>
                </a:extLst>
              </p:cNvPr>
              <p:cNvSpPr/>
              <p:nvPr/>
            </p:nvSpPr>
            <p:spPr>
              <a:xfrm>
                <a:off x="257423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L2</a:t>
                </a:r>
                <a:endParaRPr kumimoji="1" lang="ko-Kore-KR" altLang="en-US" sz="1100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B2968B3-3071-9BC1-4F6A-3B8A3EFC44BC}"/>
                  </a:ext>
                </a:extLst>
              </p:cNvPr>
              <p:cNvSpPr/>
              <p:nvPr/>
            </p:nvSpPr>
            <p:spPr>
              <a:xfrm>
                <a:off x="317058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L3</a:t>
                </a:r>
                <a:endParaRPr kumimoji="1" lang="ko-Kore-KR" altLang="en-US" sz="1100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5097FF3-3B83-21D0-FE98-3BDBC9246E64}"/>
                  </a:ext>
                </a:extLst>
              </p:cNvPr>
              <p:cNvSpPr/>
              <p:nvPr/>
            </p:nvSpPr>
            <p:spPr>
              <a:xfrm>
                <a:off x="376693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L4</a:t>
                </a:r>
                <a:endParaRPr kumimoji="1" lang="ko-Kore-KR" altLang="en-US" sz="1100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7C3F03F-3D26-8F9C-BC1B-AA7CF2574317}"/>
                  </a:ext>
                </a:extLst>
              </p:cNvPr>
              <p:cNvSpPr/>
              <p:nvPr/>
            </p:nvSpPr>
            <p:spPr>
              <a:xfrm>
                <a:off x="436328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L5</a:t>
                </a:r>
                <a:endParaRPr kumimoji="1" lang="ko-Kore-KR" altLang="en-US" sz="1100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36DF7C9-4301-9BA5-3729-86A62C2CA4FB}"/>
                  </a:ext>
                </a:extLst>
              </p:cNvPr>
              <p:cNvSpPr/>
              <p:nvPr/>
            </p:nvSpPr>
            <p:spPr>
              <a:xfrm>
                <a:off x="495962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L6</a:t>
                </a:r>
                <a:endParaRPr kumimoji="1" lang="ko-Kore-KR" altLang="en-US" sz="1100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CC4E2ED-69DE-3271-7989-DBCFF076E479}"/>
                  </a:ext>
                </a:extLst>
              </p:cNvPr>
              <p:cNvSpPr/>
              <p:nvPr/>
            </p:nvSpPr>
            <p:spPr>
              <a:xfrm>
                <a:off x="555597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L7</a:t>
                </a:r>
                <a:endParaRPr kumimoji="1" lang="ko-Kore-KR" altLang="en-US" sz="1100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9DE9D53-E2DD-F8A1-D852-9B2BD7B09571}"/>
                  </a:ext>
                </a:extLst>
              </p:cNvPr>
              <p:cNvSpPr/>
              <p:nvPr/>
            </p:nvSpPr>
            <p:spPr>
              <a:xfrm>
                <a:off x="615232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R0</a:t>
                </a:r>
                <a:endParaRPr kumimoji="1" lang="ko-Kore-KR" altLang="en-US" sz="1100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7A3FE08-429D-0AD7-3972-EBE098E70418}"/>
                  </a:ext>
                </a:extLst>
              </p:cNvPr>
              <p:cNvSpPr/>
              <p:nvPr/>
            </p:nvSpPr>
            <p:spPr>
              <a:xfrm>
                <a:off x="674867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R1</a:t>
                </a:r>
                <a:endParaRPr kumimoji="1" lang="ko-Kore-KR" altLang="en-US" sz="1100" dirty="0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2F36EB79-9560-E57F-6F15-D11301E715AF}"/>
                  </a:ext>
                </a:extLst>
              </p:cNvPr>
              <p:cNvSpPr/>
              <p:nvPr/>
            </p:nvSpPr>
            <p:spPr>
              <a:xfrm>
                <a:off x="734502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R2</a:t>
                </a:r>
                <a:endParaRPr kumimoji="1" lang="ko-Kore-KR" altLang="en-US" sz="1100" dirty="0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DC2191EE-4615-6261-C4C5-4D1767B5CF44}"/>
                  </a:ext>
                </a:extLst>
              </p:cNvPr>
              <p:cNvSpPr/>
              <p:nvPr/>
            </p:nvSpPr>
            <p:spPr>
              <a:xfrm>
                <a:off x="794136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R3</a:t>
                </a:r>
                <a:endParaRPr kumimoji="1" lang="ko-Kore-KR" altLang="en-US" sz="1100" dirty="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A799A6F-0DFC-D5F4-DCE2-F96D84FA11E3}"/>
                  </a:ext>
                </a:extLst>
              </p:cNvPr>
              <p:cNvSpPr/>
              <p:nvPr/>
            </p:nvSpPr>
            <p:spPr>
              <a:xfrm>
                <a:off x="853771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R4</a:t>
                </a:r>
                <a:endParaRPr kumimoji="1" lang="ko-Kore-KR" altLang="en-US" sz="1100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14E0DE9-7685-284B-C146-8426B099569D}"/>
                  </a:ext>
                </a:extLst>
              </p:cNvPr>
              <p:cNvSpPr/>
              <p:nvPr/>
            </p:nvSpPr>
            <p:spPr>
              <a:xfrm>
                <a:off x="913406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R5</a:t>
                </a:r>
                <a:endParaRPr kumimoji="1" lang="ko-Kore-KR" altLang="en-US" sz="1100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6FFC5EE-3518-855D-E1FE-D55E086D686A}"/>
                  </a:ext>
                </a:extLst>
              </p:cNvPr>
              <p:cNvSpPr/>
              <p:nvPr/>
            </p:nvSpPr>
            <p:spPr>
              <a:xfrm>
                <a:off x="973041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R6</a:t>
                </a:r>
                <a:endParaRPr kumimoji="1" lang="ko-Kore-KR" altLang="en-US" sz="1100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5FD9AD99-3465-FE86-66F3-D4CEAF0F71F9}"/>
                  </a:ext>
                </a:extLst>
              </p:cNvPr>
              <p:cNvSpPr/>
              <p:nvPr/>
            </p:nvSpPr>
            <p:spPr>
              <a:xfrm>
                <a:off x="1032676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R7</a:t>
                </a:r>
                <a:endParaRPr kumimoji="1" lang="ko-Kore-KR" altLang="en-US" sz="1100" dirty="0"/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89C3FC1-B993-617B-D5E7-3028A5A4853E}"/>
                </a:ext>
              </a:extLst>
            </p:cNvPr>
            <p:cNvCxnSpPr>
              <a:cxnSpLocks/>
              <a:stCxn id="97" idx="2"/>
              <a:endCxn id="82" idx="0"/>
            </p:cNvCxnSpPr>
            <p:nvPr/>
          </p:nvCxnSpPr>
          <p:spPr>
            <a:xfrm>
              <a:off x="4605130" y="3294817"/>
              <a:ext cx="596348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AED249D-B733-726B-A461-17F130930ADA}"/>
                </a:ext>
              </a:extLst>
            </p:cNvPr>
            <p:cNvCxnSpPr>
              <a:stCxn id="81" idx="2"/>
              <a:endCxn id="64" idx="0"/>
            </p:cNvCxnSpPr>
            <p:nvPr/>
          </p:nvCxnSpPr>
          <p:spPr>
            <a:xfrm flipH="1">
              <a:off x="4008782" y="4687809"/>
              <a:ext cx="596348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0F86D61-5B0B-39E6-70A3-CE5C732FEA05}"/>
                </a:ext>
              </a:extLst>
            </p:cNvPr>
            <p:cNvCxnSpPr>
              <a:stCxn id="82" idx="2"/>
              <a:endCxn id="65" idx="0"/>
            </p:cNvCxnSpPr>
            <p:nvPr/>
          </p:nvCxnSpPr>
          <p:spPr>
            <a:xfrm flipH="1">
              <a:off x="4605130" y="4687809"/>
              <a:ext cx="596348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87A9244-5E76-4E1C-A782-8B9D3D99E9DE}"/>
                </a:ext>
              </a:extLst>
            </p:cNvPr>
            <p:cNvCxnSpPr>
              <a:stCxn id="83" idx="2"/>
              <a:endCxn id="66" idx="0"/>
            </p:cNvCxnSpPr>
            <p:nvPr/>
          </p:nvCxnSpPr>
          <p:spPr>
            <a:xfrm flipH="1">
              <a:off x="5201478" y="4687809"/>
              <a:ext cx="596348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59FB7D8-1844-30A7-D26C-F96ADA84C4DF}"/>
                </a:ext>
              </a:extLst>
            </p:cNvPr>
            <p:cNvCxnSpPr>
              <a:stCxn id="80" idx="2"/>
              <a:endCxn id="67" idx="0"/>
            </p:cNvCxnSpPr>
            <p:nvPr/>
          </p:nvCxnSpPr>
          <p:spPr>
            <a:xfrm>
              <a:off x="4008782" y="4687809"/>
              <a:ext cx="1789044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568D224-47A7-3FC8-0D28-9D55E38F7B9F}"/>
                </a:ext>
              </a:extLst>
            </p:cNvPr>
            <p:cNvCxnSpPr>
              <a:stCxn id="88" idx="2"/>
              <a:endCxn id="75" idx="0"/>
            </p:cNvCxnSpPr>
            <p:nvPr/>
          </p:nvCxnSpPr>
          <p:spPr>
            <a:xfrm>
              <a:off x="8779566" y="4687809"/>
              <a:ext cx="1789044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AD5010F-11D2-7E18-0E2A-2F9745C37DDF}"/>
                </a:ext>
              </a:extLst>
            </p:cNvPr>
            <p:cNvCxnSpPr>
              <a:stCxn id="89" idx="2"/>
              <a:endCxn id="72" idx="0"/>
            </p:cNvCxnSpPr>
            <p:nvPr/>
          </p:nvCxnSpPr>
          <p:spPr>
            <a:xfrm flipH="1">
              <a:off x="8779566" y="4687809"/>
              <a:ext cx="596348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9D93006-852F-C7F8-C510-C1E3E1E6EC3F}"/>
                </a:ext>
              </a:extLst>
            </p:cNvPr>
            <p:cNvCxnSpPr>
              <a:stCxn id="90" idx="2"/>
              <a:endCxn id="73" idx="0"/>
            </p:cNvCxnSpPr>
            <p:nvPr/>
          </p:nvCxnSpPr>
          <p:spPr>
            <a:xfrm flipH="1">
              <a:off x="9375914" y="4687809"/>
              <a:ext cx="596348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6894F42-2A42-A14F-D4AC-184919DC0149}"/>
                </a:ext>
              </a:extLst>
            </p:cNvPr>
            <p:cNvCxnSpPr>
              <a:stCxn id="91" idx="2"/>
              <a:endCxn id="74" idx="0"/>
            </p:cNvCxnSpPr>
            <p:nvPr/>
          </p:nvCxnSpPr>
          <p:spPr>
            <a:xfrm flipH="1">
              <a:off x="9972262" y="4687809"/>
              <a:ext cx="596348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E72B4FC-ECE0-3A29-1271-94475F693667}"/>
                    </a:ext>
                  </a:extLst>
                </p:cNvPr>
                <p:cNvSpPr txBox="1"/>
                <p:nvPr/>
              </p:nvSpPr>
              <p:spPr>
                <a:xfrm>
                  <a:off x="623392" y="1923404"/>
                  <a:ext cx="161864" cy="3595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kumimoji="1" lang="ko-Kore-KR" altLang="en-US" sz="11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E72B4FC-ECE0-3A29-1271-94475F693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92" y="1923404"/>
                  <a:ext cx="161864" cy="359549"/>
                </a:xfrm>
                <a:prstGeom prst="rect">
                  <a:avLst/>
                </a:prstGeom>
                <a:blipFill>
                  <a:blip r:embed="rId3"/>
                  <a:stretch>
                    <a:fillRect l="-44444" r="-33333" b="-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EDA5715-361F-0AFD-6AA3-16ECAB7DE5B5}"/>
                    </a:ext>
                  </a:extLst>
                </p:cNvPr>
                <p:cNvSpPr txBox="1"/>
                <p:nvPr/>
              </p:nvSpPr>
              <p:spPr>
                <a:xfrm>
                  <a:off x="609413" y="4994962"/>
                  <a:ext cx="336651" cy="3595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ore-K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kumimoji="1" lang="en-US" altLang="ko-Kore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kumimoji="1" lang="ko-Kore-KR" altLang="en-US" sz="11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EDA5715-361F-0AFD-6AA3-16ECAB7DE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13" y="4994962"/>
                  <a:ext cx="336651" cy="359550"/>
                </a:xfrm>
                <a:prstGeom prst="rect">
                  <a:avLst/>
                </a:prstGeom>
                <a:blipFill>
                  <a:blip r:embed="rId4"/>
                  <a:stretch>
                    <a:fillRect l="-22222" r="-16667" b="-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8E73809-6D37-A9BC-1B6D-24DB1C629EDA}"/>
                    </a:ext>
                  </a:extLst>
                </p:cNvPr>
                <p:cNvSpPr txBox="1"/>
                <p:nvPr/>
              </p:nvSpPr>
              <p:spPr>
                <a:xfrm>
                  <a:off x="522787" y="3582131"/>
                  <a:ext cx="312161" cy="3595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ore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kumimoji="1" lang="en-US" altLang="ko-Kore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kumimoji="1" lang="ko-Kore-KR" altLang="en-US" sz="11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8E73809-6D37-A9BC-1B6D-24DB1C62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87" y="3582131"/>
                  <a:ext cx="312161" cy="359550"/>
                </a:xfrm>
                <a:prstGeom prst="rect">
                  <a:avLst/>
                </a:prstGeom>
                <a:blipFill>
                  <a:blip r:embed="rId5"/>
                  <a:stretch>
                    <a:fillRect l="-16667" r="-1111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724A96F-95C7-9508-B7D0-8600D350876E}"/>
                </a:ext>
              </a:extLst>
            </p:cNvPr>
            <p:cNvCxnSpPr>
              <a:cxnSpLocks/>
              <a:stCxn id="98" idx="2"/>
            </p:cNvCxnSpPr>
            <p:nvPr/>
          </p:nvCxnSpPr>
          <p:spPr>
            <a:xfrm>
              <a:off x="5201478" y="3294817"/>
              <a:ext cx="596347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5EEC142-8E47-3B85-6FCC-CF23F20B141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 flipH="1">
              <a:off x="4008782" y="3282972"/>
              <a:ext cx="1789042" cy="808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6CEF5F8-E704-B3D4-003A-057EEAE022F3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4018447" y="3302619"/>
              <a:ext cx="586683" cy="788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3DCFD62-1118-B8E2-AD85-3BCC26E23EBC}"/>
                </a:ext>
              </a:extLst>
            </p:cNvPr>
            <p:cNvCxnSpPr>
              <a:cxnSpLocks/>
            </p:cNvCxnSpPr>
            <p:nvPr/>
          </p:nvCxnSpPr>
          <p:spPr>
            <a:xfrm>
              <a:off x="9369721" y="3305352"/>
              <a:ext cx="596348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A9678F7-904D-C138-C6AD-6B8530BD357B}"/>
                </a:ext>
              </a:extLst>
            </p:cNvPr>
            <p:cNvCxnSpPr>
              <a:cxnSpLocks/>
            </p:cNvCxnSpPr>
            <p:nvPr/>
          </p:nvCxnSpPr>
          <p:spPr>
            <a:xfrm>
              <a:off x="9966069" y="3305352"/>
              <a:ext cx="596347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3622177-8109-53FA-C9E1-6EE523216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73" y="3293507"/>
              <a:ext cx="1789042" cy="808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B664DA2-7573-995E-ADB0-F4D582726CA4}"/>
                </a:ext>
              </a:extLst>
            </p:cNvPr>
            <p:cNvCxnSpPr>
              <a:cxnSpLocks/>
            </p:cNvCxnSpPr>
            <p:nvPr/>
          </p:nvCxnSpPr>
          <p:spPr>
            <a:xfrm>
              <a:off x="8783038" y="3313154"/>
              <a:ext cx="586683" cy="788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AACCB5A-F608-0519-D6B3-29FFF0F0D95C}"/>
                </a:ext>
              </a:extLst>
            </p:cNvPr>
            <p:cNvCxnSpPr>
              <a:cxnSpLocks/>
            </p:cNvCxnSpPr>
            <p:nvPr/>
          </p:nvCxnSpPr>
          <p:spPr>
            <a:xfrm>
              <a:off x="2308312" y="3302396"/>
              <a:ext cx="596348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3FFEAAA-8A01-933B-EF8A-39D59A2B3BDF}"/>
                </a:ext>
              </a:extLst>
            </p:cNvPr>
            <p:cNvCxnSpPr>
              <a:cxnSpLocks/>
            </p:cNvCxnSpPr>
            <p:nvPr/>
          </p:nvCxnSpPr>
          <p:spPr>
            <a:xfrm>
              <a:off x="2904660" y="3302396"/>
              <a:ext cx="596347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8F7F40E-DBC8-8656-72E0-9FF146B18D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1964" y="3290551"/>
              <a:ext cx="1789042" cy="808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D2FC341-3ACA-7AAE-E2D4-A635575F224E}"/>
                </a:ext>
              </a:extLst>
            </p:cNvPr>
            <p:cNvCxnSpPr>
              <a:cxnSpLocks/>
            </p:cNvCxnSpPr>
            <p:nvPr/>
          </p:nvCxnSpPr>
          <p:spPr>
            <a:xfrm>
              <a:off x="1721629" y="3310198"/>
              <a:ext cx="586683" cy="788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233A16A-673C-0954-92FA-58C3DA3479E4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00" y="3296231"/>
              <a:ext cx="596348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92D7FD5-FD4C-48D2-9339-408B1DA1850C}"/>
                </a:ext>
              </a:extLst>
            </p:cNvPr>
            <p:cNvCxnSpPr>
              <a:cxnSpLocks/>
            </p:cNvCxnSpPr>
            <p:nvPr/>
          </p:nvCxnSpPr>
          <p:spPr>
            <a:xfrm>
              <a:off x="7675548" y="3296231"/>
              <a:ext cx="596347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BFE6002-BA99-70B4-7AEC-CAC5A7ACB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2852" y="3284386"/>
              <a:ext cx="1789042" cy="808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2D755E6-B4B7-A96A-B9CE-32E4C683A5C4}"/>
                </a:ext>
              </a:extLst>
            </p:cNvPr>
            <p:cNvCxnSpPr>
              <a:cxnSpLocks/>
            </p:cNvCxnSpPr>
            <p:nvPr/>
          </p:nvCxnSpPr>
          <p:spPr>
            <a:xfrm>
              <a:off x="6492517" y="3304033"/>
              <a:ext cx="586683" cy="788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A57A205-B499-81A9-3C3C-BFF0F70C9656}"/>
                </a:ext>
              </a:extLst>
            </p:cNvPr>
            <p:cNvCxnSpPr>
              <a:cxnSpLocks/>
              <a:stCxn id="108" idx="2"/>
              <a:endCxn id="93" idx="0"/>
            </p:cNvCxnSpPr>
            <p:nvPr/>
          </p:nvCxnSpPr>
          <p:spPr>
            <a:xfrm>
              <a:off x="1623390" y="1917132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6CE7B58-B813-1783-AFEB-902BEFAF37CD}"/>
                </a:ext>
              </a:extLst>
            </p:cNvPr>
            <p:cNvCxnSpPr>
              <a:cxnSpLocks/>
              <a:stCxn id="78" idx="2"/>
              <a:endCxn id="62" idx="0"/>
            </p:cNvCxnSpPr>
            <p:nvPr/>
          </p:nvCxnSpPr>
          <p:spPr>
            <a:xfrm>
              <a:off x="2816086" y="4687809"/>
              <a:ext cx="0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EF839A6-633E-0B28-1A25-4F9F13CD6E2E}"/>
                </a:ext>
              </a:extLst>
            </p:cNvPr>
            <p:cNvCxnSpPr>
              <a:cxnSpLocks/>
              <a:stCxn id="110" idx="2"/>
              <a:endCxn id="94" idx="0"/>
            </p:cNvCxnSpPr>
            <p:nvPr/>
          </p:nvCxnSpPr>
          <p:spPr>
            <a:xfrm>
              <a:off x="2816086" y="1917132"/>
              <a:ext cx="0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2713C55-EE95-260A-30F6-4C0F587C0046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1623390" y="4686279"/>
              <a:ext cx="609093" cy="89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A1BDD2A5-DDB4-E3AF-46D6-12C94488D5E4}"/>
                </a:ext>
              </a:extLst>
            </p:cNvPr>
            <p:cNvCxnSpPr>
              <a:cxnSpLocks/>
              <a:stCxn id="111" idx="2"/>
              <a:endCxn id="92" idx="0"/>
            </p:cNvCxnSpPr>
            <p:nvPr/>
          </p:nvCxnSpPr>
          <p:spPr>
            <a:xfrm flipH="1">
              <a:off x="1623390" y="1917132"/>
              <a:ext cx="1789044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C69D67E5-8047-5EBC-87A4-A52937DA2724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1617018" y="4686279"/>
              <a:ext cx="1795416" cy="89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EC7BA4A5-70CB-9B57-6787-0FBA436B2F63}"/>
                </a:ext>
              </a:extLst>
            </p:cNvPr>
            <p:cNvCxnSpPr>
              <a:cxnSpLocks/>
              <a:endCxn id="95" idx="0"/>
            </p:cNvCxnSpPr>
            <p:nvPr/>
          </p:nvCxnSpPr>
          <p:spPr>
            <a:xfrm>
              <a:off x="2158914" y="1901751"/>
              <a:ext cx="1253520" cy="796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772339A6-9999-BDD1-47BA-F525057AFD84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 flipH="1">
              <a:off x="2219738" y="4691122"/>
              <a:ext cx="1189224" cy="887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C8D4429-CD83-6693-7671-B7728DC056E6}"/>
                </a:ext>
              </a:extLst>
            </p:cNvPr>
            <p:cNvCxnSpPr>
              <a:cxnSpLocks/>
            </p:cNvCxnSpPr>
            <p:nvPr/>
          </p:nvCxnSpPr>
          <p:spPr>
            <a:xfrm>
              <a:off x="6366394" y="1901751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0135813-14A0-185C-9729-8DB814A5454A}"/>
                </a:ext>
              </a:extLst>
            </p:cNvPr>
            <p:cNvCxnSpPr>
              <a:cxnSpLocks/>
              <a:stCxn id="117" idx="2"/>
              <a:endCxn id="103" idx="0"/>
            </p:cNvCxnSpPr>
            <p:nvPr/>
          </p:nvCxnSpPr>
          <p:spPr>
            <a:xfrm>
              <a:off x="6990522" y="1917132"/>
              <a:ext cx="1192696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2E383FDB-9936-048C-63CA-F7153001B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174" y="1937343"/>
              <a:ext cx="1789044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4728183-0A1E-5D34-1942-49A4B9984053}"/>
                </a:ext>
              </a:extLst>
            </p:cNvPr>
            <p:cNvCxnSpPr>
              <a:cxnSpLocks/>
            </p:cNvCxnSpPr>
            <p:nvPr/>
          </p:nvCxnSpPr>
          <p:spPr>
            <a:xfrm>
              <a:off x="7622538" y="1917132"/>
              <a:ext cx="0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7E205D1E-D670-9CB9-F471-C0AB113E73F9}"/>
                </a:ext>
              </a:extLst>
            </p:cNvPr>
            <p:cNvCxnSpPr>
              <a:cxnSpLocks/>
            </p:cNvCxnSpPr>
            <p:nvPr/>
          </p:nvCxnSpPr>
          <p:spPr>
            <a:xfrm>
              <a:off x="7585420" y="4697138"/>
              <a:ext cx="0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C34E1DD-DCBF-E31A-EE4D-D4A60023C1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2724" y="4695608"/>
              <a:ext cx="609093" cy="89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A4007D27-27E2-4CB2-B319-3308E94B5D60}"/>
                </a:ext>
              </a:extLst>
            </p:cNvPr>
            <p:cNvCxnSpPr>
              <a:cxnSpLocks/>
            </p:cNvCxnSpPr>
            <p:nvPr/>
          </p:nvCxnSpPr>
          <p:spPr>
            <a:xfrm>
              <a:off x="6386352" y="4695608"/>
              <a:ext cx="1795416" cy="89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ADF1FE78-4D32-2369-B724-7AC1D52EB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9072" y="4700451"/>
              <a:ext cx="1189224" cy="887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C5C2389-66E0-590C-78BD-B773A4572746}"/>
              </a:ext>
            </a:extLst>
          </p:cNvPr>
          <p:cNvSpPr/>
          <p:nvPr/>
        </p:nvSpPr>
        <p:spPr>
          <a:xfrm>
            <a:off x="411920" y="1876324"/>
            <a:ext cx="7115039" cy="1169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6438AA63-5F98-71DB-0CC5-DD89C2819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4652" y="1561215"/>
            <a:ext cx="3902348" cy="1560939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03858CA7-53EE-88BE-F944-7C44BE9DE1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" y="4428386"/>
            <a:ext cx="5331366" cy="114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4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4B910-AD34-982B-289F-B7BA0EB6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성능평가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5F5430-FDCA-997D-AB2E-6126AAA8E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10630"/>
              </p:ext>
            </p:extLst>
          </p:nvPr>
        </p:nvGraphicFramePr>
        <p:xfrm>
          <a:off x="2032000" y="2885498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364693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87095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590794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Reference C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ARM</a:t>
                      </a:r>
                      <a:r>
                        <a:rPr lang="ko-KR" altLang="en-US" dirty="0"/>
                        <a:t> 상에서의 </a:t>
                      </a:r>
                      <a:r>
                        <a:rPr lang="en-US" altLang="ko-Kore-KR" dirty="0"/>
                        <a:t>LSH</a:t>
                      </a:r>
                    </a:p>
                    <a:p>
                      <a:pPr algn="ctr"/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월 세미나 </a:t>
                      </a:r>
                      <a:r>
                        <a:rPr lang="ko-KR" altLang="en-US" dirty="0" err="1"/>
                        <a:t>구현물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현재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구현물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484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" altLang="ko-Kore-KR" b="1" dirty="0"/>
                        <a:t>37</a:t>
                      </a:r>
                      <a:r>
                        <a:rPr lang="en-US" altLang="ko-KR" b="1" dirty="0"/>
                        <a:t>.</a:t>
                      </a:r>
                      <a:r>
                        <a:rPr lang="en" altLang="ko-Kore-KR" b="1" dirty="0"/>
                        <a:t>460 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b="1" dirty="0"/>
                        <a:t>11</a:t>
                      </a:r>
                      <a:r>
                        <a:rPr lang="en-US" altLang="ko-KR" b="1" dirty="0"/>
                        <a:t>.</a:t>
                      </a:r>
                      <a:r>
                        <a:rPr lang="en" altLang="ko-Kore-KR" b="1" dirty="0"/>
                        <a:t>225 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b="1" dirty="0"/>
                        <a:t>9</a:t>
                      </a:r>
                      <a:r>
                        <a:rPr lang="en-US" altLang="ko-KR" b="1" dirty="0"/>
                        <a:t>.</a:t>
                      </a:r>
                      <a:r>
                        <a:rPr lang="en" altLang="ko-Kore-KR" b="1" dirty="0"/>
                        <a:t>731 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2499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CBAF85-6A47-C815-2880-F03B13D45C8E}"/>
              </a:ext>
            </a:extLst>
          </p:cNvPr>
          <p:cNvSpPr txBox="1"/>
          <p:nvPr/>
        </p:nvSpPr>
        <p:spPr>
          <a:xfrm>
            <a:off x="2311685" y="4705564"/>
            <a:ext cx="8003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현재</a:t>
            </a:r>
            <a:r>
              <a:rPr kumimoji="1" lang="ko-KR" altLang="en-US" dirty="0"/>
              <a:t> 구현물의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Wordperm</a:t>
            </a:r>
            <a:r>
              <a:rPr kumimoji="1" lang="ko-KR" altLang="en-US" dirty="0"/>
              <a:t> 부분을 </a:t>
            </a:r>
            <a:r>
              <a:rPr kumimoji="1" lang="en-US" altLang="ko-KR" dirty="0"/>
              <a:t>mov</a:t>
            </a:r>
            <a:r>
              <a:rPr kumimoji="1" lang="ko-KR" altLang="en-US" dirty="0"/>
              <a:t> 명령어를 사용하여 구현할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lang="en-US" altLang="ko-Kore-KR" b="1" dirty="0"/>
              <a:t>11</a:t>
            </a:r>
            <a:r>
              <a:rPr lang="en-US" altLang="ko-KR" b="1" dirty="0"/>
              <a:t>.</a:t>
            </a:r>
            <a:r>
              <a:rPr lang="en-US" altLang="ko-Kore-KR" b="1" dirty="0"/>
              <a:t>279 </a:t>
            </a:r>
            <a:r>
              <a:rPr lang="ko-Kore-KR" altLang="en-US" dirty="0"/>
              <a:t>로</a:t>
            </a:r>
            <a:r>
              <a:rPr lang="ko-KR" altLang="en-US" dirty="0"/>
              <a:t> 기존 구현물보다도 좋지 않게 나옴</a:t>
            </a:r>
            <a:endParaRPr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9EE107-8D04-CD11-7EFF-835172C0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375" y="1135274"/>
            <a:ext cx="4305121" cy="1607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3EBA0-B394-7A23-A0B1-CB5444DE78F4}"/>
              </a:ext>
            </a:extLst>
          </p:cNvPr>
          <p:cNvSpPr txBox="1"/>
          <p:nvPr/>
        </p:nvSpPr>
        <p:spPr>
          <a:xfrm>
            <a:off x="411920" y="1321439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입력</a:t>
            </a:r>
            <a:r>
              <a:rPr kumimoji="1" lang="ko-KR" altLang="en-US" dirty="0"/>
              <a:t> 길이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1024-bit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1095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4B910-AD34-982B-289F-B7BA0EB6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LSH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텍스트 개체 틀 2">
                <a:extLst>
                  <a:ext uri="{FF2B5EF4-FFF2-40B4-BE49-F238E27FC236}">
                    <a16:creationId xmlns:a16="http://schemas.microsoft.com/office/drawing/2014/main" id="{FC6BF076-7B6C-3553-EFCB-22A619553DD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ko-Kore-KR" sz="2000" dirty="0"/>
                  <a:t>2014</a:t>
                </a:r>
                <a:r>
                  <a:rPr kumimoji="1" lang="ko-KR" altLang="en-US" sz="2000" dirty="0"/>
                  <a:t>년에 개발된 국산 해시</a:t>
                </a:r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함수</a:t>
                </a:r>
                <a:endParaRPr kumimoji="1" lang="en-US" altLang="ko-Kore-KR" sz="2000" dirty="0"/>
              </a:p>
              <a:p>
                <a:endParaRPr kumimoji="1" lang="en-US" altLang="ko-KR" sz="2000" dirty="0"/>
              </a:p>
              <a:p>
                <a:r>
                  <a:rPr kumimoji="1" lang="en-US" altLang="ko-KR" sz="2000" dirty="0"/>
                  <a:t>LSH-8w-n(w </a:t>
                </a:r>
                <a:r>
                  <a:rPr kumimoji="1" lang="ko-KR" altLang="en-US" sz="2000" dirty="0"/>
                  <a:t>비트 워드 단위로 동작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n</a:t>
                </a:r>
                <a:r>
                  <a:rPr lang="ko-KR" altLang="en-US" sz="2000" dirty="0"/>
                  <a:t> </a:t>
                </a:r>
                <a:r>
                  <a:rPr kumimoji="1" lang="ko-KR" altLang="en-US" sz="2000" dirty="0"/>
                  <a:t>비트의 </a:t>
                </a:r>
                <a:r>
                  <a:rPr kumimoji="1" lang="ko-KR" altLang="en-US" sz="2000" dirty="0" err="1"/>
                  <a:t>출력값</a:t>
                </a:r>
                <a:r>
                  <a:rPr kumimoji="1" lang="en-US" altLang="ko-KR" sz="2000" dirty="0"/>
                  <a:t>)</a:t>
                </a:r>
              </a:p>
              <a:p>
                <a:pPr lvl="1"/>
                <a:r>
                  <a:rPr kumimoji="1" lang="en-US" altLang="ko-KR" sz="1600" dirty="0"/>
                  <a:t>w : 32, 64 / 8w : 256, 512</a:t>
                </a: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 ≤ 8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ko-KR" altLang="en-US" sz="1600" dirty="0"/>
                  <a:t> </a:t>
                </a:r>
                <a:endParaRPr kumimoji="1" lang="en-US" altLang="ko-KR" sz="1600" dirty="0"/>
              </a:p>
              <a:p>
                <a:pPr lvl="2"/>
                <a:r>
                  <a:rPr kumimoji="1" lang="en-US" altLang="ko-KR" sz="1200" dirty="0"/>
                  <a:t>224,</a:t>
                </a:r>
                <a:r>
                  <a:rPr kumimoji="1" lang="ko-KR" altLang="en-US" sz="1200" dirty="0"/>
                  <a:t> </a:t>
                </a:r>
                <a:r>
                  <a:rPr kumimoji="1" lang="en-US" altLang="ko-KR" sz="1200" dirty="0"/>
                  <a:t>256,</a:t>
                </a:r>
                <a:r>
                  <a:rPr kumimoji="1" lang="ko-KR" altLang="en-US" sz="1200" dirty="0"/>
                  <a:t> </a:t>
                </a:r>
                <a:r>
                  <a:rPr kumimoji="1" lang="en-US" altLang="ko-KR" sz="1200" dirty="0"/>
                  <a:t>384,</a:t>
                </a:r>
                <a:r>
                  <a:rPr kumimoji="1" lang="ko-KR" altLang="en-US" sz="1200" dirty="0"/>
                  <a:t> </a:t>
                </a:r>
                <a:r>
                  <a:rPr kumimoji="1" lang="en-US" altLang="ko-KR" sz="1200" dirty="0"/>
                  <a:t>512</a:t>
                </a:r>
              </a:p>
              <a:p>
                <a:endParaRPr kumimoji="1" lang="en-US" altLang="ko-KR" sz="2000" dirty="0"/>
              </a:p>
              <a:p>
                <a:r>
                  <a:rPr kumimoji="1" lang="en-US" altLang="ko-KR" sz="2000" dirty="0"/>
                  <a:t>3</a:t>
                </a:r>
                <a:r>
                  <a:rPr kumimoji="1" lang="ko-KR" altLang="en-US" sz="2000" dirty="0"/>
                  <a:t>단계를 통해 </a:t>
                </a:r>
                <a:r>
                  <a:rPr kumimoji="1" lang="ko-KR" altLang="en-US" sz="2000" dirty="0" err="1"/>
                  <a:t>해시값</a:t>
                </a:r>
                <a:r>
                  <a:rPr kumimoji="1" lang="ko-KR" altLang="en-US" sz="2000" dirty="0"/>
                  <a:t> 출력</a:t>
                </a:r>
                <a:endParaRPr kumimoji="1" lang="en-US" altLang="ko-KR" sz="2000" dirty="0"/>
              </a:p>
              <a:p>
                <a:pPr lvl="1"/>
                <a:r>
                  <a:rPr kumimoji="1" lang="en-US" altLang="ko-KR" sz="1600" dirty="0"/>
                  <a:t>Initialization(</a:t>
                </a:r>
                <a:r>
                  <a:rPr kumimoji="1" lang="ko-KR" altLang="en-US" sz="1600" dirty="0"/>
                  <a:t>초기화</a:t>
                </a:r>
                <a:r>
                  <a:rPr kumimoji="1" lang="en-US" altLang="ko-KR" sz="1600" dirty="0"/>
                  <a:t>)</a:t>
                </a:r>
              </a:p>
              <a:p>
                <a:pPr lvl="2"/>
                <a:r>
                  <a:rPr kumimoji="1" lang="ko-KR" altLang="en-US" sz="1200" dirty="0" err="1"/>
                  <a:t>입력메시지</a:t>
                </a:r>
                <a:r>
                  <a:rPr kumimoji="1" lang="en-US" altLang="ko-KR" sz="1200" dirty="0"/>
                  <a:t>(m)</a:t>
                </a:r>
                <a:r>
                  <a:rPr kumimoji="1" lang="ko-KR" altLang="en-US" sz="1200" dirty="0" err="1"/>
                  <a:t>를</a:t>
                </a:r>
                <a:r>
                  <a:rPr kumimoji="1" lang="ko-KR" altLang="en-US" sz="1200" dirty="0"/>
                  <a:t> 메시지 블록 비트 길이의 배수</a:t>
                </a:r>
                <a:r>
                  <a:rPr kumimoji="1" lang="en-US" altLang="ko-KR" sz="1200" dirty="0"/>
                  <a:t>(1024,</a:t>
                </a:r>
                <a:r>
                  <a:rPr kumimoji="1" lang="ko-KR" altLang="en-US" sz="1200" dirty="0"/>
                  <a:t> </a:t>
                </a:r>
                <a:r>
                  <a:rPr kumimoji="1" lang="en-US" altLang="ko-KR" sz="1200" dirty="0"/>
                  <a:t>2048)</a:t>
                </a:r>
                <a:r>
                  <a:rPr kumimoji="1" lang="ko-KR" altLang="en-US" sz="1200" dirty="0"/>
                  <a:t>가 되도록 패딩 후</a:t>
                </a:r>
                <a:r>
                  <a:rPr kumimoji="1" lang="en-US" altLang="ko-KR" sz="1200" dirty="0"/>
                  <a:t>,</a:t>
                </a:r>
                <a:r>
                  <a:rPr kumimoji="1" lang="ko-KR" altLang="en-US" sz="1200" dirty="0"/>
                  <a:t> 메시지 블록 단위로 분할</a:t>
                </a:r>
                <a:endParaRPr kumimoji="1" lang="en-US" altLang="ko-KR" sz="1600" dirty="0"/>
              </a:p>
              <a:p>
                <a:pPr lvl="2"/>
                <a:r>
                  <a:rPr kumimoji="1" lang="ko-KR" altLang="en-US" sz="1200" dirty="0"/>
                  <a:t>연결 변수를 </a:t>
                </a:r>
                <a:r>
                  <a:rPr kumimoji="1" lang="en-US" altLang="ko-KR" sz="1200" dirty="0"/>
                  <a:t>IV</a:t>
                </a:r>
                <a:r>
                  <a:rPr kumimoji="1" lang="ko-KR" altLang="en-US" sz="1200" dirty="0"/>
                  <a:t>로 초기화</a:t>
                </a:r>
                <a:endParaRPr kumimoji="1" lang="en-US" altLang="ko-KR" sz="1200" dirty="0"/>
              </a:p>
              <a:p>
                <a:pPr lvl="1"/>
                <a:endParaRPr kumimoji="1" lang="en-US" altLang="ko-KR" sz="1600" dirty="0"/>
              </a:p>
              <a:p>
                <a:pPr lvl="1"/>
                <a:r>
                  <a:rPr kumimoji="1" lang="en-US" altLang="ko-KR" sz="1600" dirty="0"/>
                  <a:t>Compression(</a:t>
                </a:r>
                <a:r>
                  <a:rPr kumimoji="1" lang="ko-KR" altLang="en-US" sz="1600" dirty="0"/>
                  <a:t>압축</a:t>
                </a:r>
                <a:r>
                  <a:rPr kumimoji="1" lang="en-US" altLang="ko-KR" sz="1600" dirty="0"/>
                  <a:t>)</a:t>
                </a:r>
              </a:p>
              <a:p>
                <a:pPr lvl="2"/>
                <a:r>
                  <a:rPr kumimoji="1" lang="en-US" altLang="ko-KR" sz="1200" dirty="0"/>
                  <a:t>32w</a:t>
                </a:r>
                <a:r>
                  <a:rPr kumimoji="1" lang="ko-KR" altLang="en-US" sz="1200" dirty="0"/>
                  <a:t> 배열 메시지 블록을 입력으로 사용하여 얻은 </a:t>
                </a:r>
                <a:r>
                  <a:rPr kumimoji="1" lang="ko-KR" altLang="en-US" sz="1200" dirty="0" err="1"/>
                  <a:t>출력값을</a:t>
                </a:r>
                <a:r>
                  <a:rPr kumimoji="1" lang="ko-KR" altLang="en-US" sz="1200" dirty="0"/>
                  <a:t> 연결 변수로 사용하여 마지막 블록까지 반복하여 압축 함수 실행</a:t>
                </a:r>
                <a:endParaRPr kumimoji="1" lang="en-US" altLang="ko-KR" sz="1600" dirty="0"/>
              </a:p>
              <a:p>
                <a:pPr lvl="1"/>
                <a:endParaRPr kumimoji="1" lang="en-US" altLang="ko-KR" sz="1600" dirty="0"/>
              </a:p>
              <a:p>
                <a:pPr lvl="1"/>
                <a:r>
                  <a:rPr kumimoji="1" lang="en-US" altLang="ko-KR" sz="1600" dirty="0"/>
                  <a:t>Finalization(</a:t>
                </a:r>
                <a:r>
                  <a:rPr kumimoji="1" lang="ko-KR" altLang="en-US" sz="1600" dirty="0"/>
                  <a:t>완료</a:t>
                </a:r>
                <a:r>
                  <a:rPr kumimoji="1" lang="en-US" altLang="ko-KR" sz="1600" dirty="0"/>
                  <a:t>)</a:t>
                </a:r>
              </a:p>
              <a:p>
                <a:pPr lvl="2"/>
                <a:r>
                  <a:rPr kumimoji="1" lang="ko-KR" altLang="en-US" sz="1200" dirty="0"/>
                  <a:t>연결 변수에 최종 저장된 값으로부터 </a:t>
                </a:r>
                <a:r>
                  <a:rPr kumimoji="1" lang="en-US" altLang="ko-KR" sz="1200" dirty="0"/>
                  <a:t>n </a:t>
                </a:r>
                <a:r>
                  <a:rPr kumimoji="1" lang="ko-KR" altLang="en-US" sz="1200" dirty="0"/>
                  <a:t>비트 길이의 </a:t>
                </a:r>
                <a:r>
                  <a:rPr kumimoji="1" lang="ko-KR" altLang="en-US" sz="1200" dirty="0" err="1"/>
                  <a:t>출력값</a:t>
                </a:r>
                <a:r>
                  <a:rPr kumimoji="1" lang="ko-KR" altLang="en-US" sz="1200" dirty="0"/>
                  <a:t> 생성</a:t>
                </a:r>
                <a:endParaRPr kumimoji="1" lang="en-US" altLang="ko-KR" sz="1600" dirty="0"/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274" name="텍스트 개체 틀 2">
                <a:extLst>
                  <a:ext uri="{FF2B5EF4-FFF2-40B4-BE49-F238E27FC236}">
                    <a16:creationId xmlns:a16="http://schemas.microsoft.com/office/drawing/2014/main" id="{FC6BF076-7B6C-3553-EFCB-22A619553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  <a:blipFill>
                <a:blip r:embed="rId2"/>
                <a:stretch>
                  <a:fillRect l="-446" t="-1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0BF1AFDD-999D-C617-665A-32538C847591}"/>
              </a:ext>
            </a:extLst>
          </p:cNvPr>
          <p:cNvGrpSpPr/>
          <p:nvPr/>
        </p:nvGrpSpPr>
        <p:grpSpPr>
          <a:xfrm>
            <a:off x="6879012" y="1152525"/>
            <a:ext cx="5312988" cy="2010790"/>
            <a:chOff x="6467092" y="3948066"/>
            <a:chExt cx="5312988" cy="2010790"/>
          </a:xfrm>
        </p:grpSpPr>
        <p:pic>
          <p:nvPicPr>
            <p:cNvPr id="276" name="그림 275">
              <a:extLst>
                <a:ext uri="{FF2B5EF4-FFF2-40B4-BE49-F238E27FC236}">
                  <a16:creationId xmlns:a16="http://schemas.microsoft.com/office/drawing/2014/main" id="{04BE3A34-0888-0E7E-5E42-8A171051F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7092" y="3948066"/>
              <a:ext cx="5312988" cy="2006569"/>
            </a:xfrm>
            <a:prstGeom prst="rect">
              <a:avLst/>
            </a:prstGeom>
          </p:spPr>
        </p:pic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1FF9EB1A-79D3-46C5-F4AD-81A8162917F8}"/>
                </a:ext>
              </a:extLst>
            </p:cNvPr>
            <p:cNvSpPr/>
            <p:nvPr/>
          </p:nvSpPr>
          <p:spPr>
            <a:xfrm>
              <a:off x="6467092" y="3948066"/>
              <a:ext cx="4451279" cy="808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480C5552-BF4B-849A-E29E-3DF7A40F52EE}"/>
                </a:ext>
              </a:extLst>
            </p:cNvPr>
            <p:cNvSpPr/>
            <p:nvPr/>
          </p:nvSpPr>
          <p:spPr>
            <a:xfrm>
              <a:off x="7659946" y="5149865"/>
              <a:ext cx="2927279" cy="80899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A87A8A8B-5678-1E5D-DFA2-404F16B9E035}"/>
                </a:ext>
              </a:extLst>
            </p:cNvPr>
            <p:cNvSpPr/>
            <p:nvPr/>
          </p:nvSpPr>
          <p:spPr>
            <a:xfrm>
              <a:off x="10689771" y="5149865"/>
              <a:ext cx="228600" cy="80899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30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6C210-79D2-98FF-038C-73C06DB5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ARM64</a:t>
            </a:r>
            <a:r>
              <a:rPr kumimoji="1" lang="ko-Kore-KR" altLang="en-US" dirty="0"/>
              <a:t>상에서의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LSH</a:t>
            </a:r>
            <a:r>
              <a:rPr kumimoji="1" lang="ko-KR" altLang="en-US" dirty="0"/>
              <a:t> 최적구현</a:t>
            </a:r>
            <a:endParaRPr kumimoji="1" lang="ko-Kore-KR" altLang="en-US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BB2E7872-0C90-A0EE-9569-16F2EA15F290}"/>
              </a:ext>
            </a:extLst>
          </p:cNvPr>
          <p:cNvGrpSpPr/>
          <p:nvPr/>
        </p:nvGrpSpPr>
        <p:grpSpPr>
          <a:xfrm>
            <a:off x="5879303" y="1799508"/>
            <a:ext cx="5761315" cy="3258984"/>
            <a:chOff x="1319311" y="1252529"/>
            <a:chExt cx="4572881" cy="256455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54A4EDF-5D23-E6EA-4553-27D06B35300B}"/>
                </a:ext>
              </a:extLst>
            </p:cNvPr>
            <p:cNvGrpSpPr/>
            <p:nvPr/>
          </p:nvGrpSpPr>
          <p:grpSpPr>
            <a:xfrm>
              <a:off x="1770574" y="1252529"/>
              <a:ext cx="4121618" cy="440646"/>
              <a:chOff x="1381540" y="467139"/>
              <a:chExt cx="4770784" cy="59634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18191DF-2D5F-1BD4-EB4C-B7F4F5F7864B}"/>
                  </a:ext>
                </a:extLst>
              </p:cNvPr>
              <p:cNvSpPr/>
              <p:nvPr/>
            </p:nvSpPr>
            <p:spPr>
              <a:xfrm>
                <a:off x="138154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R0</a:t>
                </a:r>
                <a:endParaRPr kumimoji="1" lang="ko-Kore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52A62F5-BA2C-04C8-B5C3-A21BE4FA23D6}"/>
                  </a:ext>
                </a:extLst>
              </p:cNvPr>
              <p:cNvSpPr/>
              <p:nvPr/>
            </p:nvSpPr>
            <p:spPr>
              <a:xfrm>
                <a:off x="197788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R1</a:t>
                </a:r>
                <a:endParaRPr kumimoji="1" lang="ko-Kore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2C1C01F-6F80-7F2F-DA65-966DB0BB6597}"/>
                  </a:ext>
                </a:extLst>
              </p:cNvPr>
              <p:cNvSpPr/>
              <p:nvPr/>
            </p:nvSpPr>
            <p:spPr>
              <a:xfrm>
                <a:off x="257423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R2</a:t>
                </a:r>
                <a:endParaRPr kumimoji="1" lang="ko-Kore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91FB717-6E30-BF3D-18C4-E0E126F28B5E}"/>
                  </a:ext>
                </a:extLst>
              </p:cNvPr>
              <p:cNvSpPr/>
              <p:nvPr/>
            </p:nvSpPr>
            <p:spPr>
              <a:xfrm>
                <a:off x="317058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R3</a:t>
                </a:r>
                <a:endParaRPr kumimoji="1" lang="ko-Kore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0F7C86C-487F-9C2D-F5B8-E3A82A48F0A9}"/>
                  </a:ext>
                </a:extLst>
              </p:cNvPr>
              <p:cNvSpPr/>
              <p:nvPr/>
            </p:nvSpPr>
            <p:spPr>
              <a:xfrm>
                <a:off x="376693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R4</a:t>
                </a:r>
                <a:endParaRPr kumimoji="1" lang="ko-Kore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FE30407-E248-1E81-1300-6F4B7873974B}"/>
                  </a:ext>
                </a:extLst>
              </p:cNvPr>
              <p:cNvSpPr/>
              <p:nvPr/>
            </p:nvSpPr>
            <p:spPr>
              <a:xfrm>
                <a:off x="436328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R5</a:t>
                </a:r>
                <a:endParaRPr kumimoji="1" lang="ko-Kore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2779818-4997-DDC2-41BD-48829D8EBAEC}"/>
                  </a:ext>
                </a:extLst>
              </p:cNvPr>
              <p:cNvSpPr/>
              <p:nvPr/>
            </p:nvSpPr>
            <p:spPr>
              <a:xfrm>
                <a:off x="495962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R6</a:t>
                </a:r>
                <a:endParaRPr kumimoji="1" lang="ko-Kore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C0D68F7-E7AD-420E-6076-1C090638E242}"/>
                  </a:ext>
                </a:extLst>
              </p:cNvPr>
              <p:cNvSpPr/>
              <p:nvPr/>
            </p:nvSpPr>
            <p:spPr>
              <a:xfrm>
                <a:off x="555597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R7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D451A37-E425-74A2-580C-6DBA8F642CA3}"/>
                </a:ext>
              </a:extLst>
            </p:cNvPr>
            <p:cNvGrpSpPr/>
            <p:nvPr/>
          </p:nvGrpSpPr>
          <p:grpSpPr>
            <a:xfrm>
              <a:off x="1770574" y="2270511"/>
              <a:ext cx="4121618" cy="440646"/>
              <a:chOff x="1381540" y="467139"/>
              <a:chExt cx="4770784" cy="59634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493B297-18F1-DBA0-C330-DC7C0D009C27}"/>
                  </a:ext>
                </a:extLst>
              </p:cNvPr>
              <p:cNvSpPr/>
              <p:nvPr/>
            </p:nvSpPr>
            <p:spPr>
              <a:xfrm>
                <a:off x="138154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R0</a:t>
                </a:r>
                <a:endParaRPr kumimoji="1" lang="ko-Kore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96ACA58-F127-6808-9E6E-A06AB5C8A0E5}"/>
                  </a:ext>
                </a:extLst>
              </p:cNvPr>
              <p:cNvSpPr/>
              <p:nvPr/>
            </p:nvSpPr>
            <p:spPr>
              <a:xfrm>
                <a:off x="197788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R1</a:t>
                </a:r>
                <a:endParaRPr kumimoji="1" lang="ko-Kore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F337CBE-E437-8293-3F1E-36E77D3B48DC}"/>
                  </a:ext>
                </a:extLst>
              </p:cNvPr>
              <p:cNvSpPr/>
              <p:nvPr/>
            </p:nvSpPr>
            <p:spPr>
              <a:xfrm>
                <a:off x="257423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R2</a:t>
                </a:r>
                <a:endParaRPr kumimoji="1" lang="ko-Kore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5196182-21C3-A1AC-2D62-89355B3D767F}"/>
                  </a:ext>
                </a:extLst>
              </p:cNvPr>
              <p:cNvSpPr/>
              <p:nvPr/>
            </p:nvSpPr>
            <p:spPr>
              <a:xfrm>
                <a:off x="317058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R3</a:t>
                </a:r>
                <a:endParaRPr kumimoji="1" lang="ko-Kore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E50BB2E-F9BD-309F-A4F4-92DAD9D517CE}"/>
                  </a:ext>
                </a:extLst>
              </p:cNvPr>
              <p:cNvSpPr/>
              <p:nvPr/>
            </p:nvSpPr>
            <p:spPr>
              <a:xfrm>
                <a:off x="376693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R4</a:t>
                </a:r>
                <a:endParaRPr kumimoji="1" lang="ko-Kore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44A3BA8-E907-3EE3-91DB-FFF0B44F72FC}"/>
                  </a:ext>
                </a:extLst>
              </p:cNvPr>
              <p:cNvSpPr/>
              <p:nvPr/>
            </p:nvSpPr>
            <p:spPr>
              <a:xfrm>
                <a:off x="436328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R5</a:t>
                </a:r>
                <a:endParaRPr kumimoji="1" lang="ko-Kore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7968B41-6807-2DA9-C7C4-749E00BE1A2A}"/>
                  </a:ext>
                </a:extLst>
              </p:cNvPr>
              <p:cNvSpPr/>
              <p:nvPr/>
            </p:nvSpPr>
            <p:spPr>
              <a:xfrm>
                <a:off x="495962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R6</a:t>
                </a:r>
                <a:endParaRPr kumimoji="1" lang="ko-Kore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620B238-6117-A294-0E38-87769478AAA6}"/>
                  </a:ext>
                </a:extLst>
              </p:cNvPr>
              <p:cNvSpPr/>
              <p:nvPr/>
            </p:nvSpPr>
            <p:spPr>
              <a:xfrm>
                <a:off x="555597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R7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1136517-8DEB-FF3F-651B-FA0ACC49A530}"/>
                </a:ext>
              </a:extLst>
            </p:cNvPr>
            <p:cNvGrpSpPr/>
            <p:nvPr/>
          </p:nvGrpSpPr>
          <p:grpSpPr>
            <a:xfrm>
              <a:off x="1770574" y="3376439"/>
              <a:ext cx="4121618" cy="440646"/>
              <a:chOff x="1381540" y="467139"/>
              <a:chExt cx="4770784" cy="59634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39A2B27-E453-7BF9-B050-453D37655845}"/>
                  </a:ext>
                </a:extLst>
              </p:cNvPr>
              <p:cNvSpPr/>
              <p:nvPr/>
            </p:nvSpPr>
            <p:spPr>
              <a:xfrm>
                <a:off x="138154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R0</a:t>
                </a:r>
                <a:endParaRPr kumimoji="1" lang="ko-Kore-KR" altLang="en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975FA68-47D7-D3CD-0896-5D3811D88886}"/>
                  </a:ext>
                </a:extLst>
              </p:cNvPr>
              <p:cNvSpPr/>
              <p:nvPr/>
            </p:nvSpPr>
            <p:spPr>
              <a:xfrm>
                <a:off x="197788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R1</a:t>
                </a:r>
                <a:endParaRPr kumimoji="1" lang="ko-Kore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4BFE6FC-1027-CD88-D8DB-8596DBEFA556}"/>
                  </a:ext>
                </a:extLst>
              </p:cNvPr>
              <p:cNvSpPr/>
              <p:nvPr/>
            </p:nvSpPr>
            <p:spPr>
              <a:xfrm>
                <a:off x="257423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R2</a:t>
                </a:r>
                <a:endParaRPr kumimoji="1" lang="ko-Kore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F67F0B5-085C-1528-9A3C-AAD7B6EAF3DD}"/>
                  </a:ext>
                </a:extLst>
              </p:cNvPr>
              <p:cNvSpPr/>
              <p:nvPr/>
            </p:nvSpPr>
            <p:spPr>
              <a:xfrm>
                <a:off x="317058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R3</a:t>
                </a:r>
                <a:endParaRPr kumimoji="1" lang="ko-Kore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5907610-2190-4445-0085-527109A248E5}"/>
                  </a:ext>
                </a:extLst>
              </p:cNvPr>
              <p:cNvSpPr/>
              <p:nvPr/>
            </p:nvSpPr>
            <p:spPr>
              <a:xfrm>
                <a:off x="376693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R4</a:t>
                </a:r>
                <a:endParaRPr kumimoji="1" lang="ko-Kore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50451F-C825-B8FD-712C-02AD69DDE408}"/>
                  </a:ext>
                </a:extLst>
              </p:cNvPr>
              <p:cNvSpPr/>
              <p:nvPr/>
            </p:nvSpPr>
            <p:spPr>
              <a:xfrm>
                <a:off x="436328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R5</a:t>
                </a:r>
                <a:endParaRPr kumimoji="1" lang="ko-Kore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95FB81C-6600-945F-B19A-C16A80A06604}"/>
                  </a:ext>
                </a:extLst>
              </p:cNvPr>
              <p:cNvSpPr/>
              <p:nvPr/>
            </p:nvSpPr>
            <p:spPr>
              <a:xfrm>
                <a:off x="495962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R6</a:t>
                </a:r>
                <a:endParaRPr kumimoji="1" lang="ko-Kore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9B5660F-8F99-7687-59F1-4D55DA6B3AC2}"/>
                  </a:ext>
                </a:extLst>
              </p:cNvPr>
              <p:cNvSpPr/>
              <p:nvPr/>
            </p:nvSpPr>
            <p:spPr>
              <a:xfrm>
                <a:off x="555597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R7</a:t>
                </a:r>
                <a:endParaRPr kumimoji="1" lang="ko-Kore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2E82B80-4ED8-AE44-6FD4-F3A247503563}"/>
                    </a:ext>
                  </a:extLst>
                </p:cNvPr>
                <p:cNvSpPr txBox="1"/>
                <p:nvPr/>
              </p:nvSpPr>
              <p:spPr>
                <a:xfrm>
                  <a:off x="1331387" y="1407771"/>
                  <a:ext cx="173830" cy="2046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2E82B80-4ED8-AE44-6FD4-F3A247503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387" y="1407771"/>
                  <a:ext cx="173830" cy="204677"/>
                </a:xfrm>
                <a:prstGeom prst="rect">
                  <a:avLst/>
                </a:prstGeom>
                <a:blipFill>
                  <a:blip r:embed="rId2"/>
                  <a:stretch>
                    <a:fillRect l="-22222" r="-16667" b="-1904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768E519-F6E5-33A0-6FFF-C1557C74C32C}"/>
                    </a:ext>
                  </a:extLst>
                </p:cNvPr>
                <p:cNvSpPr txBox="1"/>
                <p:nvPr/>
              </p:nvSpPr>
              <p:spPr>
                <a:xfrm>
                  <a:off x="1319311" y="3495674"/>
                  <a:ext cx="371813" cy="2046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768E519-F6E5-33A0-6FFF-C1557C74C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311" y="3495674"/>
                  <a:ext cx="371813" cy="204677"/>
                </a:xfrm>
                <a:prstGeom prst="rect">
                  <a:avLst/>
                </a:prstGeom>
                <a:blipFill>
                  <a:blip r:embed="rId3"/>
                  <a:stretch>
                    <a:fillRect l="-5263" r="-2632" b="-1904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6C5D1C7-0121-3C55-D1FA-9EB39FD7EAC8}"/>
                </a:ext>
              </a:extLst>
            </p:cNvPr>
            <p:cNvCxnSpPr/>
            <p:nvPr/>
          </p:nvCxnSpPr>
          <p:spPr>
            <a:xfrm>
              <a:off x="4094973" y="1693175"/>
              <a:ext cx="515202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479D80C-8A5E-9841-821E-C167089A9FCE}"/>
                </a:ext>
              </a:extLst>
            </p:cNvPr>
            <p:cNvCxnSpPr/>
            <p:nvPr/>
          </p:nvCxnSpPr>
          <p:spPr>
            <a:xfrm>
              <a:off x="4610175" y="1693175"/>
              <a:ext cx="515202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F8E0C675-0430-4F39-AC1E-D81E702A9FE5}"/>
                </a:ext>
              </a:extLst>
            </p:cNvPr>
            <p:cNvCxnSpPr/>
            <p:nvPr/>
          </p:nvCxnSpPr>
          <p:spPr>
            <a:xfrm>
              <a:off x="5125377" y="1693175"/>
              <a:ext cx="515202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B770A71E-5850-E6D5-4188-338C0FAA6E63}"/>
                </a:ext>
              </a:extLst>
            </p:cNvPr>
            <p:cNvCxnSpPr/>
            <p:nvPr/>
          </p:nvCxnSpPr>
          <p:spPr>
            <a:xfrm flipH="1">
              <a:off x="4094973" y="1693175"/>
              <a:ext cx="1545607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80C37BF-1001-9ED6-A8BA-C9631A240AFF}"/>
                </a:ext>
              </a:extLst>
            </p:cNvPr>
            <p:cNvCxnSpPr>
              <a:cxnSpLocks/>
            </p:cNvCxnSpPr>
            <p:nvPr/>
          </p:nvCxnSpPr>
          <p:spPr>
            <a:xfrm>
              <a:off x="2034164" y="1693175"/>
              <a:ext cx="515202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938E61A8-B0F9-5FEF-37FA-BE60CE0C8887}"/>
                </a:ext>
              </a:extLst>
            </p:cNvPr>
            <p:cNvCxnSpPr>
              <a:cxnSpLocks/>
            </p:cNvCxnSpPr>
            <p:nvPr/>
          </p:nvCxnSpPr>
          <p:spPr>
            <a:xfrm>
              <a:off x="3064568" y="1693175"/>
              <a:ext cx="0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BFB0DBDF-D53D-665C-9CF6-8A6BBF57B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4164" y="1693175"/>
              <a:ext cx="1545607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7898681-2EFA-B982-316C-40E3173140A8}"/>
                </a:ext>
              </a:extLst>
            </p:cNvPr>
            <p:cNvCxnSpPr>
              <a:cxnSpLocks/>
            </p:cNvCxnSpPr>
            <p:nvPr/>
          </p:nvCxnSpPr>
          <p:spPr>
            <a:xfrm>
              <a:off x="2496818" y="1681810"/>
              <a:ext cx="1082952" cy="588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FF5E7203-6E69-CF49-8FA4-21FF3D62F6F5}"/>
                </a:ext>
              </a:extLst>
            </p:cNvPr>
            <p:cNvCxnSpPr/>
            <p:nvPr/>
          </p:nvCxnSpPr>
          <p:spPr>
            <a:xfrm flipH="1">
              <a:off x="4091737" y="2718087"/>
              <a:ext cx="515202" cy="65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60FB3ECA-8579-D4AB-3AB6-746A62E26449}"/>
                </a:ext>
              </a:extLst>
            </p:cNvPr>
            <p:cNvCxnSpPr/>
            <p:nvPr/>
          </p:nvCxnSpPr>
          <p:spPr>
            <a:xfrm flipH="1">
              <a:off x="4606939" y="2718087"/>
              <a:ext cx="515202" cy="65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70F84679-A96B-0A6B-0ADB-F1C269E2DE99}"/>
                </a:ext>
              </a:extLst>
            </p:cNvPr>
            <p:cNvCxnSpPr/>
            <p:nvPr/>
          </p:nvCxnSpPr>
          <p:spPr>
            <a:xfrm flipH="1">
              <a:off x="5122141" y="2718087"/>
              <a:ext cx="515202" cy="65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D013743A-5A4F-B470-9078-BECABC59F825}"/>
                </a:ext>
              </a:extLst>
            </p:cNvPr>
            <p:cNvCxnSpPr/>
            <p:nvPr/>
          </p:nvCxnSpPr>
          <p:spPr>
            <a:xfrm>
              <a:off x="4091737" y="2718087"/>
              <a:ext cx="1545607" cy="65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DE54742-29B4-C7D1-E4D8-F2A6AAF3700B}"/>
                </a:ext>
              </a:extLst>
            </p:cNvPr>
            <p:cNvCxnSpPr>
              <a:cxnSpLocks/>
            </p:cNvCxnSpPr>
            <p:nvPr/>
          </p:nvCxnSpPr>
          <p:spPr>
            <a:xfrm>
              <a:off x="3061332" y="2718087"/>
              <a:ext cx="0" cy="65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21BA17D7-3389-6B39-7CFB-05C204EFA0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0927" y="2716957"/>
              <a:ext cx="526213" cy="659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143C2A69-04A1-6612-4F7F-02A30B6938D4}"/>
                </a:ext>
              </a:extLst>
            </p:cNvPr>
            <p:cNvCxnSpPr>
              <a:cxnSpLocks/>
            </p:cNvCxnSpPr>
            <p:nvPr/>
          </p:nvCxnSpPr>
          <p:spPr>
            <a:xfrm>
              <a:off x="2025423" y="2716957"/>
              <a:ext cx="1551112" cy="659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3BAE28D-68B2-A2D2-47EB-AA2E15500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6130" y="2720535"/>
              <a:ext cx="1027405" cy="655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9" name="그림 188">
            <a:extLst>
              <a:ext uri="{FF2B5EF4-FFF2-40B4-BE49-F238E27FC236}">
                <a16:creationId xmlns:a16="http://schemas.microsoft.com/office/drawing/2014/main" id="{9A9BCAA2-018B-791A-4AE5-2BF9B823A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827" y="1768770"/>
            <a:ext cx="3828555" cy="1818997"/>
          </a:xfrm>
          <a:prstGeom prst="rect">
            <a:avLst/>
          </a:prstGeom>
        </p:spPr>
      </p:pic>
      <p:pic>
        <p:nvPicPr>
          <p:cNvPr id="191" name="그림 190">
            <a:extLst>
              <a:ext uri="{FF2B5EF4-FFF2-40B4-BE49-F238E27FC236}">
                <a16:creationId xmlns:a16="http://schemas.microsoft.com/office/drawing/2014/main" id="{D0B510AE-21E2-E5EF-9E14-71A2F84C9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483" y="3818620"/>
            <a:ext cx="4132922" cy="188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9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822E-F9F2-7A09-B365-CB729DA8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ARM64</a:t>
            </a:r>
            <a:r>
              <a:rPr kumimoji="1" lang="ko-Kore-KR" altLang="en-US" dirty="0"/>
              <a:t>상에서의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LSH</a:t>
            </a:r>
            <a:r>
              <a:rPr kumimoji="1" lang="ko-KR" altLang="en-US" dirty="0"/>
              <a:t> 최적구현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54E1E4-5BB6-56F5-7FBE-297D553E3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512" y="3264942"/>
            <a:ext cx="3099656" cy="12450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888FF5-976B-C955-DEFC-349BAC6B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97" y="1751600"/>
            <a:ext cx="4108501" cy="37142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C17EAD-7F37-B27A-AD9E-6EFCEF8D4EE1}"/>
              </a:ext>
            </a:extLst>
          </p:cNvPr>
          <p:cNvSpPr/>
          <p:nvPr/>
        </p:nvSpPr>
        <p:spPr>
          <a:xfrm>
            <a:off x="1530849" y="2486346"/>
            <a:ext cx="678095" cy="154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F2D681-3EF6-27A2-89B9-13AA65E8AD12}"/>
              </a:ext>
            </a:extLst>
          </p:cNvPr>
          <p:cNvSpPr/>
          <p:nvPr/>
        </p:nvSpPr>
        <p:spPr>
          <a:xfrm>
            <a:off x="2941626" y="2486346"/>
            <a:ext cx="678095" cy="154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CE38E2-EA89-C6BB-9738-FBAC4965E834}"/>
              </a:ext>
            </a:extLst>
          </p:cNvPr>
          <p:cNvSpPr/>
          <p:nvPr/>
        </p:nvSpPr>
        <p:spPr>
          <a:xfrm>
            <a:off x="1530848" y="2640458"/>
            <a:ext cx="678095" cy="154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728B14-F005-CB91-4785-EF2CA1A02239}"/>
              </a:ext>
            </a:extLst>
          </p:cNvPr>
          <p:cNvSpPr/>
          <p:nvPr/>
        </p:nvSpPr>
        <p:spPr>
          <a:xfrm>
            <a:off x="2941625" y="2640458"/>
            <a:ext cx="678095" cy="154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0468DA-750E-8D51-44C6-5B5A0992CDF2}"/>
              </a:ext>
            </a:extLst>
          </p:cNvPr>
          <p:cNvSpPr/>
          <p:nvPr/>
        </p:nvSpPr>
        <p:spPr>
          <a:xfrm>
            <a:off x="1530848" y="3010328"/>
            <a:ext cx="1410777" cy="364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B9514-C974-EA49-E4D1-3E0274197A05}"/>
              </a:ext>
            </a:extLst>
          </p:cNvPr>
          <p:cNvSpPr/>
          <p:nvPr/>
        </p:nvSpPr>
        <p:spPr>
          <a:xfrm>
            <a:off x="1530848" y="3522610"/>
            <a:ext cx="1410777" cy="364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7EA20D-76AC-7E9E-553B-FD4899CD3759}"/>
              </a:ext>
            </a:extLst>
          </p:cNvPr>
          <p:cNvSpPr/>
          <p:nvPr/>
        </p:nvSpPr>
        <p:spPr>
          <a:xfrm>
            <a:off x="1530848" y="4065573"/>
            <a:ext cx="1410777" cy="364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5E52F1-E64E-5B05-5039-0E6F5CD6690E}"/>
              </a:ext>
            </a:extLst>
          </p:cNvPr>
          <p:cNvSpPr/>
          <p:nvPr/>
        </p:nvSpPr>
        <p:spPr>
          <a:xfrm>
            <a:off x="1530848" y="4583274"/>
            <a:ext cx="1410777" cy="364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25F805-FCAA-8CC6-F12F-368CBC7A1581}"/>
              </a:ext>
            </a:extLst>
          </p:cNvPr>
          <p:cNvSpPr/>
          <p:nvPr/>
        </p:nvSpPr>
        <p:spPr>
          <a:xfrm>
            <a:off x="1530848" y="5100975"/>
            <a:ext cx="678096" cy="364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A5FB36-67F9-681E-D8D0-1B952F0E2807}"/>
              </a:ext>
            </a:extLst>
          </p:cNvPr>
          <p:cNvSpPr/>
          <p:nvPr/>
        </p:nvSpPr>
        <p:spPr>
          <a:xfrm>
            <a:off x="2941625" y="5100975"/>
            <a:ext cx="678096" cy="364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0E01706F-E904-6A67-4C5E-BDBD08DBD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71953"/>
              </p:ext>
            </p:extLst>
          </p:nvPr>
        </p:nvGraphicFramePr>
        <p:xfrm>
          <a:off x="10016855" y="2707404"/>
          <a:ext cx="164301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753">
                  <a:extLst>
                    <a:ext uri="{9D8B030D-6E8A-4147-A177-3AD203B41FA5}">
                      <a16:colId xmlns:a16="http://schemas.microsoft.com/office/drawing/2014/main" val="624057549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612574734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1509378626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457254008"/>
                    </a:ext>
                  </a:extLst>
                </a:gridCol>
              </a:tblGrid>
              <a:tr h="221408">
                <a:tc>
                  <a:txBody>
                    <a:bodyPr/>
                    <a:lstStyle/>
                    <a:p>
                      <a:r>
                        <a:rPr lang="en-US" altLang="ko-Kore-KR" sz="1100" dirty="0"/>
                        <a:t>0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/>
                        <a:t>1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531880"/>
                  </a:ext>
                </a:extLst>
              </a:tr>
              <a:tr h="221408">
                <a:tc>
                  <a:txBody>
                    <a:bodyPr/>
                    <a:lstStyle/>
                    <a:p>
                      <a:r>
                        <a:rPr lang="en-US" altLang="ko-Kore-KR" sz="1100" dirty="0"/>
                        <a:t>2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/>
                        <a:t>3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0108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C1F4859-738F-AD04-1C3E-13CF2E9E0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43430"/>
              </p:ext>
            </p:extLst>
          </p:nvPr>
        </p:nvGraphicFramePr>
        <p:xfrm>
          <a:off x="10026841" y="1759857"/>
          <a:ext cx="164301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753">
                  <a:extLst>
                    <a:ext uri="{9D8B030D-6E8A-4147-A177-3AD203B41FA5}">
                      <a16:colId xmlns:a16="http://schemas.microsoft.com/office/drawing/2014/main" val="624057549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1509378626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3044858659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1954969860"/>
                    </a:ext>
                  </a:extLst>
                </a:gridCol>
              </a:tblGrid>
              <a:tr h="221408">
                <a:tc>
                  <a:txBody>
                    <a:bodyPr/>
                    <a:lstStyle/>
                    <a:p>
                      <a:r>
                        <a:rPr lang="en-US" altLang="ko-Kore-KR" sz="1100" dirty="0"/>
                        <a:t>0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/>
                        <a:t>1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531880"/>
                  </a:ext>
                </a:extLst>
              </a:tr>
              <a:tr h="221408">
                <a:tc>
                  <a:txBody>
                    <a:bodyPr/>
                    <a:lstStyle/>
                    <a:p>
                      <a:r>
                        <a:rPr lang="en-US" altLang="ko-Kore-KR" sz="1100" dirty="0"/>
                        <a:t>2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/>
                        <a:t>3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0108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B23D5F4-36C6-8559-A37E-EB68C9CF6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71390"/>
              </p:ext>
            </p:extLst>
          </p:nvPr>
        </p:nvGraphicFramePr>
        <p:xfrm>
          <a:off x="10026841" y="3670993"/>
          <a:ext cx="164301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753">
                  <a:extLst>
                    <a:ext uri="{9D8B030D-6E8A-4147-A177-3AD203B41FA5}">
                      <a16:colId xmlns:a16="http://schemas.microsoft.com/office/drawing/2014/main" val="624057549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1509378626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753304626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868182976"/>
                    </a:ext>
                  </a:extLst>
                </a:gridCol>
              </a:tblGrid>
              <a:tr h="221408">
                <a:tc>
                  <a:txBody>
                    <a:bodyPr/>
                    <a:lstStyle/>
                    <a:p>
                      <a:r>
                        <a:rPr lang="en-US" altLang="ko-Kore-KR" sz="1100" dirty="0"/>
                        <a:t>0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/>
                        <a:t>2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531880"/>
                  </a:ext>
                </a:extLst>
              </a:tr>
              <a:tr h="221408">
                <a:tc>
                  <a:txBody>
                    <a:bodyPr/>
                    <a:lstStyle/>
                    <a:p>
                      <a:r>
                        <a:rPr lang="en-US" altLang="ko-Kore-KR" sz="1100" dirty="0"/>
                        <a:t>1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/>
                        <a:t>3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0108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9F60E36-158D-38BD-0126-2B36904FD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47154"/>
              </p:ext>
            </p:extLst>
          </p:nvPr>
        </p:nvGraphicFramePr>
        <p:xfrm>
          <a:off x="10026841" y="4583274"/>
          <a:ext cx="164301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753">
                  <a:extLst>
                    <a:ext uri="{9D8B030D-6E8A-4147-A177-3AD203B41FA5}">
                      <a16:colId xmlns:a16="http://schemas.microsoft.com/office/drawing/2014/main" val="624057549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1207489825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1509378626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1898940031"/>
                    </a:ext>
                  </a:extLst>
                </a:gridCol>
              </a:tblGrid>
              <a:tr h="221408">
                <a:tc>
                  <a:txBody>
                    <a:bodyPr/>
                    <a:lstStyle/>
                    <a:p>
                      <a:r>
                        <a:rPr lang="en-US" altLang="ko-Kore-KR" sz="1100" dirty="0"/>
                        <a:t>0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/>
                        <a:t>2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531880"/>
                  </a:ext>
                </a:extLst>
              </a:tr>
              <a:tr h="221408">
                <a:tc>
                  <a:txBody>
                    <a:bodyPr/>
                    <a:lstStyle/>
                    <a:p>
                      <a:r>
                        <a:rPr lang="en-US" altLang="ko-Kore-KR" sz="1100" dirty="0"/>
                        <a:t>1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100" dirty="0"/>
                        <a:t>3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0108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ADFFB3A-7292-647F-6CD4-ADF143935BD1}"/>
              </a:ext>
            </a:extLst>
          </p:cNvPr>
          <p:cNvSpPr txBox="1"/>
          <p:nvPr/>
        </p:nvSpPr>
        <p:spPr>
          <a:xfrm>
            <a:off x="9144287" y="2759411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ZIP1.4s</a:t>
            </a:r>
          </a:p>
          <a:p>
            <a:r>
              <a:rPr kumimoji="1" lang="en-US" altLang="ko-Kore-KR" sz="1100" dirty="0"/>
              <a:t>ZIP2.4s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36DC3B-521B-BFA0-8A39-88815365A9CE}"/>
              </a:ext>
            </a:extLst>
          </p:cNvPr>
          <p:cNvSpPr txBox="1"/>
          <p:nvPr/>
        </p:nvSpPr>
        <p:spPr>
          <a:xfrm>
            <a:off x="9154273" y="1759857"/>
            <a:ext cx="678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ZIP1.2d</a:t>
            </a:r>
          </a:p>
          <a:p>
            <a:r>
              <a:rPr kumimoji="1" lang="en-US" altLang="ko-Kore-KR" sz="1100" dirty="0"/>
              <a:t>ZIP2.2d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DE864E-1BEE-5883-2287-AB589C3B5E4E}"/>
              </a:ext>
            </a:extLst>
          </p:cNvPr>
          <p:cNvSpPr txBox="1"/>
          <p:nvPr/>
        </p:nvSpPr>
        <p:spPr>
          <a:xfrm>
            <a:off x="9154273" y="3717070"/>
            <a:ext cx="758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UZP1.4s</a:t>
            </a:r>
          </a:p>
          <a:p>
            <a:r>
              <a:rPr kumimoji="1" lang="en-US" altLang="ko-Kore-KR" sz="1100" dirty="0"/>
              <a:t>UZP2.4s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5F908D-EEEA-B1C9-1720-82B1E3109BF8}"/>
              </a:ext>
            </a:extLst>
          </p:cNvPr>
          <p:cNvSpPr txBox="1"/>
          <p:nvPr/>
        </p:nvSpPr>
        <p:spPr>
          <a:xfrm>
            <a:off x="8452745" y="1765486"/>
            <a:ext cx="758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UZP1.2d</a:t>
            </a:r>
          </a:p>
          <a:p>
            <a:r>
              <a:rPr kumimoji="1" lang="en-US" altLang="ko-Kore-KR" sz="1100" dirty="0"/>
              <a:t>UZP2.2d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368C0D-D283-624D-0EAB-6695EA46547B}"/>
              </a:ext>
            </a:extLst>
          </p:cNvPr>
          <p:cNvSpPr txBox="1"/>
          <p:nvPr/>
        </p:nvSpPr>
        <p:spPr>
          <a:xfrm>
            <a:off x="7637190" y="1790093"/>
            <a:ext cx="758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TRN1.2d</a:t>
            </a:r>
          </a:p>
          <a:p>
            <a:r>
              <a:rPr kumimoji="1" lang="en-US" altLang="ko-Kore-KR" sz="1100" dirty="0"/>
              <a:t>TRN2.2d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130D81-D2BA-E3F8-0C1C-F3FB14504CD8}"/>
              </a:ext>
            </a:extLst>
          </p:cNvPr>
          <p:cNvSpPr txBox="1"/>
          <p:nvPr/>
        </p:nvSpPr>
        <p:spPr>
          <a:xfrm>
            <a:off x="9154273" y="4617493"/>
            <a:ext cx="758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TRN1.4s</a:t>
            </a:r>
          </a:p>
          <a:p>
            <a:r>
              <a:rPr kumimoji="1" lang="en-US" altLang="ko-Kore-KR" sz="1100" dirty="0"/>
              <a:t>TRN2.4s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5247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6C210-79D2-98FF-038C-73C06DB5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ARM64</a:t>
            </a:r>
            <a:r>
              <a:rPr kumimoji="1" lang="ko-Kore-KR" altLang="en-US" dirty="0"/>
              <a:t>상에서의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LSH</a:t>
            </a:r>
            <a:r>
              <a:rPr kumimoji="1" lang="ko-KR" altLang="en-US" dirty="0"/>
              <a:t> 최적구현</a:t>
            </a:r>
            <a:endParaRPr kumimoji="1" lang="ko-Kore-KR" altLang="en-US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BB2E7872-0C90-A0EE-9569-16F2EA15F290}"/>
              </a:ext>
            </a:extLst>
          </p:cNvPr>
          <p:cNvGrpSpPr/>
          <p:nvPr/>
        </p:nvGrpSpPr>
        <p:grpSpPr>
          <a:xfrm>
            <a:off x="505919" y="1133776"/>
            <a:ext cx="5761315" cy="3258984"/>
            <a:chOff x="1319311" y="1252529"/>
            <a:chExt cx="4572881" cy="256455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54A4EDF-5D23-E6EA-4553-27D06B35300B}"/>
                </a:ext>
              </a:extLst>
            </p:cNvPr>
            <p:cNvGrpSpPr/>
            <p:nvPr/>
          </p:nvGrpSpPr>
          <p:grpSpPr>
            <a:xfrm>
              <a:off x="1770574" y="1252529"/>
              <a:ext cx="4121618" cy="440646"/>
              <a:chOff x="1381540" y="467139"/>
              <a:chExt cx="4770784" cy="59634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18191DF-2D5F-1BD4-EB4C-B7F4F5F7864B}"/>
                  </a:ext>
                </a:extLst>
              </p:cNvPr>
              <p:cNvSpPr/>
              <p:nvPr/>
            </p:nvSpPr>
            <p:spPr>
              <a:xfrm>
                <a:off x="138154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R0</a:t>
                </a:r>
                <a:endParaRPr kumimoji="1" lang="ko-Kore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52A62F5-BA2C-04C8-B5C3-A21BE4FA23D6}"/>
                  </a:ext>
                </a:extLst>
              </p:cNvPr>
              <p:cNvSpPr/>
              <p:nvPr/>
            </p:nvSpPr>
            <p:spPr>
              <a:xfrm>
                <a:off x="197788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R1</a:t>
                </a:r>
                <a:endParaRPr kumimoji="1" lang="ko-Kore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2C1C01F-6F80-7F2F-DA65-966DB0BB6597}"/>
                  </a:ext>
                </a:extLst>
              </p:cNvPr>
              <p:cNvSpPr/>
              <p:nvPr/>
            </p:nvSpPr>
            <p:spPr>
              <a:xfrm>
                <a:off x="257423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R2</a:t>
                </a:r>
                <a:endParaRPr kumimoji="1" lang="ko-Kore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91FB717-6E30-BF3D-18C4-E0E126F28B5E}"/>
                  </a:ext>
                </a:extLst>
              </p:cNvPr>
              <p:cNvSpPr/>
              <p:nvPr/>
            </p:nvSpPr>
            <p:spPr>
              <a:xfrm>
                <a:off x="317058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R3</a:t>
                </a:r>
                <a:endParaRPr kumimoji="1" lang="ko-Kore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0F7C86C-487F-9C2D-F5B8-E3A82A48F0A9}"/>
                  </a:ext>
                </a:extLst>
              </p:cNvPr>
              <p:cNvSpPr/>
              <p:nvPr/>
            </p:nvSpPr>
            <p:spPr>
              <a:xfrm>
                <a:off x="376693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R4</a:t>
                </a:r>
                <a:endParaRPr kumimoji="1" lang="ko-Kore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FE30407-E248-1E81-1300-6F4B7873974B}"/>
                  </a:ext>
                </a:extLst>
              </p:cNvPr>
              <p:cNvSpPr/>
              <p:nvPr/>
            </p:nvSpPr>
            <p:spPr>
              <a:xfrm>
                <a:off x="436328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R5</a:t>
                </a:r>
                <a:endParaRPr kumimoji="1" lang="ko-Kore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2779818-4997-DDC2-41BD-48829D8EBAEC}"/>
                  </a:ext>
                </a:extLst>
              </p:cNvPr>
              <p:cNvSpPr/>
              <p:nvPr/>
            </p:nvSpPr>
            <p:spPr>
              <a:xfrm>
                <a:off x="495962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R6</a:t>
                </a:r>
                <a:endParaRPr kumimoji="1" lang="ko-Kore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C0D68F7-E7AD-420E-6076-1C090638E242}"/>
                  </a:ext>
                </a:extLst>
              </p:cNvPr>
              <p:cNvSpPr/>
              <p:nvPr/>
            </p:nvSpPr>
            <p:spPr>
              <a:xfrm>
                <a:off x="555597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R7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D451A37-E425-74A2-580C-6DBA8F642CA3}"/>
                </a:ext>
              </a:extLst>
            </p:cNvPr>
            <p:cNvGrpSpPr/>
            <p:nvPr/>
          </p:nvGrpSpPr>
          <p:grpSpPr>
            <a:xfrm>
              <a:off x="1770574" y="2270511"/>
              <a:ext cx="4121618" cy="440646"/>
              <a:chOff x="1381540" y="467139"/>
              <a:chExt cx="4770784" cy="59634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493B297-18F1-DBA0-C330-DC7C0D009C27}"/>
                  </a:ext>
                </a:extLst>
              </p:cNvPr>
              <p:cNvSpPr/>
              <p:nvPr/>
            </p:nvSpPr>
            <p:spPr>
              <a:xfrm>
                <a:off x="138154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R0</a:t>
                </a:r>
                <a:endParaRPr kumimoji="1" lang="ko-Kore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96ACA58-F127-6808-9E6E-A06AB5C8A0E5}"/>
                  </a:ext>
                </a:extLst>
              </p:cNvPr>
              <p:cNvSpPr/>
              <p:nvPr/>
            </p:nvSpPr>
            <p:spPr>
              <a:xfrm>
                <a:off x="197788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R1</a:t>
                </a:r>
                <a:endParaRPr kumimoji="1" lang="ko-Kore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F337CBE-E437-8293-3F1E-36E77D3B48DC}"/>
                  </a:ext>
                </a:extLst>
              </p:cNvPr>
              <p:cNvSpPr/>
              <p:nvPr/>
            </p:nvSpPr>
            <p:spPr>
              <a:xfrm>
                <a:off x="257423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R2</a:t>
                </a:r>
                <a:endParaRPr kumimoji="1" lang="ko-Kore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5196182-21C3-A1AC-2D62-89355B3D767F}"/>
                  </a:ext>
                </a:extLst>
              </p:cNvPr>
              <p:cNvSpPr/>
              <p:nvPr/>
            </p:nvSpPr>
            <p:spPr>
              <a:xfrm>
                <a:off x="317058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R3</a:t>
                </a:r>
                <a:endParaRPr kumimoji="1" lang="ko-Kore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E50BB2E-F9BD-309F-A4F4-92DAD9D517CE}"/>
                  </a:ext>
                </a:extLst>
              </p:cNvPr>
              <p:cNvSpPr/>
              <p:nvPr/>
            </p:nvSpPr>
            <p:spPr>
              <a:xfrm>
                <a:off x="376693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R4</a:t>
                </a:r>
                <a:endParaRPr kumimoji="1" lang="ko-Kore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44A3BA8-E907-3EE3-91DB-FFF0B44F72FC}"/>
                  </a:ext>
                </a:extLst>
              </p:cNvPr>
              <p:cNvSpPr/>
              <p:nvPr/>
            </p:nvSpPr>
            <p:spPr>
              <a:xfrm>
                <a:off x="436328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R5</a:t>
                </a:r>
                <a:endParaRPr kumimoji="1" lang="ko-Kore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7968B41-6807-2DA9-C7C4-749E00BE1A2A}"/>
                  </a:ext>
                </a:extLst>
              </p:cNvPr>
              <p:cNvSpPr/>
              <p:nvPr/>
            </p:nvSpPr>
            <p:spPr>
              <a:xfrm>
                <a:off x="495962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R6</a:t>
                </a:r>
                <a:endParaRPr kumimoji="1" lang="ko-Kore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620B238-6117-A294-0E38-87769478AAA6}"/>
                  </a:ext>
                </a:extLst>
              </p:cNvPr>
              <p:cNvSpPr/>
              <p:nvPr/>
            </p:nvSpPr>
            <p:spPr>
              <a:xfrm>
                <a:off x="555597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R7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1136517-8DEB-FF3F-651B-FA0ACC49A530}"/>
                </a:ext>
              </a:extLst>
            </p:cNvPr>
            <p:cNvGrpSpPr/>
            <p:nvPr/>
          </p:nvGrpSpPr>
          <p:grpSpPr>
            <a:xfrm>
              <a:off x="1770574" y="3376439"/>
              <a:ext cx="4121618" cy="440646"/>
              <a:chOff x="1381540" y="467139"/>
              <a:chExt cx="4770784" cy="59634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39A2B27-E453-7BF9-B050-453D37655845}"/>
                  </a:ext>
                </a:extLst>
              </p:cNvPr>
              <p:cNvSpPr/>
              <p:nvPr/>
            </p:nvSpPr>
            <p:spPr>
              <a:xfrm>
                <a:off x="138154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R0</a:t>
                </a:r>
                <a:endParaRPr kumimoji="1" lang="ko-Kore-KR" altLang="en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975FA68-47D7-D3CD-0896-5D3811D88886}"/>
                  </a:ext>
                </a:extLst>
              </p:cNvPr>
              <p:cNvSpPr/>
              <p:nvPr/>
            </p:nvSpPr>
            <p:spPr>
              <a:xfrm>
                <a:off x="197788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R1</a:t>
                </a:r>
                <a:endParaRPr kumimoji="1" lang="ko-Kore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4BFE6FC-1027-CD88-D8DB-8596DBEFA556}"/>
                  </a:ext>
                </a:extLst>
              </p:cNvPr>
              <p:cNvSpPr/>
              <p:nvPr/>
            </p:nvSpPr>
            <p:spPr>
              <a:xfrm>
                <a:off x="257423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R2</a:t>
                </a:r>
                <a:endParaRPr kumimoji="1" lang="ko-Kore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F67F0B5-085C-1528-9A3C-AAD7B6EAF3DD}"/>
                  </a:ext>
                </a:extLst>
              </p:cNvPr>
              <p:cNvSpPr/>
              <p:nvPr/>
            </p:nvSpPr>
            <p:spPr>
              <a:xfrm>
                <a:off x="317058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R3</a:t>
                </a:r>
                <a:endParaRPr kumimoji="1" lang="ko-Kore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5907610-2190-4445-0085-527109A248E5}"/>
                  </a:ext>
                </a:extLst>
              </p:cNvPr>
              <p:cNvSpPr/>
              <p:nvPr/>
            </p:nvSpPr>
            <p:spPr>
              <a:xfrm>
                <a:off x="376693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R4</a:t>
                </a:r>
                <a:endParaRPr kumimoji="1" lang="ko-Kore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50451F-C825-B8FD-712C-02AD69DDE408}"/>
                  </a:ext>
                </a:extLst>
              </p:cNvPr>
              <p:cNvSpPr/>
              <p:nvPr/>
            </p:nvSpPr>
            <p:spPr>
              <a:xfrm>
                <a:off x="436328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R5</a:t>
                </a:r>
                <a:endParaRPr kumimoji="1" lang="ko-Kore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95FB81C-6600-945F-B19A-C16A80A06604}"/>
                  </a:ext>
                </a:extLst>
              </p:cNvPr>
              <p:cNvSpPr/>
              <p:nvPr/>
            </p:nvSpPr>
            <p:spPr>
              <a:xfrm>
                <a:off x="495962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R6</a:t>
                </a:r>
                <a:endParaRPr kumimoji="1" lang="ko-Kore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9B5660F-8F99-7687-59F1-4D55DA6B3AC2}"/>
                  </a:ext>
                </a:extLst>
              </p:cNvPr>
              <p:cNvSpPr/>
              <p:nvPr/>
            </p:nvSpPr>
            <p:spPr>
              <a:xfrm>
                <a:off x="555597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R7</a:t>
                </a:r>
                <a:endParaRPr kumimoji="1" lang="ko-Kore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2E82B80-4ED8-AE44-6FD4-F3A247503563}"/>
                    </a:ext>
                  </a:extLst>
                </p:cNvPr>
                <p:cNvSpPr txBox="1"/>
                <p:nvPr/>
              </p:nvSpPr>
              <p:spPr>
                <a:xfrm>
                  <a:off x="1331387" y="1407771"/>
                  <a:ext cx="173830" cy="2046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2E82B80-4ED8-AE44-6FD4-F3A247503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387" y="1407771"/>
                  <a:ext cx="173830" cy="204677"/>
                </a:xfrm>
                <a:prstGeom prst="rect">
                  <a:avLst/>
                </a:prstGeom>
                <a:blipFill>
                  <a:blip r:embed="rId2"/>
                  <a:stretch>
                    <a:fillRect l="-15789" r="-10526" b="-18182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768E519-F6E5-33A0-6FFF-C1557C74C32C}"/>
                    </a:ext>
                  </a:extLst>
                </p:cNvPr>
                <p:cNvSpPr txBox="1"/>
                <p:nvPr/>
              </p:nvSpPr>
              <p:spPr>
                <a:xfrm>
                  <a:off x="1319311" y="3495674"/>
                  <a:ext cx="371813" cy="2046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768E519-F6E5-33A0-6FFF-C1557C74C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311" y="3495674"/>
                  <a:ext cx="371813" cy="204677"/>
                </a:xfrm>
                <a:prstGeom prst="rect">
                  <a:avLst/>
                </a:prstGeom>
                <a:blipFill>
                  <a:blip r:embed="rId3"/>
                  <a:stretch>
                    <a:fillRect l="-5263" b="-13636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6C5D1C7-0121-3C55-D1FA-9EB39FD7EAC8}"/>
                </a:ext>
              </a:extLst>
            </p:cNvPr>
            <p:cNvCxnSpPr/>
            <p:nvPr/>
          </p:nvCxnSpPr>
          <p:spPr>
            <a:xfrm>
              <a:off x="4094973" y="1693175"/>
              <a:ext cx="515202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479D80C-8A5E-9841-821E-C167089A9FCE}"/>
                </a:ext>
              </a:extLst>
            </p:cNvPr>
            <p:cNvCxnSpPr/>
            <p:nvPr/>
          </p:nvCxnSpPr>
          <p:spPr>
            <a:xfrm>
              <a:off x="4610175" y="1693175"/>
              <a:ext cx="515202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F8E0C675-0430-4F39-AC1E-D81E702A9FE5}"/>
                </a:ext>
              </a:extLst>
            </p:cNvPr>
            <p:cNvCxnSpPr/>
            <p:nvPr/>
          </p:nvCxnSpPr>
          <p:spPr>
            <a:xfrm>
              <a:off x="5125377" y="1693175"/>
              <a:ext cx="515202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B770A71E-5850-E6D5-4188-338C0FAA6E63}"/>
                </a:ext>
              </a:extLst>
            </p:cNvPr>
            <p:cNvCxnSpPr/>
            <p:nvPr/>
          </p:nvCxnSpPr>
          <p:spPr>
            <a:xfrm flipH="1">
              <a:off x="4094973" y="1693175"/>
              <a:ext cx="1545607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80C37BF-1001-9ED6-A8BA-C9631A240AFF}"/>
                </a:ext>
              </a:extLst>
            </p:cNvPr>
            <p:cNvCxnSpPr>
              <a:cxnSpLocks/>
            </p:cNvCxnSpPr>
            <p:nvPr/>
          </p:nvCxnSpPr>
          <p:spPr>
            <a:xfrm>
              <a:off x="2034164" y="1693175"/>
              <a:ext cx="515202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938E61A8-B0F9-5FEF-37FA-BE60CE0C8887}"/>
                </a:ext>
              </a:extLst>
            </p:cNvPr>
            <p:cNvCxnSpPr>
              <a:cxnSpLocks/>
            </p:cNvCxnSpPr>
            <p:nvPr/>
          </p:nvCxnSpPr>
          <p:spPr>
            <a:xfrm>
              <a:off x="3064568" y="1693175"/>
              <a:ext cx="0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BFB0DBDF-D53D-665C-9CF6-8A6BBF57B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4164" y="1693175"/>
              <a:ext cx="1545607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7898681-2EFA-B982-316C-40E3173140A8}"/>
                </a:ext>
              </a:extLst>
            </p:cNvPr>
            <p:cNvCxnSpPr>
              <a:cxnSpLocks/>
            </p:cNvCxnSpPr>
            <p:nvPr/>
          </p:nvCxnSpPr>
          <p:spPr>
            <a:xfrm>
              <a:off x="2496818" y="1681810"/>
              <a:ext cx="1082952" cy="588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FF5E7203-6E69-CF49-8FA4-21FF3D62F6F5}"/>
                </a:ext>
              </a:extLst>
            </p:cNvPr>
            <p:cNvCxnSpPr/>
            <p:nvPr/>
          </p:nvCxnSpPr>
          <p:spPr>
            <a:xfrm flipH="1">
              <a:off x="4091737" y="2718087"/>
              <a:ext cx="515202" cy="65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60FB3ECA-8579-D4AB-3AB6-746A62E26449}"/>
                </a:ext>
              </a:extLst>
            </p:cNvPr>
            <p:cNvCxnSpPr/>
            <p:nvPr/>
          </p:nvCxnSpPr>
          <p:spPr>
            <a:xfrm flipH="1">
              <a:off x="4606939" y="2718087"/>
              <a:ext cx="515202" cy="65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70F84679-A96B-0A6B-0ADB-F1C269E2DE99}"/>
                </a:ext>
              </a:extLst>
            </p:cNvPr>
            <p:cNvCxnSpPr/>
            <p:nvPr/>
          </p:nvCxnSpPr>
          <p:spPr>
            <a:xfrm flipH="1">
              <a:off x="5122141" y="2718087"/>
              <a:ext cx="515202" cy="65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D013743A-5A4F-B470-9078-BECABC59F825}"/>
                </a:ext>
              </a:extLst>
            </p:cNvPr>
            <p:cNvCxnSpPr/>
            <p:nvPr/>
          </p:nvCxnSpPr>
          <p:spPr>
            <a:xfrm>
              <a:off x="4091737" y="2718087"/>
              <a:ext cx="1545607" cy="65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DE54742-29B4-C7D1-E4D8-F2A6AAF3700B}"/>
                </a:ext>
              </a:extLst>
            </p:cNvPr>
            <p:cNvCxnSpPr>
              <a:cxnSpLocks/>
            </p:cNvCxnSpPr>
            <p:nvPr/>
          </p:nvCxnSpPr>
          <p:spPr>
            <a:xfrm>
              <a:off x="3061332" y="2718087"/>
              <a:ext cx="0" cy="65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21BA17D7-3389-6B39-7CFB-05C204EFA0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0927" y="2716957"/>
              <a:ext cx="526213" cy="659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143C2A69-04A1-6612-4F7F-02A30B6938D4}"/>
                </a:ext>
              </a:extLst>
            </p:cNvPr>
            <p:cNvCxnSpPr>
              <a:cxnSpLocks/>
            </p:cNvCxnSpPr>
            <p:nvPr/>
          </p:nvCxnSpPr>
          <p:spPr>
            <a:xfrm>
              <a:off x="2025423" y="2716957"/>
              <a:ext cx="1551112" cy="659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3BAE28D-68B2-A2D2-47EB-AA2E15500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6130" y="2720535"/>
              <a:ext cx="1027405" cy="655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071074A-FDCC-4607-8DCD-166FE1F44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139" y="1175438"/>
            <a:ext cx="2244568" cy="248565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C8A8CDD-F1B7-516C-0D53-F6FDB713A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9484" y="1175438"/>
            <a:ext cx="1988521" cy="248565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A0F507-61DD-F49C-5371-65042CD126FE}"/>
              </a:ext>
            </a:extLst>
          </p:cNvPr>
          <p:cNvSpPr/>
          <p:nvPr/>
        </p:nvSpPr>
        <p:spPr>
          <a:xfrm>
            <a:off x="9126083" y="3678907"/>
            <a:ext cx="30659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700" dirty="0">
                <a:solidFill>
                  <a:srgbClr val="5D6C79"/>
                </a:solidFill>
                <a:latin typeface="Menlo" panose="020B0609030804020204" pitchFamily="49" charset="0"/>
              </a:rPr>
              <a:t> v0 : 0x44444444, 0x11111111, 0x22222222, 0x33333333</a:t>
            </a:r>
          </a:p>
          <a:p>
            <a:r>
              <a:rPr lang="en" altLang="ko-Kore-KR" sz="700" dirty="0">
                <a:solidFill>
                  <a:srgbClr val="5D6C79"/>
                </a:solidFill>
                <a:latin typeface="Menlo" panose="020B0609030804020204" pitchFamily="49" charset="0"/>
              </a:rPr>
              <a:t> v1 : 0x55555555, 0x66666666, 0x77777777, 0x88888888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8CA4EE1-29F7-5DE3-A5D4-F3DBA75BB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9355" y="3697305"/>
            <a:ext cx="2680895" cy="30777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2239B9A-0DD9-A300-DAF9-A11811E7C2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8083"/>
          <a:stretch/>
        </p:blipFill>
        <p:spPr>
          <a:xfrm>
            <a:off x="191890" y="4708148"/>
            <a:ext cx="4534222" cy="163240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7BD7338-45A4-7B21-EDC7-C73F0703C9D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2755"/>
          <a:stretch/>
        </p:blipFill>
        <p:spPr>
          <a:xfrm>
            <a:off x="8784472" y="5371688"/>
            <a:ext cx="2693533" cy="74143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C65020A-1105-516A-67EA-5A1B693F7D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0847" y="5256390"/>
            <a:ext cx="4737049" cy="101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0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D3E5F-10D9-58FB-C335-43AB4B9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ARM64</a:t>
            </a:r>
            <a:r>
              <a:rPr kumimoji="1" lang="ko-Kore-KR" altLang="en-US" dirty="0"/>
              <a:t>상에서의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LSH</a:t>
            </a:r>
            <a:r>
              <a:rPr kumimoji="1" lang="ko-KR" altLang="en-US" dirty="0"/>
              <a:t> 최적구현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2129EB-8A55-9375-82F3-20ADBE066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84A4DB-DF12-D9B0-C467-F9EF08900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80" y="1676400"/>
            <a:ext cx="4013200" cy="1752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3D4453-2B8C-5612-CF1A-F0D84287D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378" y="1224730"/>
            <a:ext cx="5419238" cy="27339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BB665B-57E6-D687-86AC-5AEE5FE925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39254"/>
          <a:stretch/>
        </p:blipFill>
        <p:spPr>
          <a:xfrm>
            <a:off x="5516527" y="4513742"/>
            <a:ext cx="6263553" cy="918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82AC0E-6E58-9053-F406-5B11F045A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33" y="4244619"/>
            <a:ext cx="4922838" cy="1530498"/>
          </a:xfrm>
          <a:prstGeom prst="rect">
            <a:avLst/>
          </a:prstGeom>
        </p:spPr>
      </p:pic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4A0BB7AF-CA3F-87C6-81D3-9C2FD19E8BD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57399" y="2220143"/>
            <a:ext cx="3950979" cy="371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6F430EDD-EFF7-2ED5-79AC-F61326D66A64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H="1" flipV="1">
            <a:off x="1034142" y="3144883"/>
            <a:ext cx="1936409" cy="1099735"/>
          </a:xfrm>
          <a:prstGeom prst="bentConnector4">
            <a:avLst>
              <a:gd name="adj1" fmla="val -11805"/>
              <a:gd name="adj2" fmla="val 55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1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6C210-79D2-98FF-038C-73C06DB5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ARM64</a:t>
            </a:r>
            <a:r>
              <a:rPr kumimoji="1" lang="ko-Kore-KR" altLang="en-US" dirty="0"/>
              <a:t>상에서의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LSH</a:t>
            </a:r>
            <a:r>
              <a:rPr kumimoji="1" lang="ko-KR" altLang="en-US" dirty="0"/>
              <a:t> 최적구현</a:t>
            </a:r>
            <a:endParaRPr kumimoji="1" lang="ko-Kore-KR" altLang="en-US" dirty="0"/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CF9FFF5-7208-B6D7-48AB-B095C4E492F1}"/>
              </a:ext>
            </a:extLst>
          </p:cNvPr>
          <p:cNvGrpSpPr/>
          <p:nvPr/>
        </p:nvGrpSpPr>
        <p:grpSpPr>
          <a:xfrm>
            <a:off x="4380709" y="2180674"/>
            <a:ext cx="4586331" cy="2564556"/>
            <a:chOff x="6622920" y="1252529"/>
            <a:chExt cx="4586331" cy="256455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50E6E30-1EB8-C3CE-FD45-0CDA7C7201F1}"/>
                </a:ext>
              </a:extLst>
            </p:cNvPr>
            <p:cNvGrpSpPr/>
            <p:nvPr/>
          </p:nvGrpSpPr>
          <p:grpSpPr>
            <a:xfrm>
              <a:off x="7087633" y="1252529"/>
              <a:ext cx="4121618" cy="440646"/>
              <a:chOff x="1381540" y="467139"/>
              <a:chExt cx="4770784" cy="59634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D9BA244-ED56-9EFC-A7B8-14FBCF2A019F}"/>
                  </a:ext>
                </a:extLst>
              </p:cNvPr>
              <p:cNvSpPr/>
              <p:nvPr/>
            </p:nvSpPr>
            <p:spPr>
              <a:xfrm>
                <a:off x="138154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0</a:t>
                </a:r>
                <a:endParaRPr kumimoji="1" lang="ko-Kore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A742FDE-6035-E845-13A7-0A4836D9C6F7}"/>
                  </a:ext>
                </a:extLst>
              </p:cNvPr>
              <p:cNvSpPr/>
              <p:nvPr/>
            </p:nvSpPr>
            <p:spPr>
              <a:xfrm>
                <a:off x="197788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8</a:t>
                </a:r>
                <a:endParaRPr kumimoji="1" lang="ko-Kore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E7F9265A-EA9C-9A7A-DCF3-A70F1B1F5713}"/>
                  </a:ext>
                </a:extLst>
              </p:cNvPr>
              <p:cNvSpPr/>
              <p:nvPr/>
            </p:nvSpPr>
            <p:spPr>
              <a:xfrm>
                <a:off x="257423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C192F4E-256F-F17E-456F-4E3FAF77FCF3}"/>
                  </a:ext>
                </a:extLst>
              </p:cNvPr>
              <p:cNvSpPr/>
              <p:nvPr/>
            </p:nvSpPr>
            <p:spPr>
              <a:xfrm>
                <a:off x="317058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24</a:t>
                </a:r>
                <a:endParaRPr kumimoji="1" lang="ko-Kore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CDA0399-2833-938A-2FC0-4DAE40DD70CE}"/>
                  </a:ext>
                </a:extLst>
              </p:cNvPr>
              <p:cNvSpPr/>
              <p:nvPr/>
            </p:nvSpPr>
            <p:spPr>
              <a:xfrm>
                <a:off x="376693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24</a:t>
                </a:r>
                <a:endParaRPr kumimoji="1" lang="ko-Kore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919454D-18CD-17F5-8A9A-F69A9D3012BE}"/>
                  </a:ext>
                </a:extLst>
              </p:cNvPr>
              <p:cNvSpPr/>
              <p:nvPr/>
            </p:nvSpPr>
            <p:spPr>
              <a:xfrm>
                <a:off x="436328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BA9882B-4F2B-7772-DE3A-B74F921B9BC0}"/>
                  </a:ext>
                </a:extLst>
              </p:cNvPr>
              <p:cNvSpPr/>
              <p:nvPr/>
            </p:nvSpPr>
            <p:spPr>
              <a:xfrm>
                <a:off x="495962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8</a:t>
                </a:r>
                <a:endParaRPr kumimoji="1" lang="ko-Kore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7642F6F-CEA1-A4B7-0689-BFB81D69C360}"/>
                  </a:ext>
                </a:extLst>
              </p:cNvPr>
              <p:cNvSpPr/>
              <p:nvPr/>
            </p:nvSpPr>
            <p:spPr>
              <a:xfrm>
                <a:off x="555597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0</a:t>
                </a:r>
                <a:endParaRPr kumimoji="1" lang="ko-Kore-KR" altLang="en-US" dirty="0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FCB1ADC-A880-C103-77CF-76A8A9EB1E12}"/>
                </a:ext>
              </a:extLst>
            </p:cNvPr>
            <p:cNvGrpSpPr/>
            <p:nvPr/>
          </p:nvGrpSpPr>
          <p:grpSpPr>
            <a:xfrm>
              <a:off x="7087633" y="2270511"/>
              <a:ext cx="4121618" cy="440646"/>
              <a:chOff x="1381540" y="467139"/>
              <a:chExt cx="4770784" cy="596348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643B79C-25B0-6360-F55E-C3F4C7040C06}"/>
                  </a:ext>
                </a:extLst>
              </p:cNvPr>
              <p:cNvSpPr/>
              <p:nvPr/>
            </p:nvSpPr>
            <p:spPr>
              <a:xfrm>
                <a:off x="138154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0</a:t>
                </a:r>
                <a:endParaRPr kumimoji="1" lang="ko-Kore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F0ED93C-4FA5-85A7-CFC1-E4DFAB8794B9}"/>
                  </a:ext>
                </a:extLst>
              </p:cNvPr>
              <p:cNvSpPr/>
              <p:nvPr/>
            </p:nvSpPr>
            <p:spPr>
              <a:xfrm>
                <a:off x="197788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8</a:t>
                </a:r>
                <a:endParaRPr kumimoji="1" lang="ko-Kore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5094B7-DC44-4A14-484A-5E2217D57082}"/>
                  </a:ext>
                </a:extLst>
              </p:cNvPr>
              <p:cNvSpPr/>
              <p:nvPr/>
            </p:nvSpPr>
            <p:spPr>
              <a:xfrm>
                <a:off x="257423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0BD4EE3-1E39-12F6-E7DF-EF03AFB22159}"/>
                  </a:ext>
                </a:extLst>
              </p:cNvPr>
              <p:cNvSpPr/>
              <p:nvPr/>
            </p:nvSpPr>
            <p:spPr>
              <a:xfrm>
                <a:off x="317058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24</a:t>
                </a:r>
                <a:endParaRPr kumimoji="1" lang="ko-Kore-KR" altLang="en-US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A64E349-B895-4641-E7CD-2B3307274EB5}"/>
                  </a:ext>
                </a:extLst>
              </p:cNvPr>
              <p:cNvSpPr/>
              <p:nvPr/>
            </p:nvSpPr>
            <p:spPr>
              <a:xfrm>
                <a:off x="376693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24</a:t>
                </a:r>
                <a:endParaRPr kumimoji="1" lang="ko-Kore-KR" altLang="en-US" dirty="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6E274C1-C9D3-2B7B-3092-218FBEA2C36E}"/>
                  </a:ext>
                </a:extLst>
              </p:cNvPr>
              <p:cNvSpPr/>
              <p:nvPr/>
            </p:nvSpPr>
            <p:spPr>
              <a:xfrm>
                <a:off x="436328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1D4907B-45B9-F6B4-8F09-51A728DCEF05}"/>
                  </a:ext>
                </a:extLst>
              </p:cNvPr>
              <p:cNvSpPr/>
              <p:nvPr/>
            </p:nvSpPr>
            <p:spPr>
              <a:xfrm>
                <a:off x="495962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8</a:t>
                </a:r>
                <a:endParaRPr kumimoji="1" lang="ko-Kore-KR" altLang="en-US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744393E-FF95-95C0-4ED3-6F5F2D67D0F0}"/>
                  </a:ext>
                </a:extLst>
              </p:cNvPr>
              <p:cNvSpPr/>
              <p:nvPr/>
            </p:nvSpPr>
            <p:spPr>
              <a:xfrm>
                <a:off x="555597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0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568EB6F-2FF7-E249-C395-A4E308DEC870}"/>
                </a:ext>
              </a:extLst>
            </p:cNvPr>
            <p:cNvGrpSpPr/>
            <p:nvPr/>
          </p:nvGrpSpPr>
          <p:grpSpPr>
            <a:xfrm>
              <a:off x="7087633" y="3376439"/>
              <a:ext cx="4121618" cy="440646"/>
              <a:chOff x="1381540" y="467139"/>
              <a:chExt cx="4770784" cy="596348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4ACCB36-D094-3FAB-55FA-70108B58D7DF}"/>
                  </a:ext>
                </a:extLst>
              </p:cNvPr>
              <p:cNvSpPr/>
              <p:nvPr/>
            </p:nvSpPr>
            <p:spPr>
              <a:xfrm>
                <a:off x="138154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0</a:t>
                </a:r>
                <a:endParaRPr kumimoji="1" lang="ko-Kore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D5F8194-E332-1866-8127-796E9ED9F9EC}"/>
                  </a:ext>
                </a:extLst>
              </p:cNvPr>
              <p:cNvSpPr/>
              <p:nvPr/>
            </p:nvSpPr>
            <p:spPr>
              <a:xfrm>
                <a:off x="197788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8</a:t>
                </a:r>
                <a:endParaRPr kumimoji="1" lang="ko-Kore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055D356-2CC8-AC8B-E1AD-A77F051C4058}"/>
                  </a:ext>
                </a:extLst>
              </p:cNvPr>
              <p:cNvSpPr/>
              <p:nvPr/>
            </p:nvSpPr>
            <p:spPr>
              <a:xfrm>
                <a:off x="257423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C8D5C5F-0499-DDCB-6388-6F1E69D18BEE}"/>
                  </a:ext>
                </a:extLst>
              </p:cNvPr>
              <p:cNvSpPr/>
              <p:nvPr/>
            </p:nvSpPr>
            <p:spPr>
              <a:xfrm>
                <a:off x="317058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24</a:t>
                </a:r>
                <a:endParaRPr kumimoji="1" lang="ko-Kore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ED5640C2-CBC1-98C5-3D99-686568FE0B02}"/>
                  </a:ext>
                </a:extLst>
              </p:cNvPr>
              <p:cNvSpPr/>
              <p:nvPr/>
            </p:nvSpPr>
            <p:spPr>
              <a:xfrm>
                <a:off x="376693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24</a:t>
                </a:r>
                <a:endParaRPr kumimoji="1" lang="ko-Kore-KR" altLang="en-US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1EA2F75-72C1-AE14-6FA0-71B58D76115A}"/>
                  </a:ext>
                </a:extLst>
              </p:cNvPr>
              <p:cNvSpPr/>
              <p:nvPr/>
            </p:nvSpPr>
            <p:spPr>
              <a:xfrm>
                <a:off x="436328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D65B6B7-3689-D59D-1480-D7C9FC6731E1}"/>
                  </a:ext>
                </a:extLst>
              </p:cNvPr>
              <p:cNvSpPr/>
              <p:nvPr/>
            </p:nvSpPr>
            <p:spPr>
              <a:xfrm>
                <a:off x="495962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8</a:t>
                </a:r>
                <a:endParaRPr kumimoji="1" lang="ko-Kore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C2A673D-C4A6-B358-74F7-804F4F5DCFD2}"/>
                  </a:ext>
                </a:extLst>
              </p:cNvPr>
              <p:cNvSpPr/>
              <p:nvPr/>
            </p:nvSpPr>
            <p:spPr>
              <a:xfrm>
                <a:off x="555597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0</a:t>
                </a:r>
                <a:endParaRPr kumimoji="1" lang="ko-Kore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44521F4-E3BC-E1FD-FE69-BFAC1BA74682}"/>
                    </a:ext>
                  </a:extLst>
                </p:cNvPr>
                <p:cNvSpPr txBox="1"/>
                <p:nvPr/>
              </p:nvSpPr>
              <p:spPr>
                <a:xfrm>
                  <a:off x="6634996" y="1402933"/>
                  <a:ext cx="173830" cy="2046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44521F4-E3BC-E1FD-FE69-BFAC1BA74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996" y="1402933"/>
                  <a:ext cx="173830" cy="204677"/>
                </a:xfrm>
                <a:prstGeom prst="rect">
                  <a:avLst/>
                </a:prstGeom>
                <a:blipFill>
                  <a:blip r:embed="rId2"/>
                  <a:stretch>
                    <a:fillRect l="-42857" r="-35714" b="-47059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7B6E282-7956-88C2-6EF0-BEDA7B8057B1}"/>
                    </a:ext>
                  </a:extLst>
                </p:cNvPr>
                <p:cNvSpPr txBox="1"/>
                <p:nvPr/>
              </p:nvSpPr>
              <p:spPr>
                <a:xfrm>
                  <a:off x="6622920" y="3490835"/>
                  <a:ext cx="371813" cy="2046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7B6E282-7956-88C2-6EF0-BEDA7B80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920" y="3490835"/>
                  <a:ext cx="371813" cy="204677"/>
                </a:xfrm>
                <a:prstGeom prst="rect">
                  <a:avLst/>
                </a:prstGeom>
                <a:blipFill>
                  <a:blip r:embed="rId3"/>
                  <a:stretch>
                    <a:fillRect l="-23333" r="-13333" b="-5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2CE07B54-F068-11F0-46CD-91650BCCFBF5}"/>
                </a:ext>
              </a:extLst>
            </p:cNvPr>
            <p:cNvCxnSpPr/>
            <p:nvPr/>
          </p:nvCxnSpPr>
          <p:spPr>
            <a:xfrm>
              <a:off x="9424741" y="1704540"/>
              <a:ext cx="515202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29E8C34-8E13-BB55-2D15-8492B66858C7}"/>
                </a:ext>
              </a:extLst>
            </p:cNvPr>
            <p:cNvCxnSpPr/>
            <p:nvPr/>
          </p:nvCxnSpPr>
          <p:spPr>
            <a:xfrm>
              <a:off x="9939943" y="1704540"/>
              <a:ext cx="515202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C899621-D058-16EB-930E-3119EFB935A8}"/>
                </a:ext>
              </a:extLst>
            </p:cNvPr>
            <p:cNvCxnSpPr/>
            <p:nvPr/>
          </p:nvCxnSpPr>
          <p:spPr>
            <a:xfrm>
              <a:off x="10455146" y="1704540"/>
              <a:ext cx="515202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17D9B80-4ABD-1921-4DE2-855142110EC3}"/>
                </a:ext>
              </a:extLst>
            </p:cNvPr>
            <p:cNvCxnSpPr/>
            <p:nvPr/>
          </p:nvCxnSpPr>
          <p:spPr>
            <a:xfrm flipH="1">
              <a:off x="9424741" y="1704540"/>
              <a:ext cx="1545607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EA228C13-6685-EFE7-89F4-A224F528075A}"/>
                </a:ext>
              </a:extLst>
            </p:cNvPr>
            <p:cNvCxnSpPr>
              <a:cxnSpLocks/>
            </p:cNvCxnSpPr>
            <p:nvPr/>
          </p:nvCxnSpPr>
          <p:spPr>
            <a:xfrm>
              <a:off x="7363932" y="1704540"/>
              <a:ext cx="515202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C7D6E7A5-183E-E5EA-901D-AC1A0CB91E32}"/>
                </a:ext>
              </a:extLst>
            </p:cNvPr>
            <p:cNvCxnSpPr>
              <a:cxnSpLocks/>
            </p:cNvCxnSpPr>
            <p:nvPr/>
          </p:nvCxnSpPr>
          <p:spPr>
            <a:xfrm>
              <a:off x="8394337" y="1704540"/>
              <a:ext cx="0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EFC6E105-2FB4-AE94-1ECE-36F51004D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3932" y="1704540"/>
              <a:ext cx="1545607" cy="577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449CA1D-5F06-8F77-2FEF-03DC0AC6603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587" y="1693175"/>
              <a:ext cx="1082952" cy="588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A6165E42-6F7F-8573-D988-AA70F1029BE2}"/>
                </a:ext>
              </a:extLst>
            </p:cNvPr>
            <p:cNvCxnSpPr/>
            <p:nvPr/>
          </p:nvCxnSpPr>
          <p:spPr>
            <a:xfrm flipH="1">
              <a:off x="9406043" y="2723770"/>
              <a:ext cx="515202" cy="65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280BAC35-1B79-07DD-BDC0-382FD6485ABB}"/>
                </a:ext>
              </a:extLst>
            </p:cNvPr>
            <p:cNvCxnSpPr/>
            <p:nvPr/>
          </p:nvCxnSpPr>
          <p:spPr>
            <a:xfrm flipH="1">
              <a:off x="9921245" y="2723770"/>
              <a:ext cx="515202" cy="65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259C0A9C-57A0-F102-CB41-9A53C5985FCD}"/>
                </a:ext>
              </a:extLst>
            </p:cNvPr>
            <p:cNvCxnSpPr/>
            <p:nvPr/>
          </p:nvCxnSpPr>
          <p:spPr>
            <a:xfrm flipH="1">
              <a:off x="10436448" y="2723770"/>
              <a:ext cx="515202" cy="65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C8B2EE20-4181-C79F-1A9B-AC9C9B1A3207}"/>
                </a:ext>
              </a:extLst>
            </p:cNvPr>
            <p:cNvCxnSpPr/>
            <p:nvPr/>
          </p:nvCxnSpPr>
          <p:spPr>
            <a:xfrm>
              <a:off x="9406043" y="2723770"/>
              <a:ext cx="1545607" cy="65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9B4758D-D45C-6C9B-1D1D-C91FD98FEC1D}"/>
                </a:ext>
              </a:extLst>
            </p:cNvPr>
            <p:cNvCxnSpPr>
              <a:cxnSpLocks/>
            </p:cNvCxnSpPr>
            <p:nvPr/>
          </p:nvCxnSpPr>
          <p:spPr>
            <a:xfrm>
              <a:off x="8375639" y="2723770"/>
              <a:ext cx="0" cy="65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032843BF-C83F-B5A6-0730-CEFF5D2F5B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5234" y="2722639"/>
              <a:ext cx="526213" cy="659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E32A3495-1E9F-999D-F0B8-DF8FB75C73B8}"/>
                </a:ext>
              </a:extLst>
            </p:cNvPr>
            <p:cNvCxnSpPr>
              <a:cxnSpLocks/>
            </p:cNvCxnSpPr>
            <p:nvPr/>
          </p:nvCxnSpPr>
          <p:spPr>
            <a:xfrm>
              <a:off x="7339729" y="2722639"/>
              <a:ext cx="1551112" cy="659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30053171-6E79-AAD6-3F7F-84E3163D3D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0436" y="2726218"/>
              <a:ext cx="1027405" cy="655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D501EDF-B57F-CEBB-88EF-2AD94883C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731" y="1590125"/>
            <a:ext cx="2272681" cy="3677751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D1902756-DA04-5B4D-3F45-CA56736FD882}"/>
              </a:ext>
            </a:extLst>
          </p:cNvPr>
          <p:cNvSpPr/>
          <p:nvPr/>
        </p:nvSpPr>
        <p:spPr>
          <a:xfrm>
            <a:off x="9840482" y="2417255"/>
            <a:ext cx="1952090" cy="1089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814A07E-2D6D-2B77-845C-C39DEC91D81B}"/>
              </a:ext>
            </a:extLst>
          </p:cNvPr>
          <p:cNvSpPr/>
          <p:nvPr/>
        </p:nvSpPr>
        <p:spPr>
          <a:xfrm>
            <a:off x="9912401" y="4270632"/>
            <a:ext cx="1787703" cy="440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62" name="그림 161">
            <a:extLst>
              <a:ext uri="{FF2B5EF4-FFF2-40B4-BE49-F238E27FC236}">
                <a16:creationId xmlns:a16="http://schemas.microsoft.com/office/drawing/2014/main" id="{BF5C1F6E-A672-28F2-F050-5C9C24BEB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97" y="1753372"/>
            <a:ext cx="3462084" cy="367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4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ARM64</a:t>
            </a:r>
            <a:r>
              <a:rPr kumimoji="1" lang="ko-Kore-KR" altLang="en-US" dirty="0"/>
              <a:t>상에서의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LSH</a:t>
            </a:r>
            <a:r>
              <a:rPr kumimoji="1" lang="ko-KR" altLang="en-US" dirty="0"/>
              <a:t> 최적구현</a:t>
            </a:r>
            <a:endParaRPr kumimoji="1" lang="ko-Kore-KR" altLang="en-US" dirty="0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D0EBE98-4839-0098-A10F-ACC0FD591D2E}"/>
              </a:ext>
            </a:extLst>
          </p:cNvPr>
          <p:cNvGrpSpPr/>
          <p:nvPr/>
        </p:nvGrpSpPr>
        <p:grpSpPr>
          <a:xfrm>
            <a:off x="2080039" y="1052605"/>
            <a:ext cx="7896302" cy="2905186"/>
            <a:chOff x="416540" y="1043203"/>
            <a:chExt cx="10450244" cy="485435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B46FEB2-6F3E-5B90-6C90-58892AF7F02A}"/>
                </a:ext>
              </a:extLst>
            </p:cNvPr>
            <p:cNvGrpSpPr/>
            <p:nvPr/>
          </p:nvGrpSpPr>
          <p:grpSpPr>
            <a:xfrm>
              <a:off x="1325216" y="1043203"/>
              <a:ext cx="9541568" cy="596348"/>
              <a:chOff x="1381540" y="467139"/>
              <a:chExt cx="9541568" cy="59634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330E762-E2A1-03EC-6EB8-C961A0DF02EE}"/>
                  </a:ext>
                </a:extLst>
              </p:cNvPr>
              <p:cNvSpPr/>
              <p:nvPr/>
            </p:nvSpPr>
            <p:spPr>
              <a:xfrm>
                <a:off x="138154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L0</a:t>
                </a:r>
                <a:endParaRPr kumimoji="1" lang="ko-Kore-KR" altLang="en-US" sz="1100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126DD9C-8EA9-628B-7396-D39F26810053}"/>
                  </a:ext>
                </a:extLst>
              </p:cNvPr>
              <p:cNvSpPr/>
              <p:nvPr/>
            </p:nvSpPr>
            <p:spPr>
              <a:xfrm>
                <a:off x="197788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L1</a:t>
                </a:r>
                <a:endParaRPr kumimoji="1" lang="ko-Kore-KR" altLang="en-US" sz="1100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07E7EA4-89BA-989F-2E82-96214C653030}"/>
                  </a:ext>
                </a:extLst>
              </p:cNvPr>
              <p:cNvSpPr/>
              <p:nvPr/>
            </p:nvSpPr>
            <p:spPr>
              <a:xfrm>
                <a:off x="257423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L2</a:t>
                </a:r>
                <a:endParaRPr kumimoji="1" lang="ko-Kore-KR" altLang="en-US" sz="1100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5C61EED-8A5D-BCE4-DCBB-8C0AE950AC29}"/>
                  </a:ext>
                </a:extLst>
              </p:cNvPr>
              <p:cNvSpPr/>
              <p:nvPr/>
            </p:nvSpPr>
            <p:spPr>
              <a:xfrm>
                <a:off x="317058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L3</a:t>
                </a:r>
                <a:endParaRPr kumimoji="1" lang="ko-Kore-KR" altLang="en-US" sz="11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B3D24FC-54FA-4148-7E84-3609F91A56D3}"/>
                  </a:ext>
                </a:extLst>
              </p:cNvPr>
              <p:cNvSpPr/>
              <p:nvPr/>
            </p:nvSpPr>
            <p:spPr>
              <a:xfrm>
                <a:off x="376693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L4</a:t>
                </a:r>
                <a:endParaRPr kumimoji="1" lang="ko-Kore-KR" altLang="en-US" sz="11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A496334-60E5-AE13-6055-1203B8F5B01A}"/>
                  </a:ext>
                </a:extLst>
              </p:cNvPr>
              <p:cNvSpPr/>
              <p:nvPr/>
            </p:nvSpPr>
            <p:spPr>
              <a:xfrm>
                <a:off x="436328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L5</a:t>
                </a:r>
                <a:endParaRPr kumimoji="1" lang="ko-Kore-KR" altLang="en-US" sz="1100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9747CAE-DC9F-DA02-4339-B3FB6A430E1B}"/>
                  </a:ext>
                </a:extLst>
              </p:cNvPr>
              <p:cNvSpPr/>
              <p:nvPr/>
            </p:nvSpPr>
            <p:spPr>
              <a:xfrm>
                <a:off x="495962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L6</a:t>
                </a:r>
                <a:endParaRPr kumimoji="1" lang="ko-Kore-KR" altLang="en-US" sz="110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7BF5EEE-234B-492C-D57D-C303989AE7BE}"/>
                  </a:ext>
                </a:extLst>
              </p:cNvPr>
              <p:cNvSpPr/>
              <p:nvPr/>
            </p:nvSpPr>
            <p:spPr>
              <a:xfrm>
                <a:off x="555597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L7</a:t>
                </a:r>
                <a:endParaRPr kumimoji="1" lang="ko-Kore-KR" altLang="en-US" sz="1100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C7FCC31-18E9-0B42-F455-EDCF55582688}"/>
                  </a:ext>
                </a:extLst>
              </p:cNvPr>
              <p:cNvSpPr/>
              <p:nvPr/>
            </p:nvSpPr>
            <p:spPr>
              <a:xfrm>
                <a:off x="615232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R0</a:t>
                </a:r>
                <a:endParaRPr kumimoji="1" lang="ko-Kore-KR" altLang="en-US" sz="1100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C716FC8-0408-315D-3199-C222506A9781}"/>
                  </a:ext>
                </a:extLst>
              </p:cNvPr>
              <p:cNvSpPr/>
              <p:nvPr/>
            </p:nvSpPr>
            <p:spPr>
              <a:xfrm>
                <a:off x="674867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R1</a:t>
                </a:r>
                <a:endParaRPr kumimoji="1" lang="ko-Kore-KR" altLang="en-US" sz="11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2547B01-AB97-2EA9-2091-B9A34A109D86}"/>
                  </a:ext>
                </a:extLst>
              </p:cNvPr>
              <p:cNvSpPr/>
              <p:nvPr/>
            </p:nvSpPr>
            <p:spPr>
              <a:xfrm>
                <a:off x="734502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R2</a:t>
                </a:r>
                <a:endParaRPr kumimoji="1" lang="ko-Kore-KR" altLang="en-US" sz="1100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BF02AB2-2610-786D-6595-D4A1708E1688}"/>
                  </a:ext>
                </a:extLst>
              </p:cNvPr>
              <p:cNvSpPr/>
              <p:nvPr/>
            </p:nvSpPr>
            <p:spPr>
              <a:xfrm>
                <a:off x="794136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R3</a:t>
                </a:r>
                <a:endParaRPr kumimoji="1" lang="ko-Kore-KR" altLang="en-US" sz="1100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546C5C6-F496-C4D6-5442-1AA44C669EF2}"/>
                  </a:ext>
                </a:extLst>
              </p:cNvPr>
              <p:cNvSpPr/>
              <p:nvPr/>
            </p:nvSpPr>
            <p:spPr>
              <a:xfrm>
                <a:off x="853771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R4</a:t>
                </a:r>
                <a:endParaRPr kumimoji="1" lang="ko-Kore-KR" altLang="en-US" sz="11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9CCDB52-0A3D-2B3E-C1F1-F243CB567235}"/>
                  </a:ext>
                </a:extLst>
              </p:cNvPr>
              <p:cNvSpPr/>
              <p:nvPr/>
            </p:nvSpPr>
            <p:spPr>
              <a:xfrm>
                <a:off x="913406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R5</a:t>
                </a:r>
                <a:endParaRPr kumimoji="1" lang="ko-Kore-KR" altLang="en-US" sz="1100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C48597D-BF82-8170-E153-999F6A63EE64}"/>
                  </a:ext>
                </a:extLst>
              </p:cNvPr>
              <p:cNvSpPr/>
              <p:nvPr/>
            </p:nvSpPr>
            <p:spPr>
              <a:xfrm>
                <a:off x="973041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R6</a:t>
                </a:r>
                <a:endParaRPr kumimoji="1" lang="ko-Kore-KR" altLang="en-US" sz="11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8162A2D-4290-898C-9D43-BA3C98E6B6ED}"/>
                  </a:ext>
                </a:extLst>
              </p:cNvPr>
              <p:cNvSpPr/>
              <p:nvPr/>
            </p:nvSpPr>
            <p:spPr>
              <a:xfrm>
                <a:off x="1032676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R7</a:t>
                </a:r>
                <a:endParaRPr kumimoji="1" lang="ko-Kore-KR" altLang="en-US" sz="11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A424E86-52AA-A557-BA27-B029B39AA3EB}"/>
                </a:ext>
              </a:extLst>
            </p:cNvPr>
            <p:cNvGrpSpPr/>
            <p:nvPr/>
          </p:nvGrpSpPr>
          <p:grpSpPr>
            <a:xfrm>
              <a:off x="1325216" y="2420888"/>
              <a:ext cx="9541568" cy="596348"/>
              <a:chOff x="1381540" y="1844824"/>
              <a:chExt cx="9541568" cy="59634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D3F0D83-C9C7-2C81-0133-32AD9D802A63}"/>
                  </a:ext>
                </a:extLst>
              </p:cNvPr>
              <p:cNvSpPr/>
              <p:nvPr/>
            </p:nvSpPr>
            <p:spPr>
              <a:xfrm>
                <a:off x="1381540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L0</a:t>
                </a:r>
                <a:endParaRPr kumimoji="1" lang="ko-Kore-KR" altLang="en-US" sz="1100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F9DBC19-35BC-49FF-2B92-E712B7BC1DD5}"/>
                  </a:ext>
                </a:extLst>
              </p:cNvPr>
              <p:cNvSpPr/>
              <p:nvPr/>
            </p:nvSpPr>
            <p:spPr>
              <a:xfrm>
                <a:off x="1977888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L1</a:t>
                </a:r>
                <a:endParaRPr kumimoji="1" lang="ko-Kore-KR" altLang="en-US" sz="1100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3CE4979-D9AD-50AC-2D28-E4A06AE9E1FC}"/>
                  </a:ext>
                </a:extLst>
              </p:cNvPr>
              <p:cNvSpPr/>
              <p:nvPr/>
            </p:nvSpPr>
            <p:spPr>
              <a:xfrm>
                <a:off x="2574236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L2</a:t>
                </a:r>
                <a:endParaRPr kumimoji="1" lang="ko-Kore-KR" altLang="en-US" sz="1100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8BC46E8-A004-7E17-8427-3515A761E18D}"/>
                  </a:ext>
                </a:extLst>
              </p:cNvPr>
              <p:cNvSpPr/>
              <p:nvPr/>
            </p:nvSpPr>
            <p:spPr>
              <a:xfrm>
                <a:off x="3170584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L3</a:t>
                </a:r>
                <a:endParaRPr kumimoji="1" lang="ko-Kore-KR" altLang="en-US" sz="1100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2851D37-E76F-234A-AA28-3B8EC5C3C82F}"/>
                  </a:ext>
                </a:extLst>
              </p:cNvPr>
              <p:cNvSpPr/>
              <p:nvPr/>
            </p:nvSpPr>
            <p:spPr>
              <a:xfrm>
                <a:off x="3766932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L4</a:t>
                </a:r>
                <a:endParaRPr kumimoji="1" lang="ko-Kore-KR" altLang="en-US" sz="1100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8C624C6-AF86-9DB7-EFFA-4BABD11237B6}"/>
                  </a:ext>
                </a:extLst>
              </p:cNvPr>
              <p:cNvSpPr/>
              <p:nvPr/>
            </p:nvSpPr>
            <p:spPr>
              <a:xfrm>
                <a:off x="4363280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L5</a:t>
                </a:r>
                <a:endParaRPr kumimoji="1" lang="ko-Kore-KR" altLang="en-US" sz="11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C13121C-3BC1-BFC9-1D42-033E28B22317}"/>
                  </a:ext>
                </a:extLst>
              </p:cNvPr>
              <p:cNvSpPr/>
              <p:nvPr/>
            </p:nvSpPr>
            <p:spPr>
              <a:xfrm>
                <a:off x="4959628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L6</a:t>
                </a:r>
                <a:endParaRPr kumimoji="1" lang="ko-Kore-KR" altLang="en-US" sz="1100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AE837C-BAEE-5F30-04D0-9A38EE1C0896}"/>
                  </a:ext>
                </a:extLst>
              </p:cNvPr>
              <p:cNvSpPr/>
              <p:nvPr/>
            </p:nvSpPr>
            <p:spPr>
              <a:xfrm>
                <a:off x="5555976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L7</a:t>
                </a:r>
                <a:endParaRPr kumimoji="1" lang="ko-Kore-KR" altLang="en-US" sz="1100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EE3D9A3-3DC9-65B8-97A4-339A4A633CE1}"/>
                  </a:ext>
                </a:extLst>
              </p:cNvPr>
              <p:cNvSpPr/>
              <p:nvPr/>
            </p:nvSpPr>
            <p:spPr>
              <a:xfrm>
                <a:off x="6152324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R0</a:t>
                </a:r>
                <a:endParaRPr kumimoji="1" lang="ko-Kore-KR" altLang="en-US" sz="1100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992B7A0-F9CB-733C-3901-00B7D710D2F1}"/>
                  </a:ext>
                </a:extLst>
              </p:cNvPr>
              <p:cNvSpPr/>
              <p:nvPr/>
            </p:nvSpPr>
            <p:spPr>
              <a:xfrm>
                <a:off x="6748672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R1</a:t>
                </a:r>
                <a:endParaRPr kumimoji="1" lang="ko-Kore-KR" altLang="en-US" sz="1100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8FAD98F-8022-321E-BB88-A37EE644D006}"/>
                  </a:ext>
                </a:extLst>
              </p:cNvPr>
              <p:cNvSpPr/>
              <p:nvPr/>
            </p:nvSpPr>
            <p:spPr>
              <a:xfrm>
                <a:off x="7345020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R2</a:t>
                </a:r>
                <a:endParaRPr kumimoji="1" lang="ko-Kore-KR" altLang="en-US" sz="1100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C4F859C-9FC4-16EE-E820-173929795293}"/>
                  </a:ext>
                </a:extLst>
              </p:cNvPr>
              <p:cNvSpPr/>
              <p:nvPr/>
            </p:nvSpPr>
            <p:spPr>
              <a:xfrm>
                <a:off x="7941368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R3</a:t>
                </a:r>
                <a:endParaRPr kumimoji="1" lang="ko-Kore-KR" altLang="en-US" sz="1100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41F53C4-F6F8-403E-832D-0C186EFAD15E}"/>
                  </a:ext>
                </a:extLst>
              </p:cNvPr>
              <p:cNvSpPr/>
              <p:nvPr/>
            </p:nvSpPr>
            <p:spPr>
              <a:xfrm>
                <a:off x="8537716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R4</a:t>
                </a:r>
                <a:endParaRPr kumimoji="1" lang="ko-Kore-KR" altLang="en-US" sz="11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FD0A700-5CB5-6ADE-5433-BC41B42ACE07}"/>
                  </a:ext>
                </a:extLst>
              </p:cNvPr>
              <p:cNvSpPr/>
              <p:nvPr/>
            </p:nvSpPr>
            <p:spPr>
              <a:xfrm>
                <a:off x="9134064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R5</a:t>
                </a:r>
                <a:endParaRPr kumimoji="1" lang="ko-Kore-KR" altLang="en-US" sz="1100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5263810-7788-5C9B-8B07-88842354C863}"/>
                  </a:ext>
                </a:extLst>
              </p:cNvPr>
              <p:cNvSpPr/>
              <p:nvPr/>
            </p:nvSpPr>
            <p:spPr>
              <a:xfrm>
                <a:off x="9730412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R6</a:t>
                </a:r>
                <a:endParaRPr kumimoji="1" lang="ko-Kore-KR" altLang="en-US" sz="1100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4983610-B773-5498-02C5-F89353C8349F}"/>
                  </a:ext>
                </a:extLst>
              </p:cNvPr>
              <p:cNvSpPr/>
              <p:nvPr/>
            </p:nvSpPr>
            <p:spPr>
              <a:xfrm>
                <a:off x="10326760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R7</a:t>
                </a:r>
                <a:endParaRPr kumimoji="1" lang="ko-Kore-KR" altLang="en-US" sz="1100" dirty="0"/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72B53EB-21F2-9898-F5F0-8ED8A3D53DF4}"/>
                </a:ext>
              </a:extLst>
            </p:cNvPr>
            <p:cNvCxnSpPr>
              <a:stCxn id="9" idx="2"/>
              <a:endCxn id="27" idx="0"/>
            </p:cNvCxnSpPr>
            <p:nvPr/>
          </p:nvCxnSpPr>
          <p:spPr>
            <a:xfrm>
              <a:off x="4008782" y="1639551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2CCBF555-37C1-82C9-1002-B904D705B0E7}"/>
                </a:ext>
              </a:extLst>
            </p:cNvPr>
            <p:cNvCxnSpPr>
              <a:stCxn id="10" idx="2"/>
              <a:endCxn id="28" idx="0"/>
            </p:cNvCxnSpPr>
            <p:nvPr/>
          </p:nvCxnSpPr>
          <p:spPr>
            <a:xfrm>
              <a:off x="4605130" y="1639551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317CEFC-9F6E-77A3-AA13-BE747B1C8D5B}"/>
                </a:ext>
              </a:extLst>
            </p:cNvPr>
            <p:cNvCxnSpPr>
              <a:stCxn id="11" idx="2"/>
              <a:endCxn id="29" idx="0"/>
            </p:cNvCxnSpPr>
            <p:nvPr/>
          </p:nvCxnSpPr>
          <p:spPr>
            <a:xfrm>
              <a:off x="5201478" y="1639551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2EF26FB-91AC-FB8B-F9B2-18641FABC2E3}"/>
                </a:ext>
              </a:extLst>
            </p:cNvPr>
            <p:cNvCxnSpPr>
              <a:stCxn id="12" idx="2"/>
              <a:endCxn id="26" idx="0"/>
            </p:cNvCxnSpPr>
            <p:nvPr/>
          </p:nvCxnSpPr>
          <p:spPr>
            <a:xfrm flipH="1">
              <a:off x="4008782" y="1639551"/>
              <a:ext cx="1789044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EF27013-0D00-56DF-593A-B82AF6B19DFA}"/>
                </a:ext>
              </a:extLst>
            </p:cNvPr>
            <p:cNvCxnSpPr>
              <a:stCxn id="17" idx="2"/>
              <a:endCxn id="35" idx="0"/>
            </p:cNvCxnSpPr>
            <p:nvPr/>
          </p:nvCxnSpPr>
          <p:spPr>
            <a:xfrm>
              <a:off x="8779566" y="1639551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39349B33-EECB-8D5D-3FA8-3DDFF5E30878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>
              <a:off x="9375914" y="1639551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D97EC39-911F-F0DE-7E2B-0088994A0470}"/>
                </a:ext>
              </a:extLst>
            </p:cNvPr>
            <p:cNvCxnSpPr>
              <a:stCxn id="19" idx="2"/>
              <a:endCxn id="37" idx="0"/>
            </p:cNvCxnSpPr>
            <p:nvPr/>
          </p:nvCxnSpPr>
          <p:spPr>
            <a:xfrm>
              <a:off x="9972262" y="1639551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DF87233-990E-E30C-290E-87003BA261CC}"/>
                </a:ext>
              </a:extLst>
            </p:cNvPr>
            <p:cNvCxnSpPr>
              <a:stCxn id="20" idx="2"/>
              <a:endCxn id="34" idx="0"/>
            </p:cNvCxnSpPr>
            <p:nvPr/>
          </p:nvCxnSpPr>
          <p:spPr>
            <a:xfrm flipH="1">
              <a:off x="8779566" y="1639551"/>
              <a:ext cx="1789044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D16F273-64B2-4B7E-52DA-EF795AEFE381}"/>
                </a:ext>
              </a:extLst>
            </p:cNvPr>
            <p:cNvGrpSpPr/>
            <p:nvPr/>
          </p:nvGrpSpPr>
          <p:grpSpPr>
            <a:xfrm>
              <a:off x="1325216" y="3813880"/>
              <a:ext cx="9541568" cy="596348"/>
              <a:chOff x="1381540" y="467139"/>
              <a:chExt cx="9541568" cy="596348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FA16180-A01F-C61B-2A0B-AA63DB3C05CB}"/>
                  </a:ext>
                </a:extLst>
              </p:cNvPr>
              <p:cNvSpPr/>
              <p:nvPr/>
            </p:nvSpPr>
            <p:spPr>
              <a:xfrm>
                <a:off x="138154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R0</a:t>
                </a:r>
                <a:endParaRPr kumimoji="1" lang="ko-Kore-KR" altLang="en-US" sz="11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4421E87-A988-8238-976E-875B08FBDE74}"/>
                  </a:ext>
                </a:extLst>
              </p:cNvPr>
              <p:cNvSpPr/>
              <p:nvPr/>
            </p:nvSpPr>
            <p:spPr>
              <a:xfrm>
                <a:off x="197788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R1</a:t>
                </a:r>
                <a:endParaRPr kumimoji="1" lang="ko-Kore-KR" altLang="en-US" sz="11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B453938-4EBA-1561-44DA-B9C21268B03B}"/>
                  </a:ext>
                </a:extLst>
              </p:cNvPr>
              <p:cNvSpPr/>
              <p:nvPr/>
            </p:nvSpPr>
            <p:spPr>
              <a:xfrm>
                <a:off x="257423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R2</a:t>
                </a:r>
                <a:endParaRPr kumimoji="1" lang="ko-Kore-KR" altLang="en-US" sz="1100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F7217957-3C13-1CF3-A0AD-FA102881888B}"/>
                  </a:ext>
                </a:extLst>
              </p:cNvPr>
              <p:cNvSpPr/>
              <p:nvPr/>
            </p:nvSpPr>
            <p:spPr>
              <a:xfrm>
                <a:off x="317058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R3</a:t>
                </a:r>
                <a:endParaRPr kumimoji="1" lang="ko-Kore-KR" altLang="en-US" sz="1100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2C161518-05E4-CABB-00FC-B569E155D783}"/>
                  </a:ext>
                </a:extLst>
              </p:cNvPr>
              <p:cNvSpPr/>
              <p:nvPr/>
            </p:nvSpPr>
            <p:spPr>
              <a:xfrm>
                <a:off x="376693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L0</a:t>
                </a:r>
                <a:endParaRPr kumimoji="1" lang="ko-Kore-KR" altLang="en-US" sz="1100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78EE3A5-C05A-F6B4-31EC-1036D8AC9758}"/>
                  </a:ext>
                </a:extLst>
              </p:cNvPr>
              <p:cNvSpPr/>
              <p:nvPr/>
            </p:nvSpPr>
            <p:spPr>
              <a:xfrm>
                <a:off x="436328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L1</a:t>
                </a:r>
                <a:endParaRPr kumimoji="1" lang="ko-Kore-KR" altLang="en-US" sz="1100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668ADEB-560B-9113-F66F-0DDFA18F1337}"/>
                  </a:ext>
                </a:extLst>
              </p:cNvPr>
              <p:cNvSpPr/>
              <p:nvPr/>
            </p:nvSpPr>
            <p:spPr>
              <a:xfrm>
                <a:off x="495962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L2</a:t>
                </a:r>
                <a:endParaRPr kumimoji="1" lang="ko-Kore-KR" altLang="en-US" sz="1100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E0AC3AC9-58C3-481A-016F-E9A3D4850069}"/>
                  </a:ext>
                </a:extLst>
              </p:cNvPr>
              <p:cNvSpPr/>
              <p:nvPr/>
            </p:nvSpPr>
            <p:spPr>
              <a:xfrm>
                <a:off x="555597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L3</a:t>
                </a:r>
                <a:endParaRPr kumimoji="1" lang="ko-Kore-KR" altLang="en-US" sz="1100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2194713-D08B-0052-CF95-36CE7542D924}"/>
                  </a:ext>
                </a:extLst>
              </p:cNvPr>
              <p:cNvSpPr/>
              <p:nvPr/>
            </p:nvSpPr>
            <p:spPr>
              <a:xfrm>
                <a:off x="615232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R4</a:t>
                </a:r>
                <a:endParaRPr kumimoji="1" lang="ko-Kore-KR" altLang="en-US" sz="1100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11CB3B2-7B65-7645-4280-60CAF928BD0D}"/>
                  </a:ext>
                </a:extLst>
              </p:cNvPr>
              <p:cNvSpPr/>
              <p:nvPr/>
            </p:nvSpPr>
            <p:spPr>
              <a:xfrm>
                <a:off x="674867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R5</a:t>
                </a:r>
                <a:endParaRPr kumimoji="1" lang="ko-Kore-KR" altLang="en-US" sz="1100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4FA5FC0-54EB-7822-2A03-E27174C5496C}"/>
                  </a:ext>
                </a:extLst>
              </p:cNvPr>
              <p:cNvSpPr/>
              <p:nvPr/>
            </p:nvSpPr>
            <p:spPr>
              <a:xfrm>
                <a:off x="734502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R6</a:t>
                </a:r>
                <a:endParaRPr kumimoji="1" lang="ko-Kore-KR" altLang="en-US" sz="1100" dirty="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2509227-4A75-B024-D506-63BC5BB84CD7}"/>
                  </a:ext>
                </a:extLst>
              </p:cNvPr>
              <p:cNvSpPr/>
              <p:nvPr/>
            </p:nvSpPr>
            <p:spPr>
              <a:xfrm>
                <a:off x="794136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R7</a:t>
                </a:r>
                <a:endParaRPr kumimoji="1" lang="ko-Kore-KR" altLang="en-US" sz="1100" dirty="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7D851AE-83A0-2877-8CC0-CADAEDD16B84}"/>
                  </a:ext>
                </a:extLst>
              </p:cNvPr>
              <p:cNvSpPr/>
              <p:nvPr/>
            </p:nvSpPr>
            <p:spPr>
              <a:xfrm>
                <a:off x="853771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L4</a:t>
                </a:r>
                <a:endParaRPr kumimoji="1" lang="ko-Kore-KR" altLang="en-US" sz="1100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8C01A96-58EF-E590-1F4E-545AA5A9B924}"/>
                  </a:ext>
                </a:extLst>
              </p:cNvPr>
              <p:cNvSpPr/>
              <p:nvPr/>
            </p:nvSpPr>
            <p:spPr>
              <a:xfrm>
                <a:off x="913406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L5</a:t>
                </a:r>
                <a:endParaRPr kumimoji="1" lang="ko-Kore-KR" altLang="en-US" sz="1100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0F709F3-BEF2-86D5-D003-32245A9185A1}"/>
                  </a:ext>
                </a:extLst>
              </p:cNvPr>
              <p:cNvSpPr/>
              <p:nvPr/>
            </p:nvSpPr>
            <p:spPr>
              <a:xfrm>
                <a:off x="973041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L6</a:t>
                </a:r>
                <a:endParaRPr kumimoji="1" lang="ko-Kore-KR" altLang="en-US" sz="1100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9D9A46D-6AC1-456F-394D-CAE14732B9C6}"/>
                  </a:ext>
                </a:extLst>
              </p:cNvPr>
              <p:cNvSpPr/>
              <p:nvPr/>
            </p:nvSpPr>
            <p:spPr>
              <a:xfrm>
                <a:off x="1032676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L7</a:t>
                </a:r>
                <a:endParaRPr kumimoji="1" lang="ko-Kore-KR" altLang="en-US" sz="1100" dirty="0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87F4CD6-C1C7-9DB2-D576-B11110CCF645}"/>
                </a:ext>
              </a:extLst>
            </p:cNvPr>
            <p:cNvGrpSpPr/>
            <p:nvPr/>
          </p:nvGrpSpPr>
          <p:grpSpPr>
            <a:xfrm>
              <a:off x="1325216" y="5301208"/>
              <a:ext cx="9541568" cy="596348"/>
              <a:chOff x="1381540" y="467139"/>
              <a:chExt cx="9541568" cy="59634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35C4931-FD92-4864-DCD7-FB19A85AC925}"/>
                  </a:ext>
                </a:extLst>
              </p:cNvPr>
              <p:cNvSpPr/>
              <p:nvPr/>
            </p:nvSpPr>
            <p:spPr>
              <a:xfrm>
                <a:off x="138154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R0</a:t>
                </a:r>
                <a:endParaRPr kumimoji="1" lang="ko-Kore-KR" altLang="en-US" sz="1100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BA95B64-60BF-C367-577F-94577E926A05}"/>
                  </a:ext>
                </a:extLst>
              </p:cNvPr>
              <p:cNvSpPr/>
              <p:nvPr/>
            </p:nvSpPr>
            <p:spPr>
              <a:xfrm>
                <a:off x="197788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R1</a:t>
                </a:r>
                <a:endParaRPr kumimoji="1" lang="ko-Kore-KR" altLang="en-US" sz="1100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D55CB73-E6E4-F57E-B6E2-AB9724836845}"/>
                  </a:ext>
                </a:extLst>
              </p:cNvPr>
              <p:cNvSpPr/>
              <p:nvPr/>
            </p:nvSpPr>
            <p:spPr>
              <a:xfrm>
                <a:off x="257423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R2</a:t>
                </a:r>
                <a:endParaRPr kumimoji="1" lang="ko-Kore-KR" altLang="en-US" sz="1100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00A88C1-820F-AFE4-9E66-77D82AA1B68F}"/>
                  </a:ext>
                </a:extLst>
              </p:cNvPr>
              <p:cNvSpPr/>
              <p:nvPr/>
            </p:nvSpPr>
            <p:spPr>
              <a:xfrm>
                <a:off x="317058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R3</a:t>
                </a:r>
                <a:endParaRPr kumimoji="1" lang="ko-Kore-KR" altLang="en-US" sz="1100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5BE53B39-74EF-4602-2B5C-C61A7CC47193}"/>
                  </a:ext>
                </a:extLst>
              </p:cNvPr>
              <p:cNvSpPr/>
              <p:nvPr/>
            </p:nvSpPr>
            <p:spPr>
              <a:xfrm>
                <a:off x="376693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L0</a:t>
                </a:r>
                <a:endParaRPr kumimoji="1" lang="ko-Kore-KR" altLang="en-US" sz="1100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5D11D06-65D6-1FCD-C8C1-DC15F14D07E4}"/>
                  </a:ext>
                </a:extLst>
              </p:cNvPr>
              <p:cNvSpPr/>
              <p:nvPr/>
            </p:nvSpPr>
            <p:spPr>
              <a:xfrm>
                <a:off x="436328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L1</a:t>
                </a:r>
                <a:endParaRPr kumimoji="1" lang="ko-Kore-KR" altLang="en-US" sz="1100" dirty="0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54AA58A-28D0-2A7E-3130-A516FAB02640}"/>
                  </a:ext>
                </a:extLst>
              </p:cNvPr>
              <p:cNvSpPr/>
              <p:nvPr/>
            </p:nvSpPr>
            <p:spPr>
              <a:xfrm>
                <a:off x="495962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L2</a:t>
                </a:r>
                <a:endParaRPr kumimoji="1" lang="ko-Kore-KR" altLang="en-US" sz="1100" dirty="0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19D764D-C09D-2509-7C09-4C6720DD4191}"/>
                  </a:ext>
                </a:extLst>
              </p:cNvPr>
              <p:cNvSpPr/>
              <p:nvPr/>
            </p:nvSpPr>
            <p:spPr>
              <a:xfrm>
                <a:off x="555597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L3</a:t>
                </a:r>
                <a:endParaRPr kumimoji="1" lang="ko-Kore-KR" altLang="en-US" sz="1100" dirty="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8E29DF9-B534-6291-4E83-FD9B573F895E}"/>
                  </a:ext>
                </a:extLst>
              </p:cNvPr>
              <p:cNvSpPr/>
              <p:nvPr/>
            </p:nvSpPr>
            <p:spPr>
              <a:xfrm>
                <a:off x="615232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R4</a:t>
                </a:r>
                <a:endParaRPr kumimoji="1" lang="ko-Kore-KR" altLang="en-US" sz="1100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A7EE078-6A17-7121-79D4-46529DD9D1A9}"/>
                  </a:ext>
                </a:extLst>
              </p:cNvPr>
              <p:cNvSpPr/>
              <p:nvPr/>
            </p:nvSpPr>
            <p:spPr>
              <a:xfrm>
                <a:off x="674867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R5</a:t>
                </a:r>
                <a:endParaRPr kumimoji="1" lang="ko-Kore-KR" altLang="en-US" sz="1100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949BEFBC-62E4-C76A-7B3E-290651C52F83}"/>
                  </a:ext>
                </a:extLst>
              </p:cNvPr>
              <p:cNvSpPr/>
              <p:nvPr/>
            </p:nvSpPr>
            <p:spPr>
              <a:xfrm>
                <a:off x="734502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R6</a:t>
                </a:r>
                <a:endParaRPr kumimoji="1" lang="ko-Kore-KR" altLang="en-US" sz="1100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5DB0AD2-D989-D5D5-3743-D5F208BF73A6}"/>
                  </a:ext>
                </a:extLst>
              </p:cNvPr>
              <p:cNvSpPr/>
              <p:nvPr/>
            </p:nvSpPr>
            <p:spPr>
              <a:xfrm>
                <a:off x="794136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R7</a:t>
                </a:r>
                <a:endParaRPr kumimoji="1" lang="ko-Kore-KR" altLang="en-US" sz="1100" dirty="0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962C00F-B803-49B2-4955-CCB8E66D0DF4}"/>
                  </a:ext>
                </a:extLst>
              </p:cNvPr>
              <p:cNvSpPr/>
              <p:nvPr/>
            </p:nvSpPr>
            <p:spPr>
              <a:xfrm>
                <a:off x="853771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L4</a:t>
                </a:r>
                <a:endParaRPr kumimoji="1" lang="ko-Kore-KR" altLang="en-US" sz="1100" dirty="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23FF57E-29C6-0235-738F-2811A44816B6}"/>
                  </a:ext>
                </a:extLst>
              </p:cNvPr>
              <p:cNvSpPr/>
              <p:nvPr/>
            </p:nvSpPr>
            <p:spPr>
              <a:xfrm>
                <a:off x="913406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L5</a:t>
                </a:r>
                <a:endParaRPr kumimoji="1" lang="ko-Kore-KR" altLang="en-US" sz="1100" dirty="0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F29D6B86-4F29-33A9-8D62-0447CD194D72}"/>
                  </a:ext>
                </a:extLst>
              </p:cNvPr>
              <p:cNvSpPr/>
              <p:nvPr/>
            </p:nvSpPr>
            <p:spPr>
              <a:xfrm>
                <a:off x="973041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L6</a:t>
                </a:r>
                <a:endParaRPr kumimoji="1" lang="ko-Kore-KR" altLang="en-US" sz="1100" dirty="0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74E76802-5A04-BBCA-A5A6-C02974EE07D7}"/>
                  </a:ext>
                </a:extLst>
              </p:cNvPr>
              <p:cNvSpPr/>
              <p:nvPr/>
            </p:nvSpPr>
            <p:spPr>
              <a:xfrm>
                <a:off x="1032676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L7</a:t>
                </a:r>
                <a:endParaRPr kumimoji="1" lang="ko-Kore-KR" altLang="en-US" sz="1100" dirty="0"/>
              </a:p>
            </p:txBody>
          </p:sp>
        </p:grp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9D1D8B78-D70F-A21B-9A12-6E38B1CF859F}"/>
                </a:ext>
              </a:extLst>
            </p:cNvPr>
            <p:cNvCxnSpPr>
              <a:cxnSpLocks/>
              <a:stCxn id="55" idx="2"/>
              <a:endCxn id="75" idx="0"/>
            </p:cNvCxnSpPr>
            <p:nvPr/>
          </p:nvCxnSpPr>
          <p:spPr>
            <a:xfrm>
              <a:off x="6394174" y="4410228"/>
              <a:ext cx="1789044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A16B30E9-5E94-9826-D025-8AA14575A11D}"/>
                </a:ext>
              </a:extLst>
            </p:cNvPr>
            <p:cNvCxnSpPr>
              <a:cxnSpLocks/>
              <a:stCxn id="56" idx="2"/>
              <a:endCxn id="72" idx="0"/>
            </p:cNvCxnSpPr>
            <p:nvPr/>
          </p:nvCxnSpPr>
          <p:spPr>
            <a:xfrm flipH="1">
              <a:off x="6394174" y="4410228"/>
              <a:ext cx="596348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9343BE55-911C-89A0-033E-F5A2BE47C148}"/>
                </a:ext>
              </a:extLst>
            </p:cNvPr>
            <p:cNvCxnSpPr>
              <a:cxnSpLocks/>
              <a:stCxn id="57" idx="2"/>
              <a:endCxn id="73" idx="0"/>
            </p:cNvCxnSpPr>
            <p:nvPr/>
          </p:nvCxnSpPr>
          <p:spPr>
            <a:xfrm flipH="1">
              <a:off x="6990522" y="4410228"/>
              <a:ext cx="596348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9E8F3E14-AC32-2CE8-6AC7-E2976B96E51B}"/>
                </a:ext>
              </a:extLst>
            </p:cNvPr>
            <p:cNvCxnSpPr>
              <a:cxnSpLocks/>
              <a:stCxn id="58" idx="2"/>
              <a:endCxn id="74" idx="0"/>
            </p:cNvCxnSpPr>
            <p:nvPr/>
          </p:nvCxnSpPr>
          <p:spPr>
            <a:xfrm flipH="1">
              <a:off x="7586870" y="4410228"/>
              <a:ext cx="596348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D65706AB-778C-E298-19B4-FF38FA0CE139}"/>
                </a:ext>
              </a:extLst>
            </p:cNvPr>
            <p:cNvCxnSpPr>
              <a:stCxn id="59" idx="2"/>
              <a:endCxn id="79" idx="0"/>
            </p:cNvCxnSpPr>
            <p:nvPr/>
          </p:nvCxnSpPr>
          <p:spPr>
            <a:xfrm>
              <a:off x="8779566" y="4410228"/>
              <a:ext cx="1789044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D1CDBB05-1AFD-2530-8D3B-721D231DFAAA}"/>
                </a:ext>
              </a:extLst>
            </p:cNvPr>
            <p:cNvCxnSpPr>
              <a:stCxn id="60" idx="2"/>
              <a:endCxn id="76" idx="0"/>
            </p:cNvCxnSpPr>
            <p:nvPr/>
          </p:nvCxnSpPr>
          <p:spPr>
            <a:xfrm flipH="1">
              <a:off x="8779566" y="4410228"/>
              <a:ext cx="596348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DC79F908-EA3C-C480-2679-4FF25E88B6E5}"/>
                </a:ext>
              </a:extLst>
            </p:cNvPr>
            <p:cNvCxnSpPr>
              <a:stCxn id="61" idx="2"/>
              <a:endCxn id="77" idx="0"/>
            </p:cNvCxnSpPr>
            <p:nvPr/>
          </p:nvCxnSpPr>
          <p:spPr>
            <a:xfrm flipH="1">
              <a:off x="9375914" y="4410228"/>
              <a:ext cx="596348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3321A89F-158F-1801-9680-09646C967195}"/>
                </a:ext>
              </a:extLst>
            </p:cNvPr>
            <p:cNvCxnSpPr>
              <a:stCxn id="62" idx="2"/>
              <a:endCxn id="78" idx="0"/>
            </p:cNvCxnSpPr>
            <p:nvPr/>
          </p:nvCxnSpPr>
          <p:spPr>
            <a:xfrm flipH="1">
              <a:off x="9972262" y="4410228"/>
              <a:ext cx="596348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61E7C7A4-ADAA-2D5E-7F96-D7F2492146A6}"/>
                </a:ext>
              </a:extLst>
            </p:cNvPr>
            <p:cNvCxnSpPr>
              <a:cxnSpLocks/>
              <a:stCxn id="34" idx="2"/>
              <a:endCxn id="61" idx="0"/>
            </p:cNvCxnSpPr>
            <p:nvPr/>
          </p:nvCxnSpPr>
          <p:spPr>
            <a:xfrm>
              <a:off x="8779566" y="3017236"/>
              <a:ext cx="1192696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64063FF1-2518-78DA-7DBD-1B1D8F7F5163}"/>
                </a:ext>
              </a:extLst>
            </p:cNvPr>
            <p:cNvCxnSpPr>
              <a:cxnSpLocks/>
              <a:stCxn id="35" idx="2"/>
              <a:endCxn id="60" idx="0"/>
            </p:cNvCxnSpPr>
            <p:nvPr/>
          </p:nvCxnSpPr>
          <p:spPr>
            <a:xfrm>
              <a:off x="9375914" y="3017236"/>
              <a:ext cx="0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582B1F0D-F9D5-DC5C-F5A9-72E65F0D771F}"/>
                </a:ext>
              </a:extLst>
            </p:cNvPr>
            <p:cNvCxnSpPr>
              <a:cxnSpLocks/>
              <a:stCxn id="36" idx="2"/>
              <a:endCxn id="59" idx="0"/>
            </p:cNvCxnSpPr>
            <p:nvPr/>
          </p:nvCxnSpPr>
          <p:spPr>
            <a:xfrm flipH="1">
              <a:off x="8779566" y="3017236"/>
              <a:ext cx="1192696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9D644BF8-AECB-0C1B-6C3A-A77636FFF378}"/>
                </a:ext>
              </a:extLst>
            </p:cNvPr>
            <p:cNvCxnSpPr>
              <a:cxnSpLocks/>
              <a:stCxn id="37" idx="2"/>
              <a:endCxn id="62" idx="0"/>
            </p:cNvCxnSpPr>
            <p:nvPr/>
          </p:nvCxnSpPr>
          <p:spPr>
            <a:xfrm>
              <a:off x="10568610" y="3017236"/>
              <a:ext cx="0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ADF2B2E5-2DB3-232A-9CDB-D23CE654DEF6}"/>
                    </a:ext>
                  </a:extLst>
                </p:cNvPr>
                <p:cNvSpPr/>
                <p:nvPr/>
              </p:nvSpPr>
              <p:spPr>
                <a:xfrm>
                  <a:off x="416540" y="3244334"/>
                  <a:ext cx="565472" cy="3695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ore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ko-Kore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ore-KR" altLang="en-US" sz="1100" dirty="0"/>
                </a:p>
              </p:txBody>
            </p:sp>
          </mc:Choice>
          <mc:Fallback xmlns=""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ADF2B2E5-2DB3-232A-9CDB-D23CE654DE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40" y="3244334"/>
                  <a:ext cx="565472" cy="3695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80EDC2A-0EBD-A259-3619-52D8F5E6DB32}"/>
                    </a:ext>
                  </a:extLst>
                </p:cNvPr>
                <p:cNvSpPr txBox="1"/>
                <p:nvPr/>
              </p:nvSpPr>
              <p:spPr>
                <a:xfrm>
                  <a:off x="623392" y="1891719"/>
                  <a:ext cx="162169" cy="239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kumimoji="1" lang="ko-Kore-KR" altLang="en-US" sz="11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80EDC2A-0EBD-A259-3619-52D8F5E6D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92" y="1891719"/>
                  <a:ext cx="162169" cy="239117"/>
                </a:xfrm>
                <a:prstGeom prst="rect">
                  <a:avLst/>
                </a:prstGeom>
                <a:blipFill>
                  <a:blip r:embed="rId3"/>
                  <a:stretch>
                    <a:fillRect l="-30000" r="-30000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81D9CA0-2B77-8018-BEDC-A67E4122147F}"/>
                    </a:ext>
                  </a:extLst>
                </p:cNvPr>
                <p:cNvSpPr txBox="1"/>
                <p:nvPr/>
              </p:nvSpPr>
              <p:spPr>
                <a:xfrm>
                  <a:off x="609414" y="4717382"/>
                  <a:ext cx="337285" cy="239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ore-K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kumimoji="1" lang="en-US" altLang="ko-Kore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kumimoji="1" lang="ko-Kore-KR" altLang="en-US" sz="11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81D9CA0-2B77-8018-BEDC-A67E41221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14" y="4717382"/>
                  <a:ext cx="337285" cy="239117"/>
                </a:xfrm>
                <a:prstGeom prst="rect">
                  <a:avLst/>
                </a:prstGeom>
                <a:blipFill>
                  <a:blip r:embed="rId4"/>
                  <a:stretch>
                    <a:fillRect l="-14286" r="-4762" b="-2307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DA148A48-AAC0-C7E4-68F2-A86CD480EED2}"/>
                </a:ext>
              </a:extLst>
            </p:cNvPr>
            <p:cNvCxnSpPr>
              <a:cxnSpLocks/>
            </p:cNvCxnSpPr>
            <p:nvPr/>
          </p:nvCxnSpPr>
          <p:spPr>
            <a:xfrm>
              <a:off x="1623390" y="1639551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405398BC-C325-27B8-F4A6-7265D6AC30FF}"/>
                </a:ext>
              </a:extLst>
            </p:cNvPr>
            <p:cNvCxnSpPr>
              <a:cxnSpLocks/>
            </p:cNvCxnSpPr>
            <p:nvPr/>
          </p:nvCxnSpPr>
          <p:spPr>
            <a:xfrm>
              <a:off x="2816086" y="1639551"/>
              <a:ext cx="0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2C95ED96-E180-8AA2-CECA-C46DEA892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3390" y="1639551"/>
              <a:ext cx="1789044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FA14606-4467-B625-1F29-3BC5CEA41900}"/>
                </a:ext>
              </a:extLst>
            </p:cNvPr>
            <p:cNvCxnSpPr>
              <a:cxnSpLocks/>
            </p:cNvCxnSpPr>
            <p:nvPr/>
          </p:nvCxnSpPr>
          <p:spPr>
            <a:xfrm>
              <a:off x="2158914" y="1624170"/>
              <a:ext cx="1253520" cy="796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83A5674-6B23-A875-B401-5BBF5407D755}"/>
                </a:ext>
              </a:extLst>
            </p:cNvPr>
            <p:cNvCxnSpPr>
              <a:cxnSpLocks/>
            </p:cNvCxnSpPr>
            <p:nvPr/>
          </p:nvCxnSpPr>
          <p:spPr>
            <a:xfrm>
              <a:off x="2816086" y="4410228"/>
              <a:ext cx="0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99B53C63-196B-6740-069F-974484FBE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3390" y="4408698"/>
              <a:ext cx="609093" cy="89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12A92B29-7615-BA26-FF49-D7DBB5585E7D}"/>
                </a:ext>
              </a:extLst>
            </p:cNvPr>
            <p:cNvCxnSpPr>
              <a:cxnSpLocks/>
            </p:cNvCxnSpPr>
            <p:nvPr/>
          </p:nvCxnSpPr>
          <p:spPr>
            <a:xfrm>
              <a:off x="1617018" y="4408698"/>
              <a:ext cx="1795416" cy="89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C55141AB-F0BC-2BEF-6C11-F0B50FDE7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9738" y="4413541"/>
              <a:ext cx="1189224" cy="887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1DA7BC65-FC5B-FB95-9A01-7E5630F77753}"/>
                </a:ext>
              </a:extLst>
            </p:cNvPr>
            <p:cNvCxnSpPr>
              <a:cxnSpLocks/>
            </p:cNvCxnSpPr>
            <p:nvPr/>
          </p:nvCxnSpPr>
          <p:spPr>
            <a:xfrm>
              <a:off x="5171655" y="4410228"/>
              <a:ext cx="0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49148DF3-5248-0CD2-41BF-05BE057441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8959" y="4408698"/>
              <a:ext cx="609093" cy="89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2E26E4BE-4FF9-1DE7-656E-CD27F1164E5E}"/>
                </a:ext>
              </a:extLst>
            </p:cNvPr>
            <p:cNvCxnSpPr>
              <a:cxnSpLocks/>
            </p:cNvCxnSpPr>
            <p:nvPr/>
          </p:nvCxnSpPr>
          <p:spPr>
            <a:xfrm>
              <a:off x="3972587" y="4408698"/>
              <a:ext cx="1795416" cy="89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A347F9FD-08BF-66E4-2C06-1CB689277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5307" y="4413541"/>
              <a:ext cx="1189224" cy="887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B0A971A5-8B2A-E109-3205-F58FD9C6F029}"/>
                </a:ext>
              </a:extLst>
            </p:cNvPr>
            <p:cNvCxnSpPr>
              <a:cxnSpLocks/>
            </p:cNvCxnSpPr>
            <p:nvPr/>
          </p:nvCxnSpPr>
          <p:spPr>
            <a:xfrm>
              <a:off x="6366394" y="1624170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3577AB0C-EAB7-04E7-9A49-F8B9AFC03CF7}"/>
                </a:ext>
              </a:extLst>
            </p:cNvPr>
            <p:cNvCxnSpPr>
              <a:cxnSpLocks/>
            </p:cNvCxnSpPr>
            <p:nvPr/>
          </p:nvCxnSpPr>
          <p:spPr>
            <a:xfrm>
              <a:off x="6990522" y="1639551"/>
              <a:ext cx="1192696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5D74506-4711-400E-FAC4-4A517FAA7A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174" y="1659762"/>
              <a:ext cx="1789044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1B1A9C0B-46B9-1EEB-72BE-CDB3912705A9}"/>
                </a:ext>
              </a:extLst>
            </p:cNvPr>
            <p:cNvCxnSpPr>
              <a:cxnSpLocks/>
            </p:cNvCxnSpPr>
            <p:nvPr/>
          </p:nvCxnSpPr>
          <p:spPr>
            <a:xfrm>
              <a:off x="7622538" y="1639551"/>
              <a:ext cx="0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EF74E79-76EE-5485-3527-C0A9FC00915B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2232484" y="3017236"/>
              <a:ext cx="1179950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8B8F0DFA-EA35-A21B-757F-7F0895AA5816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2816086" y="3022998"/>
              <a:ext cx="602720" cy="790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F7BB55B4-0E98-270C-BF40-62A27B71F1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3188" y="3001855"/>
              <a:ext cx="602720" cy="790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91D01B1F-0FDB-3EE2-7FB8-136DF0B382B4}"/>
                </a:ext>
              </a:extLst>
            </p:cNvPr>
            <p:cNvCxnSpPr>
              <a:cxnSpLocks/>
              <a:stCxn id="22" idx="2"/>
              <a:endCxn id="47" idx="0"/>
            </p:cNvCxnSpPr>
            <p:nvPr/>
          </p:nvCxnSpPr>
          <p:spPr>
            <a:xfrm>
              <a:off x="1623390" y="3017236"/>
              <a:ext cx="0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055E36C5-93B2-8E85-7F2D-4D62F75CA57C}"/>
                </a:ext>
              </a:extLst>
            </p:cNvPr>
            <p:cNvCxnSpPr>
              <a:cxnSpLocks/>
              <a:stCxn id="29" idx="2"/>
              <a:endCxn id="52" idx="0"/>
            </p:cNvCxnSpPr>
            <p:nvPr/>
          </p:nvCxnSpPr>
          <p:spPr>
            <a:xfrm flipH="1">
              <a:off x="4605130" y="3017236"/>
              <a:ext cx="1192696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BD59532E-DE0D-48A4-6CE8-4387869A16EC}"/>
                </a:ext>
              </a:extLst>
            </p:cNvPr>
            <p:cNvCxnSpPr>
              <a:cxnSpLocks/>
              <a:stCxn id="27" idx="2"/>
              <a:endCxn id="54" idx="0"/>
            </p:cNvCxnSpPr>
            <p:nvPr/>
          </p:nvCxnSpPr>
          <p:spPr>
            <a:xfrm>
              <a:off x="4605130" y="3017236"/>
              <a:ext cx="1192696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D668EB5D-0BBC-DFA3-BF0E-9770C2E9DE07}"/>
                </a:ext>
              </a:extLst>
            </p:cNvPr>
            <p:cNvCxnSpPr>
              <a:cxnSpLocks/>
              <a:stCxn id="28" idx="2"/>
              <a:endCxn id="53" idx="0"/>
            </p:cNvCxnSpPr>
            <p:nvPr/>
          </p:nvCxnSpPr>
          <p:spPr>
            <a:xfrm>
              <a:off x="5201478" y="3017236"/>
              <a:ext cx="0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E355DC0A-120F-AEA3-A6B4-764495B7109E}"/>
                </a:ext>
              </a:extLst>
            </p:cNvPr>
            <p:cNvCxnSpPr>
              <a:cxnSpLocks/>
              <a:stCxn id="26" idx="2"/>
              <a:endCxn id="51" idx="0"/>
            </p:cNvCxnSpPr>
            <p:nvPr/>
          </p:nvCxnSpPr>
          <p:spPr>
            <a:xfrm>
              <a:off x="4008782" y="3017236"/>
              <a:ext cx="0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9BF94221-EDFF-E8E4-9DDA-100BB803979C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6380447" y="3017236"/>
              <a:ext cx="1802771" cy="803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0B8C3AAF-7A63-5F79-8351-94496D546B5B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>
              <a:off x="6990522" y="3017236"/>
              <a:ext cx="13727" cy="804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C78F5284-4E9D-6ECC-6AF9-5652AE70415E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6394174" y="3017236"/>
              <a:ext cx="1213286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F598E186-46BC-9080-52A0-D27A028C56BD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590302" y="2997025"/>
              <a:ext cx="592916" cy="816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470C7A7-F895-DDEE-E555-02CB4C1304BC}"/>
              </a:ext>
            </a:extLst>
          </p:cNvPr>
          <p:cNvSpPr/>
          <p:nvPr/>
        </p:nvSpPr>
        <p:spPr>
          <a:xfrm>
            <a:off x="412573" y="97871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 err="1"/>
              <a:t>wordperm</a:t>
            </a:r>
            <a:endParaRPr kumimoji="1" lang="ko-Kore-KR" altLang="en-US" dirty="0"/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E3B7F145-CA7A-D25F-2FA2-BD28816C7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978" y="3968353"/>
            <a:ext cx="2616304" cy="2771868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25B389B6-5086-6A69-0956-376F4C636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26" y="3984378"/>
            <a:ext cx="3053223" cy="2873622"/>
          </a:xfrm>
          <a:prstGeom prst="rect">
            <a:avLst/>
          </a:prstGeom>
        </p:spPr>
      </p:pic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AE149B5-DAE0-9CC9-DA00-D755D20B48F7}"/>
              </a:ext>
            </a:extLst>
          </p:cNvPr>
          <p:cNvCxnSpPr>
            <a:cxnSpLocks/>
          </p:cNvCxnSpPr>
          <p:nvPr/>
        </p:nvCxnSpPr>
        <p:spPr>
          <a:xfrm>
            <a:off x="3027242" y="5251546"/>
            <a:ext cx="26199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11BE48-A411-7680-1F38-8D785F35E84E}"/>
              </a:ext>
            </a:extLst>
          </p:cNvPr>
          <p:cNvSpPr txBox="1"/>
          <p:nvPr/>
        </p:nvSpPr>
        <p:spPr>
          <a:xfrm>
            <a:off x="3099505" y="4646016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동일하게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18</a:t>
            </a:r>
            <a:r>
              <a:rPr kumimoji="1" lang="ko-KR" altLang="en-US" sz="1200" dirty="0"/>
              <a:t>개의 명령어 사용</a:t>
            </a:r>
            <a:endParaRPr kumimoji="1" lang="en-US" altLang="ko-KR" sz="1200" dirty="0"/>
          </a:p>
          <a:p>
            <a:r>
              <a:rPr kumimoji="1" lang="en-US" altLang="ko-KR" sz="1200" b="1" dirty="0"/>
              <a:t>But,</a:t>
            </a:r>
            <a:r>
              <a:rPr kumimoji="1" lang="ko-KR" altLang="en-US" sz="1200" b="1" dirty="0"/>
              <a:t> 오른쪽 구현이 더 적은 </a:t>
            </a:r>
            <a:r>
              <a:rPr kumimoji="1" lang="en-US" altLang="ko-KR" sz="1200" b="1" dirty="0" err="1"/>
              <a:t>cpb</a:t>
            </a:r>
            <a:endParaRPr kumimoji="1" lang="ko-Kore-KR" altLang="en-US" sz="1200" b="1" dirty="0"/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A62CEBF3-8A20-8FAF-6F37-ECF1D90AFE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4632" y="4291248"/>
            <a:ext cx="4085671" cy="9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1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ARM64</a:t>
            </a:r>
            <a:r>
              <a:rPr kumimoji="1" lang="ko-Kore-KR" altLang="en-US" dirty="0"/>
              <a:t>상에서의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LSH</a:t>
            </a:r>
            <a:r>
              <a:rPr kumimoji="1" lang="ko-KR" altLang="en-US" dirty="0"/>
              <a:t> 최적구현</a:t>
            </a:r>
            <a:endParaRPr kumimoji="1" lang="ko-Kore-KR" altLang="en-US" dirty="0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E76AFD3-A8C0-25F7-0FC0-347B7815B874}"/>
              </a:ext>
            </a:extLst>
          </p:cNvPr>
          <p:cNvGrpSpPr/>
          <p:nvPr/>
        </p:nvGrpSpPr>
        <p:grpSpPr>
          <a:xfrm>
            <a:off x="1298595" y="1123469"/>
            <a:ext cx="6339742" cy="2028233"/>
            <a:chOff x="522787" y="1320784"/>
            <a:chExt cx="10343997" cy="485435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6769A84-10F1-0A38-CCD1-B22C9AD74245}"/>
                </a:ext>
              </a:extLst>
            </p:cNvPr>
            <p:cNvGrpSpPr/>
            <p:nvPr/>
          </p:nvGrpSpPr>
          <p:grpSpPr>
            <a:xfrm>
              <a:off x="1325216" y="1320784"/>
              <a:ext cx="9541568" cy="596348"/>
              <a:chOff x="1381540" y="467139"/>
              <a:chExt cx="9541568" cy="59634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4C7631F-9302-7DFB-E172-E7F7D3392B47}"/>
                  </a:ext>
                </a:extLst>
              </p:cNvPr>
              <p:cNvSpPr/>
              <p:nvPr/>
            </p:nvSpPr>
            <p:spPr>
              <a:xfrm>
                <a:off x="138154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L0</a:t>
                </a:r>
                <a:endParaRPr kumimoji="1" lang="ko-Kore-KR" altLang="en-US" sz="1100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2345219-6F0C-8234-99BA-B0B46B4AF8BB}"/>
                  </a:ext>
                </a:extLst>
              </p:cNvPr>
              <p:cNvSpPr/>
              <p:nvPr/>
            </p:nvSpPr>
            <p:spPr>
              <a:xfrm>
                <a:off x="197788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L1</a:t>
                </a:r>
                <a:endParaRPr kumimoji="1" lang="ko-Kore-KR" altLang="en-US" sz="1100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B8A91EC-4582-E633-B83C-61934E5F6AB2}"/>
                  </a:ext>
                </a:extLst>
              </p:cNvPr>
              <p:cNvSpPr/>
              <p:nvPr/>
            </p:nvSpPr>
            <p:spPr>
              <a:xfrm>
                <a:off x="257423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L2</a:t>
                </a:r>
                <a:endParaRPr kumimoji="1" lang="ko-Kore-KR" altLang="en-US" sz="1100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9CC0B5F-E609-D316-2C29-D08A531BE553}"/>
                  </a:ext>
                </a:extLst>
              </p:cNvPr>
              <p:cNvSpPr/>
              <p:nvPr/>
            </p:nvSpPr>
            <p:spPr>
              <a:xfrm>
                <a:off x="317058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L3</a:t>
                </a:r>
                <a:endParaRPr kumimoji="1" lang="ko-Kore-KR" altLang="en-US" sz="11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B943D00-FD63-4C70-C9E6-F59C2898F84E}"/>
                  </a:ext>
                </a:extLst>
              </p:cNvPr>
              <p:cNvSpPr/>
              <p:nvPr/>
            </p:nvSpPr>
            <p:spPr>
              <a:xfrm>
                <a:off x="376693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L4</a:t>
                </a:r>
                <a:endParaRPr kumimoji="1" lang="ko-Kore-KR" altLang="en-US" sz="11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FE0D7C8-0072-E9E9-86D5-FBFD0A68D586}"/>
                  </a:ext>
                </a:extLst>
              </p:cNvPr>
              <p:cNvSpPr/>
              <p:nvPr/>
            </p:nvSpPr>
            <p:spPr>
              <a:xfrm>
                <a:off x="436328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L5</a:t>
                </a:r>
                <a:endParaRPr kumimoji="1" lang="ko-Kore-KR" altLang="en-US" sz="1100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05913D-5F91-986B-B6A2-8049DD431C37}"/>
                  </a:ext>
                </a:extLst>
              </p:cNvPr>
              <p:cNvSpPr/>
              <p:nvPr/>
            </p:nvSpPr>
            <p:spPr>
              <a:xfrm>
                <a:off x="495962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L6</a:t>
                </a:r>
                <a:endParaRPr kumimoji="1" lang="ko-Kore-KR" altLang="en-US" sz="110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DBA113D-0CC0-607D-3953-AA030ADCCAA8}"/>
                  </a:ext>
                </a:extLst>
              </p:cNvPr>
              <p:cNvSpPr/>
              <p:nvPr/>
            </p:nvSpPr>
            <p:spPr>
              <a:xfrm>
                <a:off x="555597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L7</a:t>
                </a:r>
                <a:endParaRPr kumimoji="1" lang="ko-Kore-KR" altLang="en-US" sz="1100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DFA327-C482-6037-8E93-4B6B0BEC707E}"/>
                  </a:ext>
                </a:extLst>
              </p:cNvPr>
              <p:cNvSpPr/>
              <p:nvPr/>
            </p:nvSpPr>
            <p:spPr>
              <a:xfrm>
                <a:off x="615232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R0</a:t>
                </a:r>
                <a:endParaRPr kumimoji="1" lang="ko-Kore-KR" altLang="en-US" sz="1100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461A94-8B97-4CA8-95E9-87A878E95FA6}"/>
                  </a:ext>
                </a:extLst>
              </p:cNvPr>
              <p:cNvSpPr/>
              <p:nvPr/>
            </p:nvSpPr>
            <p:spPr>
              <a:xfrm>
                <a:off x="674867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R1</a:t>
                </a:r>
                <a:endParaRPr kumimoji="1" lang="ko-Kore-KR" altLang="en-US" sz="11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61174BB-1CBD-F503-EBC1-A82FBB6B0B5B}"/>
                  </a:ext>
                </a:extLst>
              </p:cNvPr>
              <p:cNvSpPr/>
              <p:nvPr/>
            </p:nvSpPr>
            <p:spPr>
              <a:xfrm>
                <a:off x="734502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R2</a:t>
                </a:r>
                <a:endParaRPr kumimoji="1" lang="ko-Kore-KR" altLang="en-US" sz="1100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1B68897-69BD-73A6-9E5C-78E3BDE9254E}"/>
                  </a:ext>
                </a:extLst>
              </p:cNvPr>
              <p:cNvSpPr/>
              <p:nvPr/>
            </p:nvSpPr>
            <p:spPr>
              <a:xfrm>
                <a:off x="794136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R3</a:t>
                </a:r>
                <a:endParaRPr kumimoji="1" lang="ko-Kore-KR" altLang="en-US" sz="1100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2BD42A2-3E66-0CDA-EB59-70CCBDFDDC8F}"/>
                  </a:ext>
                </a:extLst>
              </p:cNvPr>
              <p:cNvSpPr/>
              <p:nvPr/>
            </p:nvSpPr>
            <p:spPr>
              <a:xfrm>
                <a:off x="853771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R4</a:t>
                </a:r>
                <a:endParaRPr kumimoji="1" lang="ko-Kore-KR" altLang="en-US" sz="11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5281CE1-DE51-EEEB-98E6-1CD184876AC4}"/>
                  </a:ext>
                </a:extLst>
              </p:cNvPr>
              <p:cNvSpPr/>
              <p:nvPr/>
            </p:nvSpPr>
            <p:spPr>
              <a:xfrm>
                <a:off x="913406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R5</a:t>
                </a:r>
                <a:endParaRPr kumimoji="1" lang="ko-Kore-KR" altLang="en-US" sz="1100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9A17794-A89E-4ADB-D738-8F8E3CBD89DA}"/>
                  </a:ext>
                </a:extLst>
              </p:cNvPr>
              <p:cNvSpPr/>
              <p:nvPr/>
            </p:nvSpPr>
            <p:spPr>
              <a:xfrm>
                <a:off x="973041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R6</a:t>
                </a:r>
                <a:endParaRPr kumimoji="1" lang="ko-Kore-KR" altLang="en-US" sz="11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409BEE7-A759-3C98-42C1-B00E5C08A1B2}"/>
                  </a:ext>
                </a:extLst>
              </p:cNvPr>
              <p:cNvSpPr/>
              <p:nvPr/>
            </p:nvSpPr>
            <p:spPr>
              <a:xfrm>
                <a:off x="1032676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R7</a:t>
                </a:r>
                <a:endParaRPr kumimoji="1" lang="ko-Kore-KR" altLang="en-US" sz="11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590C825-F603-7E0E-5B5E-15D17AB05343}"/>
                </a:ext>
              </a:extLst>
            </p:cNvPr>
            <p:cNvGrpSpPr/>
            <p:nvPr/>
          </p:nvGrpSpPr>
          <p:grpSpPr>
            <a:xfrm>
              <a:off x="1325216" y="2698469"/>
              <a:ext cx="9541568" cy="596348"/>
              <a:chOff x="1381540" y="1844824"/>
              <a:chExt cx="9541568" cy="59634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72CB02B-DC56-AC6C-B0CA-C9F46564CF07}"/>
                  </a:ext>
                </a:extLst>
              </p:cNvPr>
              <p:cNvSpPr/>
              <p:nvPr/>
            </p:nvSpPr>
            <p:spPr>
              <a:xfrm>
                <a:off x="1381540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L0</a:t>
                </a:r>
                <a:endParaRPr kumimoji="1" lang="ko-Kore-KR" altLang="en-US" sz="1100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C0EF715-1AA0-82E3-7415-30641F9ACB93}"/>
                  </a:ext>
                </a:extLst>
              </p:cNvPr>
              <p:cNvSpPr/>
              <p:nvPr/>
            </p:nvSpPr>
            <p:spPr>
              <a:xfrm>
                <a:off x="1977888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L1</a:t>
                </a:r>
                <a:endParaRPr kumimoji="1" lang="ko-Kore-KR" altLang="en-US" sz="1100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870FF0B-1C9D-729D-04BC-2B74CD17A1A2}"/>
                  </a:ext>
                </a:extLst>
              </p:cNvPr>
              <p:cNvSpPr/>
              <p:nvPr/>
            </p:nvSpPr>
            <p:spPr>
              <a:xfrm>
                <a:off x="2574236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L2</a:t>
                </a:r>
                <a:endParaRPr kumimoji="1" lang="ko-Kore-KR" altLang="en-US" sz="1100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A51D697-002B-3C41-BA15-AA71E85E427B}"/>
                  </a:ext>
                </a:extLst>
              </p:cNvPr>
              <p:cNvSpPr/>
              <p:nvPr/>
            </p:nvSpPr>
            <p:spPr>
              <a:xfrm>
                <a:off x="3170584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L3</a:t>
                </a:r>
                <a:endParaRPr kumimoji="1" lang="ko-Kore-KR" altLang="en-US" sz="1100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9461C33-4FF2-03BC-4E55-1735EEE38355}"/>
                  </a:ext>
                </a:extLst>
              </p:cNvPr>
              <p:cNvSpPr/>
              <p:nvPr/>
            </p:nvSpPr>
            <p:spPr>
              <a:xfrm>
                <a:off x="3766932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L4</a:t>
                </a:r>
                <a:endParaRPr kumimoji="1" lang="ko-Kore-KR" altLang="en-US" sz="1100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3D3E7C0-F444-AEB6-3287-21958171251F}"/>
                  </a:ext>
                </a:extLst>
              </p:cNvPr>
              <p:cNvSpPr/>
              <p:nvPr/>
            </p:nvSpPr>
            <p:spPr>
              <a:xfrm>
                <a:off x="4363280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L5</a:t>
                </a:r>
                <a:endParaRPr kumimoji="1" lang="ko-Kore-KR" altLang="en-US" sz="11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9E2CCB-967B-35C1-214D-61B46F81AB0F}"/>
                  </a:ext>
                </a:extLst>
              </p:cNvPr>
              <p:cNvSpPr/>
              <p:nvPr/>
            </p:nvSpPr>
            <p:spPr>
              <a:xfrm>
                <a:off x="4959628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L6</a:t>
                </a:r>
                <a:endParaRPr kumimoji="1" lang="ko-Kore-KR" altLang="en-US" sz="1100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97BC32B5-6C49-4B02-68E7-70DBC19BD822}"/>
                  </a:ext>
                </a:extLst>
              </p:cNvPr>
              <p:cNvSpPr/>
              <p:nvPr/>
            </p:nvSpPr>
            <p:spPr>
              <a:xfrm>
                <a:off x="5555976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L7</a:t>
                </a:r>
                <a:endParaRPr kumimoji="1" lang="ko-Kore-KR" altLang="en-US" sz="1100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F568257-BF13-E0AE-7A7E-10AD6337203A}"/>
                  </a:ext>
                </a:extLst>
              </p:cNvPr>
              <p:cNvSpPr/>
              <p:nvPr/>
            </p:nvSpPr>
            <p:spPr>
              <a:xfrm>
                <a:off x="6152324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R0</a:t>
                </a:r>
                <a:endParaRPr kumimoji="1" lang="ko-Kore-KR" altLang="en-US" sz="1100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D33633C-BE3B-BD9E-9CFF-DD357BF0B7F2}"/>
                  </a:ext>
                </a:extLst>
              </p:cNvPr>
              <p:cNvSpPr/>
              <p:nvPr/>
            </p:nvSpPr>
            <p:spPr>
              <a:xfrm>
                <a:off x="6748672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R1</a:t>
                </a:r>
                <a:endParaRPr kumimoji="1" lang="ko-Kore-KR" altLang="en-US" sz="1100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3AA42D9-ACB6-283B-655A-B4FD0DFDC4ED}"/>
                  </a:ext>
                </a:extLst>
              </p:cNvPr>
              <p:cNvSpPr/>
              <p:nvPr/>
            </p:nvSpPr>
            <p:spPr>
              <a:xfrm>
                <a:off x="7345020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R2</a:t>
                </a:r>
                <a:endParaRPr kumimoji="1" lang="ko-Kore-KR" altLang="en-US" sz="1100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43B06B9-5E7A-9B17-4278-8A7E8D636D5B}"/>
                  </a:ext>
                </a:extLst>
              </p:cNvPr>
              <p:cNvSpPr/>
              <p:nvPr/>
            </p:nvSpPr>
            <p:spPr>
              <a:xfrm>
                <a:off x="7941368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R3</a:t>
                </a:r>
                <a:endParaRPr kumimoji="1" lang="ko-Kore-KR" altLang="en-US" sz="1100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C4ABC4B-17E3-9EED-E332-44931EF4ACB4}"/>
                  </a:ext>
                </a:extLst>
              </p:cNvPr>
              <p:cNvSpPr/>
              <p:nvPr/>
            </p:nvSpPr>
            <p:spPr>
              <a:xfrm>
                <a:off x="8537716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R4</a:t>
                </a:r>
                <a:endParaRPr kumimoji="1" lang="ko-Kore-KR" altLang="en-US" sz="11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0C2125-E920-A2D4-F0D3-25F6DC23AFBC}"/>
                  </a:ext>
                </a:extLst>
              </p:cNvPr>
              <p:cNvSpPr/>
              <p:nvPr/>
            </p:nvSpPr>
            <p:spPr>
              <a:xfrm>
                <a:off x="9134064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R5</a:t>
                </a:r>
                <a:endParaRPr kumimoji="1" lang="ko-Kore-KR" altLang="en-US" sz="1100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2E5B087-8F7F-0937-7AEE-A56A81B47E73}"/>
                  </a:ext>
                </a:extLst>
              </p:cNvPr>
              <p:cNvSpPr/>
              <p:nvPr/>
            </p:nvSpPr>
            <p:spPr>
              <a:xfrm>
                <a:off x="9730412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R6</a:t>
                </a:r>
                <a:endParaRPr kumimoji="1" lang="ko-Kore-KR" altLang="en-US" sz="1100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FA1492A-6A85-4AF1-7B14-A573276FC11A}"/>
                  </a:ext>
                </a:extLst>
              </p:cNvPr>
              <p:cNvSpPr/>
              <p:nvPr/>
            </p:nvSpPr>
            <p:spPr>
              <a:xfrm>
                <a:off x="10326760" y="1844824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R7</a:t>
                </a:r>
                <a:endParaRPr kumimoji="1" lang="ko-Kore-KR" altLang="en-US" sz="1100" dirty="0"/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2E1CB27D-763F-A7A3-491F-43501EF1DF7B}"/>
                </a:ext>
              </a:extLst>
            </p:cNvPr>
            <p:cNvCxnSpPr>
              <a:stCxn id="9" idx="2"/>
              <a:endCxn id="27" idx="0"/>
            </p:cNvCxnSpPr>
            <p:nvPr/>
          </p:nvCxnSpPr>
          <p:spPr>
            <a:xfrm>
              <a:off x="4008782" y="1917132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EC32ADB-01F7-F827-7492-7E30E03AA2A4}"/>
                </a:ext>
              </a:extLst>
            </p:cNvPr>
            <p:cNvCxnSpPr>
              <a:stCxn id="10" idx="2"/>
              <a:endCxn id="28" idx="0"/>
            </p:cNvCxnSpPr>
            <p:nvPr/>
          </p:nvCxnSpPr>
          <p:spPr>
            <a:xfrm>
              <a:off x="4605130" y="1917132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E67A8B2-4F7E-C48E-61F7-C05964A7C036}"/>
                </a:ext>
              </a:extLst>
            </p:cNvPr>
            <p:cNvCxnSpPr>
              <a:stCxn id="11" idx="2"/>
              <a:endCxn id="29" idx="0"/>
            </p:cNvCxnSpPr>
            <p:nvPr/>
          </p:nvCxnSpPr>
          <p:spPr>
            <a:xfrm>
              <a:off x="5201478" y="1917132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0682D4A-1ADD-53C8-D611-575BC9E470E6}"/>
                </a:ext>
              </a:extLst>
            </p:cNvPr>
            <p:cNvCxnSpPr>
              <a:stCxn id="12" idx="2"/>
              <a:endCxn id="26" idx="0"/>
            </p:cNvCxnSpPr>
            <p:nvPr/>
          </p:nvCxnSpPr>
          <p:spPr>
            <a:xfrm flipH="1">
              <a:off x="4008782" y="1917132"/>
              <a:ext cx="1789044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2403348-38D4-ACCD-E0FD-201E635D0DBF}"/>
                </a:ext>
              </a:extLst>
            </p:cNvPr>
            <p:cNvCxnSpPr>
              <a:stCxn id="17" idx="2"/>
              <a:endCxn id="35" idx="0"/>
            </p:cNvCxnSpPr>
            <p:nvPr/>
          </p:nvCxnSpPr>
          <p:spPr>
            <a:xfrm>
              <a:off x="8779566" y="1917132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B0BC183-F682-D8AD-B799-83BEE6A03D49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>
              <a:off x="9375914" y="1917132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E58CB55D-F47C-2D10-0244-06FD0F85E6F7}"/>
                </a:ext>
              </a:extLst>
            </p:cNvPr>
            <p:cNvCxnSpPr>
              <a:stCxn id="19" idx="2"/>
              <a:endCxn id="37" idx="0"/>
            </p:cNvCxnSpPr>
            <p:nvPr/>
          </p:nvCxnSpPr>
          <p:spPr>
            <a:xfrm>
              <a:off x="9972262" y="1917132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A7CA4E3-CDE5-4CC2-A424-8D3D1309092B}"/>
                </a:ext>
              </a:extLst>
            </p:cNvPr>
            <p:cNvCxnSpPr>
              <a:stCxn id="20" idx="2"/>
              <a:endCxn id="34" idx="0"/>
            </p:cNvCxnSpPr>
            <p:nvPr/>
          </p:nvCxnSpPr>
          <p:spPr>
            <a:xfrm flipH="1">
              <a:off x="8779566" y="1917132"/>
              <a:ext cx="1789044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716949C-DA6A-F785-D8E8-8F733FCF98AD}"/>
                </a:ext>
              </a:extLst>
            </p:cNvPr>
            <p:cNvGrpSpPr/>
            <p:nvPr/>
          </p:nvGrpSpPr>
          <p:grpSpPr>
            <a:xfrm>
              <a:off x="1325216" y="4091461"/>
              <a:ext cx="9541568" cy="596348"/>
              <a:chOff x="1381540" y="467139"/>
              <a:chExt cx="9541568" cy="596348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BE9FD93-7690-7336-0D32-FC1F498D5349}"/>
                  </a:ext>
                </a:extLst>
              </p:cNvPr>
              <p:cNvSpPr/>
              <p:nvPr/>
            </p:nvSpPr>
            <p:spPr>
              <a:xfrm>
                <a:off x="138154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L0</a:t>
                </a:r>
                <a:endParaRPr kumimoji="1" lang="ko-Kore-KR" altLang="en-US" sz="11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9A4E567-7648-4234-F72E-D4CF81CDB6EF}"/>
                  </a:ext>
                </a:extLst>
              </p:cNvPr>
              <p:cNvSpPr/>
              <p:nvPr/>
            </p:nvSpPr>
            <p:spPr>
              <a:xfrm>
                <a:off x="197788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L1</a:t>
                </a:r>
                <a:endParaRPr kumimoji="1" lang="ko-Kore-KR" altLang="en-US" sz="11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DBF09DF-9DA4-97DE-17C8-E236BEB65644}"/>
                  </a:ext>
                </a:extLst>
              </p:cNvPr>
              <p:cNvSpPr/>
              <p:nvPr/>
            </p:nvSpPr>
            <p:spPr>
              <a:xfrm>
                <a:off x="257423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L2</a:t>
                </a:r>
                <a:endParaRPr kumimoji="1" lang="ko-Kore-KR" altLang="en-US" sz="1100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B1EBE21-E613-5B65-4700-492B9A54BC2E}"/>
                  </a:ext>
                </a:extLst>
              </p:cNvPr>
              <p:cNvSpPr/>
              <p:nvPr/>
            </p:nvSpPr>
            <p:spPr>
              <a:xfrm>
                <a:off x="317058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L3</a:t>
                </a:r>
                <a:endParaRPr kumimoji="1" lang="ko-Kore-KR" altLang="en-US" sz="1100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30FC2E9-874A-A06C-77F9-81BB4018D081}"/>
                  </a:ext>
                </a:extLst>
              </p:cNvPr>
              <p:cNvSpPr/>
              <p:nvPr/>
            </p:nvSpPr>
            <p:spPr>
              <a:xfrm>
                <a:off x="376693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L4</a:t>
                </a:r>
                <a:endParaRPr kumimoji="1" lang="ko-Kore-KR" altLang="en-US" sz="1100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B32B767-6580-2CE7-B109-680B5DAE0A0A}"/>
                  </a:ext>
                </a:extLst>
              </p:cNvPr>
              <p:cNvSpPr/>
              <p:nvPr/>
            </p:nvSpPr>
            <p:spPr>
              <a:xfrm>
                <a:off x="436328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L5</a:t>
                </a:r>
                <a:endParaRPr kumimoji="1" lang="ko-Kore-KR" altLang="en-US" sz="1100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68BE682-6281-7DFA-43B8-FBA4FBE7F76F}"/>
                  </a:ext>
                </a:extLst>
              </p:cNvPr>
              <p:cNvSpPr/>
              <p:nvPr/>
            </p:nvSpPr>
            <p:spPr>
              <a:xfrm>
                <a:off x="495962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L6</a:t>
                </a:r>
                <a:endParaRPr kumimoji="1" lang="ko-Kore-KR" altLang="en-US" sz="1100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743310A-DAD9-7060-1596-9D834A4E6B11}"/>
                  </a:ext>
                </a:extLst>
              </p:cNvPr>
              <p:cNvSpPr/>
              <p:nvPr/>
            </p:nvSpPr>
            <p:spPr>
              <a:xfrm>
                <a:off x="555597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L7</a:t>
                </a:r>
                <a:endParaRPr kumimoji="1" lang="ko-Kore-KR" altLang="en-US" sz="1100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70C9F42-4C35-9BA2-AE71-6330B73E74D3}"/>
                  </a:ext>
                </a:extLst>
              </p:cNvPr>
              <p:cNvSpPr/>
              <p:nvPr/>
            </p:nvSpPr>
            <p:spPr>
              <a:xfrm>
                <a:off x="615232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R0</a:t>
                </a:r>
                <a:endParaRPr kumimoji="1" lang="ko-Kore-KR" altLang="en-US" sz="1100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4E468E5-3B8B-54E9-7EB9-A350C22919BC}"/>
                  </a:ext>
                </a:extLst>
              </p:cNvPr>
              <p:cNvSpPr/>
              <p:nvPr/>
            </p:nvSpPr>
            <p:spPr>
              <a:xfrm>
                <a:off x="674867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R1</a:t>
                </a:r>
                <a:endParaRPr kumimoji="1" lang="ko-Kore-KR" altLang="en-US" sz="1100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BF815B4-6F6B-E2C0-A09B-555E14DEA0AC}"/>
                  </a:ext>
                </a:extLst>
              </p:cNvPr>
              <p:cNvSpPr/>
              <p:nvPr/>
            </p:nvSpPr>
            <p:spPr>
              <a:xfrm>
                <a:off x="734502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R2</a:t>
                </a:r>
                <a:endParaRPr kumimoji="1" lang="ko-Kore-KR" altLang="en-US" sz="1100" dirty="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E55AC61-7989-4FD5-FD8B-07917823D3CD}"/>
                  </a:ext>
                </a:extLst>
              </p:cNvPr>
              <p:cNvSpPr/>
              <p:nvPr/>
            </p:nvSpPr>
            <p:spPr>
              <a:xfrm>
                <a:off x="794136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R3</a:t>
                </a:r>
                <a:endParaRPr kumimoji="1" lang="ko-Kore-KR" altLang="en-US" sz="1100" dirty="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61A3A27-C9A9-0C5F-3FDE-0D1DCD5AD501}"/>
                  </a:ext>
                </a:extLst>
              </p:cNvPr>
              <p:cNvSpPr/>
              <p:nvPr/>
            </p:nvSpPr>
            <p:spPr>
              <a:xfrm>
                <a:off x="853771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R4</a:t>
                </a:r>
                <a:endParaRPr kumimoji="1" lang="ko-Kore-KR" altLang="en-US" sz="1100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E84C9532-3C32-5768-C50F-95874638BC75}"/>
                  </a:ext>
                </a:extLst>
              </p:cNvPr>
              <p:cNvSpPr/>
              <p:nvPr/>
            </p:nvSpPr>
            <p:spPr>
              <a:xfrm>
                <a:off x="913406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R5</a:t>
                </a:r>
                <a:endParaRPr kumimoji="1" lang="ko-Kore-KR" altLang="en-US" sz="1100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C208B85-D9E7-8DD1-4DAA-42C92234210A}"/>
                  </a:ext>
                </a:extLst>
              </p:cNvPr>
              <p:cNvSpPr/>
              <p:nvPr/>
            </p:nvSpPr>
            <p:spPr>
              <a:xfrm>
                <a:off x="973041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R6</a:t>
                </a:r>
                <a:endParaRPr kumimoji="1" lang="ko-Kore-KR" altLang="en-US" sz="1100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A5F3B60-2762-986C-E8CA-84CAF1E0975B}"/>
                  </a:ext>
                </a:extLst>
              </p:cNvPr>
              <p:cNvSpPr/>
              <p:nvPr/>
            </p:nvSpPr>
            <p:spPr>
              <a:xfrm>
                <a:off x="1032676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R7</a:t>
                </a:r>
                <a:endParaRPr kumimoji="1" lang="ko-Kore-KR" altLang="en-US" sz="1100" dirty="0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6E8E2FA-4191-8B9C-B7F4-CC1A53D75D42}"/>
                </a:ext>
              </a:extLst>
            </p:cNvPr>
            <p:cNvGrpSpPr/>
            <p:nvPr/>
          </p:nvGrpSpPr>
          <p:grpSpPr>
            <a:xfrm>
              <a:off x="1325216" y="5578789"/>
              <a:ext cx="9541568" cy="596348"/>
              <a:chOff x="1381540" y="467139"/>
              <a:chExt cx="9541568" cy="59634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231FDFD2-1453-03FB-ED5E-625485693A69}"/>
                  </a:ext>
                </a:extLst>
              </p:cNvPr>
              <p:cNvSpPr/>
              <p:nvPr/>
            </p:nvSpPr>
            <p:spPr>
              <a:xfrm>
                <a:off x="138154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L0</a:t>
                </a:r>
                <a:endParaRPr kumimoji="1" lang="ko-Kore-KR" altLang="en-US" sz="1100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AE01D2-6579-CD11-891C-85AD65404312}"/>
                  </a:ext>
                </a:extLst>
              </p:cNvPr>
              <p:cNvSpPr/>
              <p:nvPr/>
            </p:nvSpPr>
            <p:spPr>
              <a:xfrm>
                <a:off x="197788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L1</a:t>
                </a:r>
                <a:endParaRPr kumimoji="1" lang="ko-Kore-KR" altLang="en-US" sz="1100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B7FF694-863B-6C1A-A178-BA287B63697D}"/>
                  </a:ext>
                </a:extLst>
              </p:cNvPr>
              <p:cNvSpPr/>
              <p:nvPr/>
            </p:nvSpPr>
            <p:spPr>
              <a:xfrm>
                <a:off x="257423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L2</a:t>
                </a:r>
                <a:endParaRPr kumimoji="1" lang="ko-Kore-KR" altLang="en-US" sz="1100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458A725-2E81-0BFC-25CC-32E8CCF86544}"/>
                  </a:ext>
                </a:extLst>
              </p:cNvPr>
              <p:cNvSpPr/>
              <p:nvPr/>
            </p:nvSpPr>
            <p:spPr>
              <a:xfrm>
                <a:off x="317058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L3</a:t>
                </a:r>
                <a:endParaRPr kumimoji="1" lang="ko-Kore-KR" altLang="en-US" sz="1100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1D13AC3-8FEC-7F31-8C23-C03D0596CDAF}"/>
                  </a:ext>
                </a:extLst>
              </p:cNvPr>
              <p:cNvSpPr/>
              <p:nvPr/>
            </p:nvSpPr>
            <p:spPr>
              <a:xfrm>
                <a:off x="376693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L4</a:t>
                </a:r>
                <a:endParaRPr kumimoji="1" lang="ko-Kore-KR" altLang="en-US" sz="1100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6EBC5A9-0F9C-BCCC-9EA1-C1029D553327}"/>
                  </a:ext>
                </a:extLst>
              </p:cNvPr>
              <p:cNvSpPr/>
              <p:nvPr/>
            </p:nvSpPr>
            <p:spPr>
              <a:xfrm>
                <a:off x="436328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L5</a:t>
                </a:r>
                <a:endParaRPr kumimoji="1" lang="ko-Kore-KR" altLang="en-US" sz="1100" dirty="0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0541FF5-F62A-A143-7607-EB6FF2852CE5}"/>
                  </a:ext>
                </a:extLst>
              </p:cNvPr>
              <p:cNvSpPr/>
              <p:nvPr/>
            </p:nvSpPr>
            <p:spPr>
              <a:xfrm>
                <a:off x="495962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L6</a:t>
                </a:r>
                <a:endParaRPr kumimoji="1" lang="ko-Kore-KR" altLang="en-US" sz="1100" dirty="0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C789206-0959-3B20-FF6A-98C6A55C4B41}"/>
                  </a:ext>
                </a:extLst>
              </p:cNvPr>
              <p:cNvSpPr/>
              <p:nvPr/>
            </p:nvSpPr>
            <p:spPr>
              <a:xfrm>
                <a:off x="555597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L7</a:t>
                </a:r>
                <a:endParaRPr kumimoji="1" lang="ko-Kore-KR" altLang="en-US" sz="1100" dirty="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BE8EF58-F942-694B-DD54-AF5D0B18A950}"/>
                  </a:ext>
                </a:extLst>
              </p:cNvPr>
              <p:cNvSpPr/>
              <p:nvPr/>
            </p:nvSpPr>
            <p:spPr>
              <a:xfrm>
                <a:off x="615232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R0</a:t>
                </a:r>
                <a:endParaRPr kumimoji="1" lang="ko-Kore-KR" altLang="en-US" sz="1100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7EF9008-EADB-A8BF-2CA4-0F49D644E716}"/>
                  </a:ext>
                </a:extLst>
              </p:cNvPr>
              <p:cNvSpPr/>
              <p:nvPr/>
            </p:nvSpPr>
            <p:spPr>
              <a:xfrm>
                <a:off x="674867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R1</a:t>
                </a:r>
                <a:endParaRPr kumimoji="1" lang="ko-Kore-KR" altLang="en-US" sz="1100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D6F7C782-5872-BCD5-EFC2-5BA8636D5F04}"/>
                  </a:ext>
                </a:extLst>
              </p:cNvPr>
              <p:cNvSpPr/>
              <p:nvPr/>
            </p:nvSpPr>
            <p:spPr>
              <a:xfrm>
                <a:off x="734502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R2</a:t>
                </a:r>
                <a:endParaRPr kumimoji="1" lang="ko-Kore-KR" altLang="en-US" sz="1100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F2EC7CD-7970-93A7-0B1D-5C3E63DE3C4D}"/>
                  </a:ext>
                </a:extLst>
              </p:cNvPr>
              <p:cNvSpPr/>
              <p:nvPr/>
            </p:nvSpPr>
            <p:spPr>
              <a:xfrm>
                <a:off x="7941368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R3</a:t>
                </a:r>
                <a:endParaRPr kumimoji="1" lang="ko-Kore-KR" altLang="en-US" sz="1100" dirty="0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63BF4C25-39E3-8133-1502-7FD3D1D4A03B}"/>
                  </a:ext>
                </a:extLst>
              </p:cNvPr>
              <p:cNvSpPr/>
              <p:nvPr/>
            </p:nvSpPr>
            <p:spPr>
              <a:xfrm>
                <a:off x="8537716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R4</a:t>
                </a:r>
                <a:endParaRPr kumimoji="1" lang="ko-Kore-KR" altLang="en-US" sz="1100" dirty="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38DBF76-C996-A824-7660-D284017BAF3E}"/>
                  </a:ext>
                </a:extLst>
              </p:cNvPr>
              <p:cNvSpPr/>
              <p:nvPr/>
            </p:nvSpPr>
            <p:spPr>
              <a:xfrm>
                <a:off x="9134064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R5</a:t>
                </a:r>
                <a:endParaRPr kumimoji="1" lang="ko-Kore-KR" altLang="en-US" sz="1100" dirty="0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8743186-B087-4CBD-BEAE-9CB5A80FDE52}"/>
                  </a:ext>
                </a:extLst>
              </p:cNvPr>
              <p:cNvSpPr/>
              <p:nvPr/>
            </p:nvSpPr>
            <p:spPr>
              <a:xfrm>
                <a:off x="9730412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R6</a:t>
                </a:r>
                <a:endParaRPr kumimoji="1" lang="ko-Kore-KR" altLang="en-US" sz="1100" dirty="0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F67926C0-CC9C-5B89-6417-D8684B835832}"/>
                  </a:ext>
                </a:extLst>
              </p:cNvPr>
              <p:cNvSpPr/>
              <p:nvPr/>
            </p:nvSpPr>
            <p:spPr>
              <a:xfrm>
                <a:off x="10326760" y="467139"/>
                <a:ext cx="596348" cy="5963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100" dirty="0"/>
                  <a:t>R7</a:t>
                </a:r>
                <a:endParaRPr kumimoji="1" lang="ko-Kore-KR" altLang="en-US" sz="1100" dirty="0"/>
              </a:p>
            </p:txBody>
          </p:sp>
        </p:grp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C5617564-638B-40C9-E71C-EBA0F6216EBE}"/>
                </a:ext>
              </a:extLst>
            </p:cNvPr>
            <p:cNvCxnSpPr>
              <a:cxnSpLocks/>
              <a:stCxn id="27" idx="2"/>
              <a:endCxn id="53" idx="0"/>
            </p:cNvCxnSpPr>
            <p:nvPr/>
          </p:nvCxnSpPr>
          <p:spPr>
            <a:xfrm>
              <a:off x="4605130" y="3294817"/>
              <a:ext cx="596348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257169A6-7997-E709-5828-FB041307BDDD}"/>
                </a:ext>
              </a:extLst>
            </p:cNvPr>
            <p:cNvCxnSpPr>
              <a:stCxn id="52" idx="2"/>
              <a:endCxn id="68" idx="0"/>
            </p:cNvCxnSpPr>
            <p:nvPr/>
          </p:nvCxnSpPr>
          <p:spPr>
            <a:xfrm flipH="1">
              <a:off x="4008782" y="4687809"/>
              <a:ext cx="596348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1333BDE1-6AD0-0B6A-C132-A660B05E980D}"/>
                </a:ext>
              </a:extLst>
            </p:cNvPr>
            <p:cNvCxnSpPr>
              <a:stCxn id="53" idx="2"/>
              <a:endCxn id="69" idx="0"/>
            </p:cNvCxnSpPr>
            <p:nvPr/>
          </p:nvCxnSpPr>
          <p:spPr>
            <a:xfrm flipH="1">
              <a:off x="4605130" y="4687809"/>
              <a:ext cx="596348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92342F9-D8EF-91DE-D91B-66A4CEB05946}"/>
                </a:ext>
              </a:extLst>
            </p:cNvPr>
            <p:cNvCxnSpPr>
              <a:stCxn id="54" idx="2"/>
              <a:endCxn id="70" idx="0"/>
            </p:cNvCxnSpPr>
            <p:nvPr/>
          </p:nvCxnSpPr>
          <p:spPr>
            <a:xfrm flipH="1">
              <a:off x="5201478" y="4687809"/>
              <a:ext cx="596348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523DFC90-6FA8-4BE0-EE67-10C4150AD78A}"/>
                </a:ext>
              </a:extLst>
            </p:cNvPr>
            <p:cNvCxnSpPr>
              <a:stCxn id="51" idx="2"/>
              <a:endCxn id="71" idx="0"/>
            </p:cNvCxnSpPr>
            <p:nvPr/>
          </p:nvCxnSpPr>
          <p:spPr>
            <a:xfrm>
              <a:off x="4008782" y="4687809"/>
              <a:ext cx="1789044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228A4C89-8103-82B2-2529-E939F616309A}"/>
                </a:ext>
              </a:extLst>
            </p:cNvPr>
            <p:cNvCxnSpPr>
              <a:stCxn id="59" idx="2"/>
              <a:endCxn id="79" idx="0"/>
            </p:cNvCxnSpPr>
            <p:nvPr/>
          </p:nvCxnSpPr>
          <p:spPr>
            <a:xfrm>
              <a:off x="8779566" y="4687809"/>
              <a:ext cx="1789044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2AD03634-319D-2326-AC0A-A8DC1127DB50}"/>
                </a:ext>
              </a:extLst>
            </p:cNvPr>
            <p:cNvCxnSpPr>
              <a:stCxn id="60" idx="2"/>
              <a:endCxn id="76" idx="0"/>
            </p:cNvCxnSpPr>
            <p:nvPr/>
          </p:nvCxnSpPr>
          <p:spPr>
            <a:xfrm flipH="1">
              <a:off x="8779566" y="4687809"/>
              <a:ext cx="596348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9F75B1A9-A28B-5E01-DE16-E872EB76D102}"/>
                </a:ext>
              </a:extLst>
            </p:cNvPr>
            <p:cNvCxnSpPr>
              <a:stCxn id="61" idx="2"/>
              <a:endCxn id="77" idx="0"/>
            </p:cNvCxnSpPr>
            <p:nvPr/>
          </p:nvCxnSpPr>
          <p:spPr>
            <a:xfrm flipH="1">
              <a:off x="9375914" y="4687809"/>
              <a:ext cx="596348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2974912C-5A69-3CFF-434A-CB3A55A7D60A}"/>
                </a:ext>
              </a:extLst>
            </p:cNvPr>
            <p:cNvCxnSpPr>
              <a:stCxn id="62" idx="2"/>
              <a:endCxn id="78" idx="0"/>
            </p:cNvCxnSpPr>
            <p:nvPr/>
          </p:nvCxnSpPr>
          <p:spPr>
            <a:xfrm flipH="1">
              <a:off x="9972262" y="4687809"/>
              <a:ext cx="596348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71EFC88-26F5-771D-B559-7AB67B4707BC}"/>
                    </a:ext>
                  </a:extLst>
                </p:cNvPr>
                <p:cNvSpPr txBox="1"/>
                <p:nvPr/>
              </p:nvSpPr>
              <p:spPr>
                <a:xfrm>
                  <a:off x="623392" y="2169300"/>
                  <a:ext cx="161864" cy="3595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kumimoji="1" lang="ko-Kore-KR" altLang="en-US" sz="11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71EFC88-26F5-771D-B559-7AB67B470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92" y="2169300"/>
                  <a:ext cx="161864" cy="359550"/>
                </a:xfrm>
                <a:prstGeom prst="rect">
                  <a:avLst/>
                </a:prstGeom>
                <a:blipFill>
                  <a:blip r:embed="rId2"/>
                  <a:stretch>
                    <a:fillRect l="-50000" r="-50000" b="-2307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64D6D64-DFD4-A343-375B-4D0893360875}"/>
                    </a:ext>
                  </a:extLst>
                </p:cNvPr>
                <p:cNvSpPr txBox="1"/>
                <p:nvPr/>
              </p:nvSpPr>
              <p:spPr>
                <a:xfrm>
                  <a:off x="609413" y="4994962"/>
                  <a:ext cx="336651" cy="3595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ore-K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kumimoji="1" lang="en-US" altLang="ko-Kore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kumimoji="1" lang="ko-Kore-KR" altLang="en-US" sz="11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64D6D64-DFD4-A343-375B-4D0893360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13" y="4994962"/>
                  <a:ext cx="336651" cy="359550"/>
                </a:xfrm>
                <a:prstGeom prst="rect">
                  <a:avLst/>
                </a:prstGeom>
                <a:blipFill>
                  <a:blip r:embed="rId3"/>
                  <a:stretch>
                    <a:fillRect l="-23529" r="-23529" b="-2307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78BD7F9-4B4B-F691-8127-D1D1E4DD353D}"/>
                    </a:ext>
                  </a:extLst>
                </p:cNvPr>
                <p:cNvSpPr txBox="1"/>
                <p:nvPr/>
              </p:nvSpPr>
              <p:spPr>
                <a:xfrm>
                  <a:off x="522787" y="3582131"/>
                  <a:ext cx="312161" cy="3595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ore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kumimoji="1" lang="en-US" altLang="ko-Kore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kumimoji="1" lang="ko-Kore-KR" altLang="en-US" sz="11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78BD7F9-4B4B-F691-8127-D1D1E4DD3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87" y="3582131"/>
                  <a:ext cx="312161" cy="359550"/>
                </a:xfrm>
                <a:prstGeom prst="rect">
                  <a:avLst/>
                </a:prstGeom>
                <a:blipFill>
                  <a:blip r:embed="rId4"/>
                  <a:stretch>
                    <a:fillRect l="-18750" r="-18750" b="-15385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0D525782-0ABF-6A9B-4A17-EFB6308FAF7E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5201478" y="3294817"/>
              <a:ext cx="596347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BC15A6C2-6105-934E-3668-239CF98B2C10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 flipH="1">
              <a:off x="4008782" y="3282972"/>
              <a:ext cx="1789042" cy="808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33F0A060-C586-F377-D4CC-28EA6842BC59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4018447" y="3302619"/>
              <a:ext cx="586683" cy="788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F33F6B1-266F-BAA0-0C58-15209FE36DD3}"/>
                </a:ext>
              </a:extLst>
            </p:cNvPr>
            <p:cNvCxnSpPr>
              <a:cxnSpLocks/>
            </p:cNvCxnSpPr>
            <p:nvPr/>
          </p:nvCxnSpPr>
          <p:spPr>
            <a:xfrm>
              <a:off x="9369721" y="3305352"/>
              <a:ext cx="596348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470B620-E3E0-9219-7085-912996F58CB8}"/>
                </a:ext>
              </a:extLst>
            </p:cNvPr>
            <p:cNvCxnSpPr>
              <a:cxnSpLocks/>
            </p:cNvCxnSpPr>
            <p:nvPr/>
          </p:nvCxnSpPr>
          <p:spPr>
            <a:xfrm>
              <a:off x="9966069" y="3305352"/>
              <a:ext cx="596347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0DAF6DBD-C97A-67E6-D268-56A8C3A9B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73" y="3293507"/>
              <a:ext cx="1789042" cy="808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EE0EEAF5-51C1-2522-3DCC-185AC5C17AC5}"/>
                </a:ext>
              </a:extLst>
            </p:cNvPr>
            <p:cNvCxnSpPr>
              <a:cxnSpLocks/>
            </p:cNvCxnSpPr>
            <p:nvPr/>
          </p:nvCxnSpPr>
          <p:spPr>
            <a:xfrm>
              <a:off x="8783038" y="3313154"/>
              <a:ext cx="586683" cy="788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F0E1AFA1-42E2-4F26-A19F-3432D6F8E808}"/>
                </a:ext>
              </a:extLst>
            </p:cNvPr>
            <p:cNvCxnSpPr>
              <a:cxnSpLocks/>
            </p:cNvCxnSpPr>
            <p:nvPr/>
          </p:nvCxnSpPr>
          <p:spPr>
            <a:xfrm>
              <a:off x="2308312" y="3302396"/>
              <a:ext cx="596348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84DB0BB1-6804-F6EE-E2A0-D84EA6B02A78}"/>
                </a:ext>
              </a:extLst>
            </p:cNvPr>
            <p:cNvCxnSpPr>
              <a:cxnSpLocks/>
            </p:cNvCxnSpPr>
            <p:nvPr/>
          </p:nvCxnSpPr>
          <p:spPr>
            <a:xfrm>
              <a:off x="2904660" y="3302396"/>
              <a:ext cx="596347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C0A31CF8-394F-9F99-B7CB-06D5F43ADA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1964" y="3290551"/>
              <a:ext cx="1789042" cy="808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18646955-CAB9-D6EC-DDD3-3DE5C75DE72F}"/>
                </a:ext>
              </a:extLst>
            </p:cNvPr>
            <p:cNvCxnSpPr>
              <a:cxnSpLocks/>
            </p:cNvCxnSpPr>
            <p:nvPr/>
          </p:nvCxnSpPr>
          <p:spPr>
            <a:xfrm>
              <a:off x="1721629" y="3310198"/>
              <a:ext cx="586683" cy="788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3326792C-C642-CB55-F21F-D7AC04DDA980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00" y="3296231"/>
              <a:ext cx="596348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898D049E-221F-5519-324A-123C370F0EC3}"/>
                </a:ext>
              </a:extLst>
            </p:cNvPr>
            <p:cNvCxnSpPr>
              <a:cxnSpLocks/>
            </p:cNvCxnSpPr>
            <p:nvPr/>
          </p:nvCxnSpPr>
          <p:spPr>
            <a:xfrm>
              <a:off x="7675548" y="3296231"/>
              <a:ext cx="596347" cy="79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CD0AABF8-126E-358B-5A32-C89DFA08D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2852" y="3284386"/>
              <a:ext cx="1789042" cy="808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AB04FA5B-F6EE-19CE-56C3-2D38846C5F2F}"/>
                </a:ext>
              </a:extLst>
            </p:cNvPr>
            <p:cNvCxnSpPr>
              <a:cxnSpLocks/>
            </p:cNvCxnSpPr>
            <p:nvPr/>
          </p:nvCxnSpPr>
          <p:spPr>
            <a:xfrm>
              <a:off x="6492517" y="3304033"/>
              <a:ext cx="586683" cy="788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83B76809-B161-E523-8BD2-2FFF0DEAA711}"/>
                </a:ext>
              </a:extLst>
            </p:cNvPr>
            <p:cNvCxnSpPr>
              <a:cxnSpLocks/>
              <a:stCxn id="5" idx="2"/>
              <a:endCxn id="23" idx="0"/>
            </p:cNvCxnSpPr>
            <p:nvPr/>
          </p:nvCxnSpPr>
          <p:spPr>
            <a:xfrm>
              <a:off x="1623390" y="1917132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5676D2E5-863F-C8C9-6B81-0040B4599C8E}"/>
                </a:ext>
              </a:extLst>
            </p:cNvPr>
            <p:cNvCxnSpPr>
              <a:cxnSpLocks/>
              <a:stCxn id="49" idx="2"/>
              <a:endCxn id="66" idx="0"/>
            </p:cNvCxnSpPr>
            <p:nvPr/>
          </p:nvCxnSpPr>
          <p:spPr>
            <a:xfrm>
              <a:off x="2816086" y="4687809"/>
              <a:ext cx="0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EDC5CDD2-BC3B-318D-246B-76A46D14CE38}"/>
                </a:ext>
              </a:extLst>
            </p:cNvPr>
            <p:cNvCxnSpPr>
              <a:cxnSpLocks/>
              <a:stCxn id="7" idx="2"/>
              <a:endCxn id="24" idx="0"/>
            </p:cNvCxnSpPr>
            <p:nvPr/>
          </p:nvCxnSpPr>
          <p:spPr>
            <a:xfrm>
              <a:off x="2816086" y="1917132"/>
              <a:ext cx="0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401975F3-6CAB-D28A-19B3-BF2833020C6E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 flipH="1">
              <a:off x="1623390" y="4686279"/>
              <a:ext cx="609093" cy="89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D0A5E50E-CB70-844E-B7D8-E7B872CC4209}"/>
                </a:ext>
              </a:extLst>
            </p:cNvPr>
            <p:cNvCxnSpPr>
              <a:cxnSpLocks/>
              <a:stCxn id="8" idx="2"/>
              <a:endCxn id="22" idx="0"/>
            </p:cNvCxnSpPr>
            <p:nvPr/>
          </p:nvCxnSpPr>
          <p:spPr>
            <a:xfrm flipH="1">
              <a:off x="1623390" y="1917132"/>
              <a:ext cx="1789044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43817EA3-98E2-3CDA-BBD4-3D6C8616D210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1617018" y="4686279"/>
              <a:ext cx="1795416" cy="89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BAB83AFE-6E83-518F-D842-D0D1D1C491C7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2158914" y="1901751"/>
              <a:ext cx="1253520" cy="796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CB3A1B17-5FFD-6E5F-C374-80FBA1454B46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 flipH="1">
              <a:off x="2219738" y="4691122"/>
              <a:ext cx="1189224" cy="887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0451A130-1F41-220C-5239-74EECE0AA57A}"/>
                </a:ext>
              </a:extLst>
            </p:cNvPr>
            <p:cNvCxnSpPr>
              <a:cxnSpLocks/>
            </p:cNvCxnSpPr>
            <p:nvPr/>
          </p:nvCxnSpPr>
          <p:spPr>
            <a:xfrm>
              <a:off x="6366394" y="1901751"/>
              <a:ext cx="596348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21F55837-D916-646E-F569-F4C394310513}"/>
                </a:ext>
              </a:extLst>
            </p:cNvPr>
            <p:cNvCxnSpPr>
              <a:cxnSpLocks/>
              <a:stCxn id="14" idx="2"/>
              <a:endCxn id="33" idx="0"/>
            </p:cNvCxnSpPr>
            <p:nvPr/>
          </p:nvCxnSpPr>
          <p:spPr>
            <a:xfrm>
              <a:off x="6990522" y="1917132"/>
              <a:ext cx="1192696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859BBC11-6E99-2AE1-CE2F-3584B0732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174" y="1937343"/>
              <a:ext cx="1789044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69621067-FE33-5624-4FA0-F05ECB2985F6}"/>
                </a:ext>
              </a:extLst>
            </p:cNvPr>
            <p:cNvCxnSpPr>
              <a:cxnSpLocks/>
            </p:cNvCxnSpPr>
            <p:nvPr/>
          </p:nvCxnSpPr>
          <p:spPr>
            <a:xfrm>
              <a:off x="7622538" y="1917132"/>
              <a:ext cx="0" cy="78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3241C298-9711-84AF-C5A1-9CB3BB8B6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85420" y="4697138"/>
              <a:ext cx="0" cy="890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F0D4530D-6221-9AFB-5895-96A90C0035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2724" y="4695608"/>
              <a:ext cx="609093" cy="89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D7891DC6-B0EE-9F1B-C482-CE4F513B595B}"/>
                </a:ext>
              </a:extLst>
            </p:cNvPr>
            <p:cNvCxnSpPr>
              <a:cxnSpLocks/>
            </p:cNvCxnSpPr>
            <p:nvPr/>
          </p:nvCxnSpPr>
          <p:spPr>
            <a:xfrm>
              <a:off x="6386352" y="4695608"/>
              <a:ext cx="1795416" cy="89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170E4B89-1191-9A73-A94F-9A0579A6F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9072" y="4700451"/>
              <a:ext cx="1189224" cy="887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096C930-6DA7-951B-931B-892C8BE9D2A8}"/>
              </a:ext>
            </a:extLst>
          </p:cNvPr>
          <p:cNvSpPr/>
          <p:nvPr/>
        </p:nvSpPr>
        <p:spPr>
          <a:xfrm>
            <a:off x="688951" y="1108871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 err="1"/>
              <a:t>Msg_exp</a:t>
            </a:r>
            <a:endParaRPr kumimoji="1" lang="ko-Kore-KR" altLang="en-US" dirty="0"/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A911E5B0-C5D4-3956-E918-65E33B1D5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55" y="3398992"/>
            <a:ext cx="2035588" cy="1482362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1E1F79B3-752C-53C4-89C9-8A977A49D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20" y="5042224"/>
            <a:ext cx="2035589" cy="1413809"/>
          </a:xfrm>
          <a:prstGeom prst="rect">
            <a:avLst/>
          </a:prstGeom>
        </p:spPr>
      </p:pic>
      <p:graphicFrame>
        <p:nvGraphicFramePr>
          <p:cNvPr id="128" name="표 128">
            <a:extLst>
              <a:ext uri="{FF2B5EF4-FFF2-40B4-BE49-F238E27FC236}">
                <a16:creationId xmlns:a16="http://schemas.microsoft.com/office/drawing/2014/main" id="{6FC886FC-0D05-BBF8-1190-1B7C883DF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43141"/>
              </p:ext>
            </p:extLst>
          </p:nvPr>
        </p:nvGraphicFramePr>
        <p:xfrm>
          <a:off x="2463531" y="364696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47910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102007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19310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488058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400905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69758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978549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822889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69891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81554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4965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6262917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43757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092891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0579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9395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L0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L1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L2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L3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L4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L5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L6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L7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R0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R1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R2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R3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R4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R5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R6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R7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13641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353A5C9C-4E13-26FF-04E4-2C0C24277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36082"/>
              </p:ext>
            </p:extLst>
          </p:nvPr>
        </p:nvGraphicFramePr>
        <p:xfrm>
          <a:off x="2463531" y="427351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2555177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51383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55369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2770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8014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481840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34097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303896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487279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081743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8483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33296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82266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65391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6663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L0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L4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R0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R4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L1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L5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R1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R5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L2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L6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R2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R6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L3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L7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R3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R7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138078"/>
                  </a:ext>
                </a:extLst>
              </a:tr>
            </a:tbl>
          </a:graphicData>
        </a:graphic>
      </p:graphicFrame>
      <p:graphicFrame>
        <p:nvGraphicFramePr>
          <p:cNvPr id="133" name="표 128">
            <a:extLst>
              <a:ext uri="{FF2B5EF4-FFF2-40B4-BE49-F238E27FC236}">
                <a16:creationId xmlns:a16="http://schemas.microsoft.com/office/drawing/2014/main" id="{BA4187F8-E7F2-4753-6370-0CE94A67B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62029"/>
              </p:ext>
            </p:extLst>
          </p:nvPr>
        </p:nvGraphicFramePr>
        <p:xfrm>
          <a:off x="2532843" y="585583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47910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102007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19310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488058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400905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69758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978549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822889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69891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81554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49651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6262917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43757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092891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05794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9395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L0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L1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L2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L3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L4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L5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L6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L7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R0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R1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R2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R3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R4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R5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R6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R7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13641"/>
                  </a:ext>
                </a:extLst>
              </a:tr>
            </a:tbl>
          </a:graphicData>
        </a:graphic>
      </p:graphicFrame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04487821-ED26-52A3-E340-2015C9283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90872"/>
              </p:ext>
            </p:extLst>
          </p:nvPr>
        </p:nvGraphicFramePr>
        <p:xfrm>
          <a:off x="2532843" y="539121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2555177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51383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553699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2770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8014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481840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34097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303896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487279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081743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8483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33296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82266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65391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6663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L0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L4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R0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R4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L1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L5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R1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R5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L2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L6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R2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R6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L3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L7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R3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R7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138078"/>
                  </a:ext>
                </a:extLst>
              </a:tr>
            </a:tbl>
          </a:graphicData>
        </a:graphic>
      </p:graphicFrame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57B77C4-449D-06DC-F77A-2818A4B8A6F6}"/>
              </a:ext>
            </a:extLst>
          </p:cNvPr>
          <p:cNvSpPr/>
          <p:nvPr/>
        </p:nvSpPr>
        <p:spPr>
          <a:xfrm>
            <a:off x="1171254" y="1615372"/>
            <a:ext cx="6544638" cy="1031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B61D416-714D-A8DB-DE27-4A1D64D4B862}"/>
              </a:ext>
            </a:extLst>
          </p:cNvPr>
          <p:cNvSpPr/>
          <p:nvPr/>
        </p:nvSpPr>
        <p:spPr>
          <a:xfrm>
            <a:off x="349120" y="3379087"/>
            <a:ext cx="10510664" cy="1502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5952BAE-7A33-1A56-14AA-52051C04D234}"/>
              </a:ext>
            </a:extLst>
          </p:cNvPr>
          <p:cNvSpPr/>
          <p:nvPr/>
        </p:nvSpPr>
        <p:spPr>
          <a:xfrm>
            <a:off x="360123" y="5037988"/>
            <a:ext cx="10510664" cy="1502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4776E02E-1C78-01E4-650B-58A11271F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8181" y="1553107"/>
            <a:ext cx="3793819" cy="91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21370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3E351AFA-C5CD-FF45-AA6F-7CB5D626CE94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9E614CC1-025E-7F4F-ADE5-A242777675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제목 테마</Template>
  <TotalTime>191</TotalTime>
  <Words>613</Words>
  <Application>Microsoft Macintosh PowerPoint</Application>
  <PresentationFormat>와이드스크린</PresentationFormat>
  <Paragraphs>417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Cambria Math</vt:lpstr>
      <vt:lpstr>Menlo</vt:lpstr>
      <vt:lpstr>제목 테마</vt:lpstr>
      <vt:lpstr>CryptoCraft 테마</vt:lpstr>
      <vt:lpstr>ARM64상에서의 LSH 최적 구현</vt:lpstr>
      <vt:lpstr>LSH</vt:lpstr>
      <vt:lpstr>ARM64상에서의 LSH 최적구현</vt:lpstr>
      <vt:lpstr>ARM64상에서의 LSH 최적구현</vt:lpstr>
      <vt:lpstr>ARM64상에서의 LSH 최적구현</vt:lpstr>
      <vt:lpstr>ARM64상에서의 LSH 최적구현</vt:lpstr>
      <vt:lpstr>ARM64상에서의 LSH 최적구현</vt:lpstr>
      <vt:lpstr>ARM64상에서의 LSH 최적구현</vt:lpstr>
      <vt:lpstr>ARM64상에서의 LSH 최적구현</vt:lpstr>
      <vt:lpstr>ARM64상에서의 LSH 최적구현</vt:lpstr>
      <vt:lpstr>성능평가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ARM64상에서의 LSH 최적구현</dc:title>
  <dc:creator>심민주</dc:creator>
  <cp:lastModifiedBy>심민주</cp:lastModifiedBy>
  <cp:revision>3</cp:revision>
  <dcterms:created xsi:type="dcterms:W3CDTF">2022-05-03T14:23:07Z</dcterms:created>
  <dcterms:modified xsi:type="dcterms:W3CDTF">2022-05-03T17:48:40Z</dcterms:modified>
</cp:coreProperties>
</file>