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7"/>
  </p:notesMasterIdLst>
  <p:handoutMasterIdLst>
    <p:handoutMasterId r:id="rId8"/>
  </p:handoutMasterIdLst>
  <p:sldIdLst>
    <p:sldId id="269" r:id="rId3"/>
    <p:sldId id="275" r:id="rId4"/>
    <p:sldId id="280" r:id="rId5"/>
    <p:sldId id="274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97" d="100"/>
          <a:sy n="97" d="100"/>
        </p:scale>
        <p:origin x="764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3424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0" t="65598" b="9375"/>
          <a:stretch/>
        </p:blipFill>
        <p:spPr>
          <a:xfrm>
            <a:off x="0" y="6646331"/>
            <a:ext cx="1809148" cy="1608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60" b="12513"/>
          <a:stretch/>
        </p:blipFill>
        <p:spPr>
          <a:xfrm>
            <a:off x="10880202" y="6675969"/>
            <a:ext cx="1311798" cy="16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676555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2158591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3074432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993613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2158592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3071194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4000191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986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함초롬돋움</vt:lpstr>
      <vt:lpstr>Arial</vt:lpstr>
      <vt:lpstr>CryptoCraft 테마</vt:lpstr>
      <vt:lpstr>제목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info</cp:lastModifiedBy>
  <cp:revision>62</cp:revision>
  <dcterms:created xsi:type="dcterms:W3CDTF">2019-03-05T04:29:07Z</dcterms:created>
  <dcterms:modified xsi:type="dcterms:W3CDTF">2021-08-17T04:20:01Z</dcterms:modified>
</cp:coreProperties>
</file>