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8670DF6-66A1-4365-AB1A-DC2080AE8A8E}" type="datetimeFigureOut">
              <a:rPr lang="ko-KR" altLang="en-US" smtClean="0"/>
              <a:t>2019-05-11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AD9CE2F4-BD47-468E-82AB-561D3F4607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5576" y="908721"/>
            <a:ext cx="7772400" cy="1008112"/>
          </a:xfrm>
        </p:spPr>
        <p:txBody>
          <a:bodyPr/>
          <a:lstStyle/>
          <a:p>
            <a:r>
              <a:rPr lang="ko-KR" altLang="en-US" smtClean="0"/>
              <a:t>일상에서의 생체인식 결합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068960"/>
            <a:ext cx="6400800" cy="2569840"/>
          </a:xfrm>
        </p:spPr>
        <p:txBody>
          <a:bodyPr>
            <a:normAutofit/>
          </a:bodyPr>
          <a:lstStyle/>
          <a:p>
            <a:r>
              <a:rPr lang="en-US" altLang="ko-KR" sz="2000" b="1" smtClean="0">
                <a:solidFill>
                  <a:schemeClr val="tx1"/>
                </a:solidFill>
              </a:rPr>
              <a:t>1971239 </a:t>
            </a:r>
            <a:r>
              <a:rPr lang="ko-KR" altLang="en-US" sz="2000" b="1" smtClean="0">
                <a:solidFill>
                  <a:schemeClr val="tx1"/>
                </a:solidFill>
              </a:rPr>
              <a:t>김지현</a:t>
            </a:r>
            <a:endParaRPr lang="ko-KR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2000" smtClean="0"/>
              <a:t>https://giphy.com/gifs/loop-thinking-triple-CaiVJuZGvR8HK</a:t>
            </a:r>
          </a:p>
          <a:p>
            <a:pPr>
              <a:buNone/>
            </a:pPr>
            <a:r>
              <a:rPr lang="en-US" altLang="ko-KR" sz="2000" smtClean="0"/>
              <a:t>https://antplus.tistory.com/44</a:t>
            </a:r>
          </a:p>
          <a:p>
            <a:pPr>
              <a:buNone/>
            </a:pPr>
            <a:r>
              <a:rPr lang="en-US" altLang="ko-KR" sz="2000" smtClean="0"/>
              <a:t>http://clipart-library.com/clipart/n1254643.htm</a:t>
            </a:r>
          </a:p>
          <a:p>
            <a:pPr>
              <a:buNone/>
            </a:pPr>
            <a:r>
              <a:rPr lang="en-US" altLang="ko-KR" sz="2000" smtClean="0"/>
              <a:t>http://jjalbang.today/view/%EB%96%A0/7153</a:t>
            </a: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출처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600" smtClean="0"/>
              <a:t>우리가 살아가는 일상생활중에서 가장 근접한 것들중에 무엇과 보안 관련 기술들을 </a:t>
            </a:r>
            <a:endParaRPr lang="en-US" altLang="ko-KR" sz="1600" smtClean="0"/>
          </a:p>
          <a:p>
            <a:pPr>
              <a:buNone/>
            </a:pPr>
            <a:r>
              <a:rPr lang="en-US" altLang="ko-KR" sz="1600"/>
              <a:t> </a:t>
            </a:r>
            <a:r>
              <a:rPr lang="ko-KR" altLang="en-US" sz="1600" smtClean="0"/>
              <a:t>합치면 기발하고 획기적인 아이디어가 될 수 있을까</a:t>
            </a:r>
            <a:r>
              <a:rPr lang="en-US" altLang="ko-KR" sz="1600" smtClean="0"/>
              <a:t>?</a:t>
            </a:r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en-US" altLang="ko-KR" sz="1600"/>
          </a:p>
          <a:p>
            <a:pPr>
              <a:buNone/>
            </a:pPr>
            <a:endParaRPr lang="en-US" altLang="ko-KR" sz="1600" smtClean="0"/>
          </a:p>
          <a:p>
            <a:pPr>
              <a:buNone/>
            </a:pPr>
            <a:endParaRPr lang="ko-KR" altLang="en-US" sz="1400"/>
          </a:p>
        </p:txBody>
      </p:sp>
      <p:pic>
        <p:nvPicPr>
          <p:cNvPr id="4" name="그림 3" descr="giphy.gif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55576" y="1268760"/>
            <a:ext cx="2780928" cy="27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683568" y="1988840"/>
            <a:ext cx="2880320" cy="2232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학식</a:t>
            </a:r>
            <a:endParaRPr lang="ko-KR" altLang="en-US" sz="2400"/>
          </a:p>
        </p:txBody>
      </p:sp>
      <p:sp>
        <p:nvSpPr>
          <p:cNvPr id="5" name="타원 4"/>
          <p:cNvSpPr/>
          <p:nvPr/>
        </p:nvSpPr>
        <p:spPr>
          <a:xfrm>
            <a:off x="5292080" y="1988840"/>
            <a:ext cx="2952328" cy="21602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생체 인식 기술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덧셈 기호 5"/>
          <p:cNvSpPr/>
          <p:nvPr/>
        </p:nvSpPr>
        <p:spPr>
          <a:xfrm>
            <a:off x="3923928" y="2348880"/>
            <a:ext cx="1224136" cy="1656184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smtClean="0"/>
              <a:t>지문인식 기술을 활용한 좀 더 철저한 학식 주문 관리</a:t>
            </a:r>
            <a:endParaRPr lang="en-US" altLang="ko-KR" sz="2400" smtClean="0"/>
          </a:p>
          <a:p>
            <a:pPr>
              <a:buNone/>
            </a:pPr>
            <a:r>
              <a:rPr lang="ko-KR" altLang="en-US" sz="2400" smtClean="0"/>
              <a:t> </a:t>
            </a:r>
            <a:endParaRPr lang="en-US" altLang="ko-KR" sz="2400" smtClean="0"/>
          </a:p>
          <a:p>
            <a:pPr>
              <a:buNone/>
            </a:pPr>
            <a:r>
              <a:rPr lang="ko-KR" altLang="en-US" sz="2400" smtClean="0"/>
              <a:t> </a:t>
            </a:r>
            <a:endParaRPr lang="ko-KR" altLang="en-US" sz="2400"/>
          </a:p>
        </p:txBody>
      </p:sp>
      <p:pic>
        <p:nvPicPr>
          <p:cNvPr id="4" name="그림 3" descr="233D8A3358A12F4E2F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55576" y="1484784"/>
            <a:ext cx="3330870" cy="2066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000" smtClean="0"/>
              <a:t>1.</a:t>
            </a:r>
            <a:r>
              <a:rPr lang="ko-KR" altLang="en-US" sz="2000" smtClean="0"/>
              <a:t>광학식</a:t>
            </a:r>
            <a:r>
              <a:rPr lang="en-US" altLang="ko-KR" sz="2000" smtClean="0"/>
              <a:t>-</a:t>
            </a:r>
            <a:r>
              <a:rPr lang="ko-KR" altLang="en-US" sz="2000" smtClean="0"/>
              <a:t>밝기 정도 스캔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2.</a:t>
            </a:r>
            <a:r>
              <a:rPr lang="ko-KR" altLang="en-US" sz="2000" smtClean="0"/>
              <a:t>정전용량식</a:t>
            </a:r>
            <a:r>
              <a:rPr lang="en-US" altLang="ko-KR" sz="2000" smtClean="0"/>
              <a:t>-</a:t>
            </a:r>
            <a:r>
              <a:rPr lang="ko-KR" altLang="en-US" sz="2000" smtClean="0"/>
              <a:t>지문의 단면에 의한 전압 발생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3.</a:t>
            </a:r>
            <a:r>
              <a:rPr lang="ko-KR" altLang="en-US" sz="2000" smtClean="0"/>
              <a:t>초음파식</a:t>
            </a:r>
            <a:r>
              <a:rPr lang="en-US" altLang="ko-KR" sz="2000" smtClean="0"/>
              <a:t>-</a:t>
            </a:r>
            <a:r>
              <a:rPr lang="ko-KR" altLang="en-US" sz="2000" smtClean="0"/>
              <a:t>지문의 단면에 의한 초음파의 왕복 시간차 발생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4. </a:t>
            </a:r>
            <a:r>
              <a:rPr lang="ko-KR" altLang="en-US" sz="2000" smtClean="0"/>
              <a:t>인식 해제 확률</a:t>
            </a:r>
            <a:r>
              <a:rPr lang="en-US" altLang="ko-KR" sz="2000" smtClean="0"/>
              <a:t>- 5</a:t>
            </a:r>
            <a:r>
              <a:rPr lang="ko-KR" altLang="en-US" sz="2000" smtClean="0"/>
              <a:t>만분의 </a:t>
            </a:r>
            <a:r>
              <a:rPr lang="en-US" altLang="ko-KR" sz="2000" smtClean="0"/>
              <a:t>1</a:t>
            </a: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ko-KR" altLang="en-US" smtClean="0"/>
              <a:t>지문 인식 기술이란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smtClean="0"/>
              <a:t>학식 번호를 확인 안하고 가져감에 따른 당혹감과 찝찝함</a:t>
            </a:r>
            <a:endParaRPr lang="en-US" altLang="ko-KR" sz="2000" smtClean="0"/>
          </a:p>
          <a:p>
            <a:pPr>
              <a:buNone/>
            </a:pPr>
            <a:endParaRPr lang="en-US" altLang="ko-KR" sz="200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ko-KR" altLang="en-US" smtClean="0"/>
              <a:t>학식과 지문인식 결합 이유</a:t>
            </a:r>
            <a:r>
              <a:rPr lang="en-US" altLang="ko-KR" smtClean="0"/>
              <a:t>?</a:t>
            </a:r>
            <a:endParaRPr lang="ko-KR" altLang="en-US"/>
          </a:p>
        </p:txBody>
      </p:sp>
      <p:pic>
        <p:nvPicPr>
          <p:cNvPr id="4" name="그림 3" descr="n1254643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11560" y="1628800"/>
            <a:ext cx="2204864" cy="2204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 descr="jj1Rn.gif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355976" y="1988840"/>
            <a:ext cx="3240360" cy="2232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smtClean="0"/>
              <a:t>카드와 지문 연계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번호표와 구입자 지문 연동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이를 블록 체인 기술로 공유및 저장</a:t>
            </a:r>
            <a:r>
              <a:rPr lang="en-US" altLang="ko-KR" sz="2000" smtClean="0"/>
              <a:t>- </a:t>
            </a:r>
            <a:r>
              <a:rPr lang="ko-KR" altLang="en-US" sz="2000" smtClean="0"/>
              <a:t>해킹으로 인한 개인정보노출 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위험성 낮춤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후에 학식 받을때 지문 인식 활용</a:t>
            </a:r>
            <a:r>
              <a:rPr lang="en-US" altLang="ko-KR" sz="2000" smtClean="0"/>
              <a:t>-</a:t>
            </a:r>
            <a:r>
              <a:rPr lang="ko-KR" altLang="en-US" sz="2000" smtClean="0"/>
              <a:t>올바른 대상자에게 전달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ko-KR" altLang="en-US" smtClean="0"/>
              <a:t>활용 방식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268760"/>
            <a:ext cx="8661648" cy="48860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smtClean="0"/>
              <a:t>장점</a:t>
            </a:r>
            <a:endParaRPr lang="en-US" altLang="ko-KR" sz="2000" smtClean="0"/>
          </a:p>
          <a:p>
            <a:pPr>
              <a:buFontTx/>
              <a:buChar char="-"/>
            </a:pPr>
            <a:r>
              <a:rPr lang="ko-KR" altLang="en-US" sz="2000" smtClean="0"/>
              <a:t>제대로 된 학식 배급 가능 </a:t>
            </a:r>
            <a:endParaRPr lang="en-US" altLang="ko-KR" sz="2000" smtClean="0"/>
          </a:p>
          <a:p>
            <a:pPr>
              <a:buFontTx/>
              <a:buChar char="-"/>
            </a:pPr>
            <a:r>
              <a:rPr lang="ko-KR" altLang="en-US" sz="2000" smtClean="0"/>
              <a:t>또는 학식 도둑</a:t>
            </a:r>
            <a:r>
              <a:rPr lang="en-US" altLang="ko-KR" sz="2000" smtClean="0"/>
              <a:t>(?)</a:t>
            </a:r>
            <a:r>
              <a:rPr lang="ko-KR" altLang="en-US" sz="2000" smtClean="0"/>
              <a:t>의 가능성 낮춤</a:t>
            </a: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단점</a:t>
            </a:r>
            <a:endParaRPr lang="en-US" altLang="ko-KR" sz="2000" smtClean="0"/>
          </a:p>
          <a:p>
            <a:pPr>
              <a:buFontTx/>
              <a:buChar char="-"/>
            </a:pPr>
            <a:r>
              <a:rPr lang="ko-KR" altLang="en-US" sz="2000" smtClean="0"/>
              <a:t>번거로움 </a:t>
            </a:r>
            <a:r>
              <a:rPr lang="en-US" altLang="ko-KR" sz="2000"/>
              <a:t> </a:t>
            </a:r>
            <a:endParaRPr lang="en-US" altLang="ko-KR" sz="2000" smtClean="0"/>
          </a:p>
          <a:p>
            <a:pPr>
              <a:buFontTx/>
              <a:buChar char="-"/>
            </a:pPr>
            <a:r>
              <a:rPr lang="ko-KR" altLang="en-US" sz="2000" smtClean="0"/>
              <a:t>시간이 더 많이 소요됨</a:t>
            </a: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장단점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endParaRPr lang="en-US" altLang="ko-KR" smtClean="0"/>
          </a:p>
          <a:p>
            <a:pPr algn="ctr">
              <a:buNone/>
            </a:pPr>
            <a:endParaRPr lang="en-US" altLang="ko-KR"/>
          </a:p>
          <a:p>
            <a:pPr algn="ctr">
              <a:buNone/>
            </a:pPr>
            <a:endParaRPr lang="en-US" altLang="ko-KR" smtClean="0"/>
          </a:p>
          <a:p>
            <a:pPr algn="ctr">
              <a:buNone/>
            </a:pPr>
            <a:r>
              <a:rPr lang="ko-KR" altLang="en-US" smtClean="0"/>
              <a:t>감사합니다</a:t>
            </a:r>
            <a:r>
              <a:rPr lang="en-US" altLang="ko-KR" smtClean="0"/>
              <a:t>!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58</TotalTime>
  <Words>160</Words>
  <Application>Microsoft Office PowerPoint</Application>
  <PresentationFormat>화면 슬라이드 쇼(4:3)</PresentationFormat>
  <Paragraphs>69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고구려 벽화</vt:lpstr>
      <vt:lpstr>일상에서의 생체인식 결합</vt:lpstr>
      <vt:lpstr>슬라이드 2</vt:lpstr>
      <vt:lpstr>슬라이드 3</vt:lpstr>
      <vt:lpstr>슬라이드 4</vt:lpstr>
      <vt:lpstr>지문 인식 기술이란?</vt:lpstr>
      <vt:lpstr>학식과 지문인식 결합 이유?</vt:lpstr>
      <vt:lpstr>활용 방식</vt:lpstr>
      <vt:lpstr>장단점</vt:lpstr>
      <vt:lpstr>슬라이드 9</vt:lpstr>
      <vt:lpstr>출처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일상에서의 생체인식 결합</dc:title>
  <dc:creator>samsung</dc:creator>
  <cp:lastModifiedBy>samsung</cp:lastModifiedBy>
  <cp:revision>1</cp:revision>
  <dcterms:created xsi:type="dcterms:W3CDTF">2019-05-11T05:47:43Z</dcterms:created>
  <dcterms:modified xsi:type="dcterms:W3CDTF">2019-05-11T06:46:05Z</dcterms:modified>
</cp:coreProperties>
</file>