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9" r:id="rId3"/>
    <p:sldId id="260" r:id="rId4"/>
    <p:sldId id="263" r:id="rId5"/>
    <p:sldId id="257" r:id="rId6"/>
    <p:sldId id="262" r:id="rId7"/>
    <p:sldId id="271" r:id="rId8"/>
    <p:sldId id="269" r:id="rId9"/>
    <p:sldId id="272" r:id="rId10"/>
    <p:sldId id="270" r:id="rId11"/>
    <p:sldId id="258" r:id="rId12"/>
    <p:sldId id="273" r:id="rId13"/>
    <p:sldId id="274" r:id="rId14"/>
  </p:sldIdLst>
  <p:sldSz cx="12192000" cy="6858000"/>
  <p:notesSz cx="6858000" cy="9144000"/>
  <p:embeddedFontLst>
    <p:embeddedFont>
      <p:font typeface="맑은 고딕" panose="020B0503020000020004" pitchFamily="50" charset="-127"/>
      <p:regular r:id="rId15"/>
      <p:bold r:id="rId1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13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0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1C47-6209-4ECF-A29B-73066D1D4E70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C784-6E84-41F0-AA4A-DAE46CEF36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416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1C47-6209-4ECF-A29B-73066D1D4E70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C784-6E84-41F0-AA4A-DAE46CEF36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338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1C47-6209-4ECF-A29B-73066D1D4E70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C784-6E84-41F0-AA4A-DAE46CEF36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501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1C47-6209-4ECF-A29B-73066D1D4E70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C784-6E84-41F0-AA4A-DAE46CEF36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254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1C47-6209-4ECF-A29B-73066D1D4E70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C784-6E84-41F0-AA4A-DAE46CEF36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281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1C47-6209-4ECF-A29B-73066D1D4E70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C784-6E84-41F0-AA4A-DAE46CEF36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39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1C47-6209-4ECF-A29B-73066D1D4E70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C784-6E84-41F0-AA4A-DAE46CEF36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108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1C47-6209-4ECF-A29B-73066D1D4E70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C784-6E84-41F0-AA4A-DAE46CEF36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6725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1C47-6209-4ECF-A29B-73066D1D4E70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C784-6E84-41F0-AA4A-DAE46CEF36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828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1C47-6209-4ECF-A29B-73066D1D4E70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C784-6E84-41F0-AA4A-DAE46CEF36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905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6C1C47-6209-4ECF-A29B-73066D1D4E70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79C784-6E84-41F0-AA4A-DAE46CEF36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599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6C1C47-6209-4ECF-A29B-73066D1D4E70}" type="datetimeFigureOut">
              <a:rPr lang="ko-KR" altLang="en-US" smtClean="0"/>
              <a:pPr/>
              <a:t>2019-05-20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79C784-6E84-41F0-AA4A-DAE46CEF366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226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/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84289" y="3747145"/>
            <a:ext cx="222342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000" b="1" dirty="0" smtClean="0"/>
              <a:t>HASH</a:t>
            </a:r>
            <a:r>
              <a:rPr lang="en-US" altLang="ko-KR" sz="1000" b="1" dirty="0" smtClean="0"/>
              <a:t> </a:t>
            </a:r>
            <a:r>
              <a:rPr lang="en-US" altLang="ko-KR" sz="3000" b="1" dirty="0" smtClean="0"/>
              <a:t>TALK</a:t>
            </a:r>
            <a:endParaRPr lang="ko-KR" altLang="en-US" sz="3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073323" y="4474674"/>
            <a:ext cx="20313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dirty="0" smtClean="0"/>
              <a:t>1771469 </a:t>
            </a:r>
            <a:r>
              <a:rPr lang="ko-KR" altLang="en-US" sz="2000" dirty="0" smtClean="0"/>
              <a:t>이광헌</a:t>
            </a:r>
            <a:endParaRPr lang="en-US" altLang="ko-KR" sz="2000" dirty="0" smtClean="0"/>
          </a:p>
          <a:p>
            <a:pPr algn="ctr"/>
            <a:r>
              <a:rPr lang="en-US" altLang="ko-KR" sz="2000" dirty="0" smtClean="0"/>
              <a:t>1991125 </a:t>
            </a:r>
            <a:r>
              <a:rPr lang="ko-KR" altLang="en-US" sz="2000" dirty="0" smtClean="0"/>
              <a:t>김대한</a:t>
            </a:r>
            <a:endParaRPr lang="en-US" altLang="ko-KR" sz="2000" dirty="0" smtClean="0"/>
          </a:p>
          <a:p>
            <a:pPr algn="ctr"/>
            <a:r>
              <a:rPr lang="en-US" altLang="ko-KR" sz="2000" dirty="0" smtClean="0"/>
              <a:t>1991129 </a:t>
            </a:r>
            <a:r>
              <a:rPr lang="ko-KR" altLang="en-US" sz="2000" dirty="0" smtClean="0"/>
              <a:t>박수빈</a:t>
            </a:r>
            <a:endParaRPr lang="ko-KR" altLang="en-US" sz="2000" dirty="0"/>
          </a:p>
        </p:txBody>
      </p:sp>
      <p:pic>
        <p:nvPicPr>
          <p:cNvPr id="3076" name="Picture 4" descr="C:\Users\user\Desktop\message-lock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558" y="1033405"/>
            <a:ext cx="2972884" cy="2347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53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/>
          <p:cNvSpPr/>
          <p:nvPr/>
        </p:nvSpPr>
        <p:spPr>
          <a:xfrm>
            <a:off x="222422" y="204863"/>
            <a:ext cx="11747158" cy="6413106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287" y="625874"/>
            <a:ext cx="2577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②</a:t>
            </a:r>
            <a:r>
              <a:rPr lang="en-US" altLang="ko-KR" sz="2800" dirty="0" smtClean="0"/>
              <a:t>-3 </a:t>
            </a:r>
            <a:r>
              <a:rPr lang="ko-KR" altLang="en-US" sz="2800" dirty="0" smtClean="0"/>
              <a:t>통신 과정</a:t>
            </a:r>
            <a:endParaRPr lang="en-US" altLang="ko-KR" sz="2800" dirty="0" smtClean="0"/>
          </a:p>
        </p:txBody>
      </p:sp>
      <p:grpSp>
        <p:nvGrpSpPr>
          <p:cNvPr id="18" name="그룹 17"/>
          <p:cNvGrpSpPr/>
          <p:nvPr/>
        </p:nvGrpSpPr>
        <p:grpSpPr>
          <a:xfrm>
            <a:off x="2308723" y="2971804"/>
            <a:ext cx="1831039" cy="3024553"/>
            <a:chOff x="8224390" y="2260456"/>
            <a:chExt cx="1863608" cy="3921827"/>
          </a:xfrm>
        </p:grpSpPr>
        <p:sp>
          <p:nvSpPr>
            <p:cNvPr id="19" name="Shape 234"/>
            <p:cNvSpPr/>
            <p:nvPr/>
          </p:nvSpPr>
          <p:spPr>
            <a:xfrm>
              <a:off x="8367558" y="2822631"/>
              <a:ext cx="1580100" cy="27975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000" dirty="0"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Montserrat"/>
              </a:endParaRPr>
            </a:p>
          </p:txBody>
        </p:sp>
        <p:sp>
          <p:nvSpPr>
            <p:cNvPr id="20" name="Shape 237"/>
            <p:cNvSpPr/>
            <p:nvPr/>
          </p:nvSpPr>
          <p:spPr>
            <a:xfrm>
              <a:off x="8224390" y="2260456"/>
              <a:ext cx="1863608" cy="3921827"/>
            </a:xfrm>
            <a:custGeom>
              <a:avLst/>
              <a:gdLst/>
              <a:ahLst/>
              <a:cxnLst/>
              <a:rect l="0" t="0" r="0" b="0"/>
              <a:pathLst>
                <a:path w="25999" h="54713" extrusionOk="0">
                  <a:moveTo>
                    <a:pt x="12966" y="2173"/>
                  </a:moveTo>
                  <a:lnTo>
                    <a:pt x="13169" y="2240"/>
                  </a:lnTo>
                  <a:lnTo>
                    <a:pt x="13373" y="2308"/>
                  </a:lnTo>
                  <a:lnTo>
                    <a:pt x="13441" y="2512"/>
                  </a:lnTo>
                  <a:lnTo>
                    <a:pt x="13509" y="2716"/>
                  </a:lnTo>
                  <a:lnTo>
                    <a:pt x="13441" y="2919"/>
                  </a:lnTo>
                  <a:lnTo>
                    <a:pt x="13373" y="3123"/>
                  </a:lnTo>
                  <a:lnTo>
                    <a:pt x="13169" y="3191"/>
                  </a:lnTo>
                  <a:lnTo>
                    <a:pt x="12966" y="3259"/>
                  </a:lnTo>
                  <a:lnTo>
                    <a:pt x="12762" y="3191"/>
                  </a:lnTo>
                  <a:lnTo>
                    <a:pt x="12626" y="3123"/>
                  </a:lnTo>
                  <a:lnTo>
                    <a:pt x="12491" y="2919"/>
                  </a:lnTo>
                  <a:lnTo>
                    <a:pt x="12423" y="2716"/>
                  </a:lnTo>
                  <a:lnTo>
                    <a:pt x="12491" y="2512"/>
                  </a:lnTo>
                  <a:lnTo>
                    <a:pt x="12626" y="2308"/>
                  </a:lnTo>
                  <a:lnTo>
                    <a:pt x="12762" y="2240"/>
                  </a:lnTo>
                  <a:lnTo>
                    <a:pt x="12966" y="2173"/>
                  </a:lnTo>
                  <a:close/>
                  <a:moveTo>
                    <a:pt x="14934" y="4480"/>
                  </a:moveTo>
                  <a:lnTo>
                    <a:pt x="15002" y="4548"/>
                  </a:lnTo>
                  <a:lnTo>
                    <a:pt x="15070" y="4684"/>
                  </a:lnTo>
                  <a:lnTo>
                    <a:pt x="15138" y="4752"/>
                  </a:lnTo>
                  <a:lnTo>
                    <a:pt x="15070" y="4888"/>
                  </a:lnTo>
                  <a:lnTo>
                    <a:pt x="15002" y="5024"/>
                  </a:lnTo>
                  <a:lnTo>
                    <a:pt x="14934" y="5024"/>
                  </a:lnTo>
                  <a:lnTo>
                    <a:pt x="14799" y="5091"/>
                  </a:lnTo>
                  <a:lnTo>
                    <a:pt x="11065" y="5091"/>
                  </a:lnTo>
                  <a:lnTo>
                    <a:pt x="10929" y="5024"/>
                  </a:lnTo>
                  <a:lnTo>
                    <a:pt x="10861" y="5024"/>
                  </a:lnTo>
                  <a:lnTo>
                    <a:pt x="10794" y="4888"/>
                  </a:lnTo>
                  <a:lnTo>
                    <a:pt x="10726" y="4752"/>
                  </a:lnTo>
                  <a:lnTo>
                    <a:pt x="10794" y="4684"/>
                  </a:lnTo>
                  <a:lnTo>
                    <a:pt x="10861" y="4548"/>
                  </a:lnTo>
                  <a:lnTo>
                    <a:pt x="10929" y="4480"/>
                  </a:lnTo>
                  <a:close/>
                  <a:moveTo>
                    <a:pt x="23963" y="7807"/>
                  </a:moveTo>
                  <a:lnTo>
                    <a:pt x="23963" y="7875"/>
                  </a:lnTo>
                  <a:lnTo>
                    <a:pt x="23963" y="46771"/>
                  </a:lnTo>
                  <a:lnTo>
                    <a:pt x="23963" y="46838"/>
                  </a:lnTo>
                  <a:lnTo>
                    <a:pt x="1969" y="46838"/>
                  </a:lnTo>
                  <a:lnTo>
                    <a:pt x="1969" y="46771"/>
                  </a:lnTo>
                  <a:lnTo>
                    <a:pt x="1969" y="7875"/>
                  </a:lnTo>
                  <a:lnTo>
                    <a:pt x="1969" y="7807"/>
                  </a:lnTo>
                  <a:close/>
                  <a:moveTo>
                    <a:pt x="12558" y="48536"/>
                  </a:moveTo>
                  <a:lnTo>
                    <a:pt x="12151" y="48671"/>
                  </a:lnTo>
                  <a:lnTo>
                    <a:pt x="11812" y="48875"/>
                  </a:lnTo>
                  <a:lnTo>
                    <a:pt x="11472" y="49146"/>
                  </a:lnTo>
                  <a:lnTo>
                    <a:pt x="11269" y="49418"/>
                  </a:lnTo>
                  <a:lnTo>
                    <a:pt x="11065" y="49825"/>
                  </a:lnTo>
                  <a:lnTo>
                    <a:pt x="10929" y="50165"/>
                  </a:lnTo>
                  <a:lnTo>
                    <a:pt x="10861" y="50640"/>
                  </a:lnTo>
                  <a:lnTo>
                    <a:pt x="10929" y="51047"/>
                  </a:lnTo>
                  <a:lnTo>
                    <a:pt x="11065" y="51454"/>
                  </a:lnTo>
                  <a:lnTo>
                    <a:pt x="11269" y="51794"/>
                  </a:lnTo>
                  <a:lnTo>
                    <a:pt x="11472" y="52065"/>
                  </a:lnTo>
                  <a:lnTo>
                    <a:pt x="11812" y="52337"/>
                  </a:lnTo>
                  <a:lnTo>
                    <a:pt x="12151" y="52541"/>
                  </a:lnTo>
                  <a:lnTo>
                    <a:pt x="12558" y="52676"/>
                  </a:lnTo>
                  <a:lnTo>
                    <a:pt x="12966" y="52744"/>
                  </a:lnTo>
                  <a:lnTo>
                    <a:pt x="13373" y="52676"/>
                  </a:lnTo>
                  <a:lnTo>
                    <a:pt x="13780" y="52541"/>
                  </a:lnTo>
                  <a:lnTo>
                    <a:pt x="14120" y="52337"/>
                  </a:lnTo>
                  <a:lnTo>
                    <a:pt x="14459" y="52065"/>
                  </a:lnTo>
                  <a:lnTo>
                    <a:pt x="14731" y="51794"/>
                  </a:lnTo>
                  <a:lnTo>
                    <a:pt x="14934" y="51454"/>
                  </a:lnTo>
                  <a:lnTo>
                    <a:pt x="15002" y="51047"/>
                  </a:lnTo>
                  <a:lnTo>
                    <a:pt x="15070" y="50640"/>
                  </a:lnTo>
                  <a:lnTo>
                    <a:pt x="15002" y="50165"/>
                  </a:lnTo>
                  <a:lnTo>
                    <a:pt x="14934" y="49825"/>
                  </a:lnTo>
                  <a:lnTo>
                    <a:pt x="14731" y="49418"/>
                  </a:lnTo>
                  <a:lnTo>
                    <a:pt x="14459" y="49146"/>
                  </a:lnTo>
                  <a:lnTo>
                    <a:pt x="14120" y="48875"/>
                  </a:lnTo>
                  <a:lnTo>
                    <a:pt x="13780" y="48671"/>
                  </a:lnTo>
                  <a:lnTo>
                    <a:pt x="13373" y="48536"/>
                  </a:lnTo>
                  <a:close/>
                  <a:moveTo>
                    <a:pt x="12966" y="48332"/>
                  </a:moveTo>
                  <a:lnTo>
                    <a:pt x="13441" y="48400"/>
                  </a:lnTo>
                  <a:lnTo>
                    <a:pt x="13848" y="48536"/>
                  </a:lnTo>
                  <a:lnTo>
                    <a:pt x="14256" y="48739"/>
                  </a:lnTo>
                  <a:lnTo>
                    <a:pt x="14595" y="49011"/>
                  </a:lnTo>
                  <a:lnTo>
                    <a:pt x="14866" y="49350"/>
                  </a:lnTo>
                  <a:lnTo>
                    <a:pt x="15070" y="49757"/>
                  </a:lnTo>
                  <a:lnTo>
                    <a:pt x="15206" y="50165"/>
                  </a:lnTo>
                  <a:lnTo>
                    <a:pt x="15274" y="50640"/>
                  </a:lnTo>
                  <a:lnTo>
                    <a:pt x="15206" y="51047"/>
                  </a:lnTo>
                  <a:lnTo>
                    <a:pt x="15070" y="51522"/>
                  </a:lnTo>
                  <a:lnTo>
                    <a:pt x="14866" y="51862"/>
                  </a:lnTo>
                  <a:lnTo>
                    <a:pt x="14595" y="52201"/>
                  </a:lnTo>
                  <a:lnTo>
                    <a:pt x="14256" y="52473"/>
                  </a:lnTo>
                  <a:lnTo>
                    <a:pt x="13848" y="52676"/>
                  </a:lnTo>
                  <a:lnTo>
                    <a:pt x="13441" y="52812"/>
                  </a:lnTo>
                  <a:lnTo>
                    <a:pt x="12966" y="52880"/>
                  </a:lnTo>
                  <a:lnTo>
                    <a:pt x="12558" y="52812"/>
                  </a:lnTo>
                  <a:lnTo>
                    <a:pt x="12083" y="52676"/>
                  </a:lnTo>
                  <a:lnTo>
                    <a:pt x="11744" y="52473"/>
                  </a:lnTo>
                  <a:lnTo>
                    <a:pt x="11404" y="52201"/>
                  </a:lnTo>
                  <a:lnTo>
                    <a:pt x="11133" y="51862"/>
                  </a:lnTo>
                  <a:lnTo>
                    <a:pt x="10929" y="51522"/>
                  </a:lnTo>
                  <a:lnTo>
                    <a:pt x="10794" y="51047"/>
                  </a:lnTo>
                  <a:lnTo>
                    <a:pt x="10726" y="50640"/>
                  </a:lnTo>
                  <a:lnTo>
                    <a:pt x="10794" y="50165"/>
                  </a:lnTo>
                  <a:lnTo>
                    <a:pt x="10929" y="49757"/>
                  </a:lnTo>
                  <a:lnTo>
                    <a:pt x="11133" y="49350"/>
                  </a:lnTo>
                  <a:lnTo>
                    <a:pt x="11404" y="49011"/>
                  </a:lnTo>
                  <a:lnTo>
                    <a:pt x="11744" y="48739"/>
                  </a:lnTo>
                  <a:lnTo>
                    <a:pt x="12083" y="48536"/>
                  </a:lnTo>
                  <a:lnTo>
                    <a:pt x="12558" y="48400"/>
                  </a:lnTo>
                  <a:lnTo>
                    <a:pt x="12966" y="48332"/>
                  </a:lnTo>
                  <a:close/>
                  <a:moveTo>
                    <a:pt x="3938" y="679"/>
                  </a:moveTo>
                  <a:lnTo>
                    <a:pt x="3259" y="747"/>
                  </a:lnTo>
                  <a:lnTo>
                    <a:pt x="2648" y="951"/>
                  </a:lnTo>
                  <a:lnTo>
                    <a:pt x="2105" y="1222"/>
                  </a:lnTo>
                  <a:lnTo>
                    <a:pt x="1630" y="1629"/>
                  </a:lnTo>
                  <a:lnTo>
                    <a:pt x="1290" y="2105"/>
                  </a:lnTo>
                  <a:lnTo>
                    <a:pt x="951" y="2648"/>
                  </a:lnTo>
                  <a:lnTo>
                    <a:pt x="747" y="3259"/>
                  </a:lnTo>
                  <a:lnTo>
                    <a:pt x="747" y="3870"/>
                  </a:lnTo>
                  <a:lnTo>
                    <a:pt x="747" y="50776"/>
                  </a:lnTo>
                  <a:lnTo>
                    <a:pt x="747" y="51387"/>
                  </a:lnTo>
                  <a:lnTo>
                    <a:pt x="951" y="51997"/>
                  </a:lnTo>
                  <a:lnTo>
                    <a:pt x="1290" y="52541"/>
                  </a:lnTo>
                  <a:lnTo>
                    <a:pt x="1630" y="53016"/>
                  </a:lnTo>
                  <a:lnTo>
                    <a:pt x="2105" y="53423"/>
                  </a:lnTo>
                  <a:lnTo>
                    <a:pt x="2648" y="53695"/>
                  </a:lnTo>
                  <a:lnTo>
                    <a:pt x="3259" y="53898"/>
                  </a:lnTo>
                  <a:lnTo>
                    <a:pt x="3938" y="53966"/>
                  </a:lnTo>
                  <a:lnTo>
                    <a:pt x="22062" y="53966"/>
                  </a:lnTo>
                  <a:lnTo>
                    <a:pt x="22741" y="53898"/>
                  </a:lnTo>
                  <a:lnTo>
                    <a:pt x="23352" y="53695"/>
                  </a:lnTo>
                  <a:lnTo>
                    <a:pt x="23895" y="53423"/>
                  </a:lnTo>
                  <a:lnTo>
                    <a:pt x="24370" y="53016"/>
                  </a:lnTo>
                  <a:lnTo>
                    <a:pt x="24709" y="52541"/>
                  </a:lnTo>
                  <a:lnTo>
                    <a:pt x="25049" y="51997"/>
                  </a:lnTo>
                  <a:lnTo>
                    <a:pt x="25252" y="51387"/>
                  </a:lnTo>
                  <a:lnTo>
                    <a:pt x="25320" y="50776"/>
                  </a:lnTo>
                  <a:lnTo>
                    <a:pt x="25320" y="3870"/>
                  </a:lnTo>
                  <a:lnTo>
                    <a:pt x="25252" y="3259"/>
                  </a:lnTo>
                  <a:lnTo>
                    <a:pt x="25049" y="2648"/>
                  </a:lnTo>
                  <a:lnTo>
                    <a:pt x="24709" y="2105"/>
                  </a:lnTo>
                  <a:lnTo>
                    <a:pt x="24370" y="1629"/>
                  </a:lnTo>
                  <a:lnTo>
                    <a:pt x="23895" y="1222"/>
                  </a:lnTo>
                  <a:lnTo>
                    <a:pt x="23352" y="951"/>
                  </a:lnTo>
                  <a:lnTo>
                    <a:pt x="22741" y="747"/>
                  </a:lnTo>
                  <a:lnTo>
                    <a:pt x="22062" y="679"/>
                  </a:lnTo>
                  <a:close/>
                  <a:moveTo>
                    <a:pt x="22062" y="543"/>
                  </a:moveTo>
                  <a:lnTo>
                    <a:pt x="22741" y="611"/>
                  </a:lnTo>
                  <a:lnTo>
                    <a:pt x="23419" y="815"/>
                  </a:lnTo>
                  <a:lnTo>
                    <a:pt x="23963" y="1086"/>
                  </a:lnTo>
                  <a:lnTo>
                    <a:pt x="24438" y="1494"/>
                  </a:lnTo>
                  <a:lnTo>
                    <a:pt x="24845" y="2037"/>
                  </a:lnTo>
                  <a:lnTo>
                    <a:pt x="25184" y="2580"/>
                  </a:lnTo>
                  <a:lnTo>
                    <a:pt x="25388" y="3191"/>
                  </a:lnTo>
                  <a:lnTo>
                    <a:pt x="25456" y="3870"/>
                  </a:lnTo>
                  <a:lnTo>
                    <a:pt x="25456" y="50776"/>
                  </a:lnTo>
                  <a:lnTo>
                    <a:pt x="25388" y="51454"/>
                  </a:lnTo>
                  <a:lnTo>
                    <a:pt x="25184" y="52065"/>
                  </a:lnTo>
                  <a:lnTo>
                    <a:pt x="24845" y="52676"/>
                  </a:lnTo>
                  <a:lnTo>
                    <a:pt x="24438" y="53151"/>
                  </a:lnTo>
                  <a:lnTo>
                    <a:pt x="23963" y="53559"/>
                  </a:lnTo>
                  <a:lnTo>
                    <a:pt x="23419" y="53898"/>
                  </a:lnTo>
                  <a:lnTo>
                    <a:pt x="22741" y="54102"/>
                  </a:lnTo>
                  <a:lnTo>
                    <a:pt x="22062" y="54170"/>
                  </a:lnTo>
                  <a:lnTo>
                    <a:pt x="3938" y="54170"/>
                  </a:lnTo>
                  <a:lnTo>
                    <a:pt x="3259" y="54102"/>
                  </a:lnTo>
                  <a:lnTo>
                    <a:pt x="2580" y="53898"/>
                  </a:lnTo>
                  <a:lnTo>
                    <a:pt x="2037" y="53559"/>
                  </a:lnTo>
                  <a:lnTo>
                    <a:pt x="1562" y="53151"/>
                  </a:lnTo>
                  <a:lnTo>
                    <a:pt x="1154" y="52676"/>
                  </a:lnTo>
                  <a:lnTo>
                    <a:pt x="815" y="52065"/>
                  </a:lnTo>
                  <a:lnTo>
                    <a:pt x="611" y="51454"/>
                  </a:lnTo>
                  <a:lnTo>
                    <a:pt x="543" y="50776"/>
                  </a:lnTo>
                  <a:lnTo>
                    <a:pt x="543" y="3870"/>
                  </a:lnTo>
                  <a:lnTo>
                    <a:pt x="611" y="3191"/>
                  </a:lnTo>
                  <a:lnTo>
                    <a:pt x="815" y="2580"/>
                  </a:lnTo>
                  <a:lnTo>
                    <a:pt x="1154" y="2037"/>
                  </a:lnTo>
                  <a:lnTo>
                    <a:pt x="1562" y="1494"/>
                  </a:lnTo>
                  <a:lnTo>
                    <a:pt x="2037" y="1086"/>
                  </a:lnTo>
                  <a:lnTo>
                    <a:pt x="2580" y="815"/>
                  </a:lnTo>
                  <a:lnTo>
                    <a:pt x="3259" y="611"/>
                  </a:lnTo>
                  <a:lnTo>
                    <a:pt x="3938" y="543"/>
                  </a:lnTo>
                  <a:close/>
                  <a:moveTo>
                    <a:pt x="3938" y="0"/>
                  </a:moveTo>
                  <a:lnTo>
                    <a:pt x="3123" y="68"/>
                  </a:lnTo>
                  <a:lnTo>
                    <a:pt x="2444" y="272"/>
                  </a:lnTo>
                  <a:lnTo>
                    <a:pt x="1765" y="611"/>
                  </a:lnTo>
                  <a:lnTo>
                    <a:pt x="1154" y="1154"/>
                  </a:lnTo>
                  <a:lnTo>
                    <a:pt x="679" y="1697"/>
                  </a:lnTo>
                  <a:lnTo>
                    <a:pt x="272" y="2376"/>
                  </a:lnTo>
                  <a:lnTo>
                    <a:pt x="68" y="3123"/>
                  </a:lnTo>
                  <a:lnTo>
                    <a:pt x="0" y="3870"/>
                  </a:lnTo>
                  <a:lnTo>
                    <a:pt x="0" y="50776"/>
                  </a:lnTo>
                  <a:lnTo>
                    <a:pt x="68" y="51522"/>
                  </a:lnTo>
                  <a:lnTo>
                    <a:pt x="272" y="52269"/>
                  </a:lnTo>
                  <a:lnTo>
                    <a:pt x="679" y="52948"/>
                  </a:lnTo>
                  <a:lnTo>
                    <a:pt x="1154" y="53559"/>
                  </a:lnTo>
                  <a:lnTo>
                    <a:pt x="1765" y="54034"/>
                  </a:lnTo>
                  <a:lnTo>
                    <a:pt x="2444" y="54373"/>
                  </a:lnTo>
                  <a:lnTo>
                    <a:pt x="3123" y="54645"/>
                  </a:lnTo>
                  <a:lnTo>
                    <a:pt x="3938" y="54713"/>
                  </a:lnTo>
                  <a:lnTo>
                    <a:pt x="22062" y="54713"/>
                  </a:lnTo>
                  <a:lnTo>
                    <a:pt x="22876" y="54645"/>
                  </a:lnTo>
                  <a:lnTo>
                    <a:pt x="23555" y="54373"/>
                  </a:lnTo>
                  <a:lnTo>
                    <a:pt x="24234" y="54034"/>
                  </a:lnTo>
                  <a:lnTo>
                    <a:pt x="24845" y="53559"/>
                  </a:lnTo>
                  <a:lnTo>
                    <a:pt x="25320" y="52948"/>
                  </a:lnTo>
                  <a:lnTo>
                    <a:pt x="25727" y="52269"/>
                  </a:lnTo>
                  <a:lnTo>
                    <a:pt x="25931" y="51522"/>
                  </a:lnTo>
                  <a:lnTo>
                    <a:pt x="25999" y="50776"/>
                  </a:lnTo>
                  <a:lnTo>
                    <a:pt x="25999" y="3870"/>
                  </a:lnTo>
                  <a:lnTo>
                    <a:pt x="25931" y="3123"/>
                  </a:lnTo>
                  <a:lnTo>
                    <a:pt x="25727" y="2376"/>
                  </a:lnTo>
                  <a:lnTo>
                    <a:pt x="25320" y="1697"/>
                  </a:lnTo>
                  <a:lnTo>
                    <a:pt x="24845" y="1154"/>
                  </a:lnTo>
                  <a:lnTo>
                    <a:pt x="24234" y="611"/>
                  </a:lnTo>
                  <a:lnTo>
                    <a:pt x="23555" y="272"/>
                  </a:lnTo>
                  <a:lnTo>
                    <a:pt x="22876" y="68"/>
                  </a:lnTo>
                  <a:lnTo>
                    <a:pt x="2206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grpSp>
        <p:nvGrpSpPr>
          <p:cNvPr id="21" name="그룹 20"/>
          <p:cNvGrpSpPr/>
          <p:nvPr/>
        </p:nvGrpSpPr>
        <p:grpSpPr>
          <a:xfrm>
            <a:off x="7691157" y="2971796"/>
            <a:ext cx="1831039" cy="3024553"/>
            <a:chOff x="8224390" y="2260456"/>
            <a:chExt cx="1863608" cy="3921827"/>
          </a:xfrm>
        </p:grpSpPr>
        <p:sp>
          <p:nvSpPr>
            <p:cNvPr id="22" name="Shape 234"/>
            <p:cNvSpPr/>
            <p:nvPr/>
          </p:nvSpPr>
          <p:spPr>
            <a:xfrm>
              <a:off x="8367558" y="2822631"/>
              <a:ext cx="1580100" cy="27975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000" dirty="0"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Montserrat"/>
              </a:endParaRPr>
            </a:p>
          </p:txBody>
        </p:sp>
        <p:sp>
          <p:nvSpPr>
            <p:cNvPr id="23" name="Shape 237"/>
            <p:cNvSpPr/>
            <p:nvPr/>
          </p:nvSpPr>
          <p:spPr>
            <a:xfrm>
              <a:off x="8224390" y="2260456"/>
              <a:ext cx="1863608" cy="3921827"/>
            </a:xfrm>
            <a:custGeom>
              <a:avLst/>
              <a:gdLst/>
              <a:ahLst/>
              <a:cxnLst/>
              <a:rect l="0" t="0" r="0" b="0"/>
              <a:pathLst>
                <a:path w="25999" h="54713" extrusionOk="0">
                  <a:moveTo>
                    <a:pt x="12966" y="2173"/>
                  </a:moveTo>
                  <a:lnTo>
                    <a:pt x="13169" y="2240"/>
                  </a:lnTo>
                  <a:lnTo>
                    <a:pt x="13373" y="2308"/>
                  </a:lnTo>
                  <a:lnTo>
                    <a:pt x="13441" y="2512"/>
                  </a:lnTo>
                  <a:lnTo>
                    <a:pt x="13509" y="2716"/>
                  </a:lnTo>
                  <a:lnTo>
                    <a:pt x="13441" y="2919"/>
                  </a:lnTo>
                  <a:lnTo>
                    <a:pt x="13373" y="3123"/>
                  </a:lnTo>
                  <a:lnTo>
                    <a:pt x="13169" y="3191"/>
                  </a:lnTo>
                  <a:lnTo>
                    <a:pt x="12966" y="3259"/>
                  </a:lnTo>
                  <a:lnTo>
                    <a:pt x="12762" y="3191"/>
                  </a:lnTo>
                  <a:lnTo>
                    <a:pt x="12626" y="3123"/>
                  </a:lnTo>
                  <a:lnTo>
                    <a:pt x="12491" y="2919"/>
                  </a:lnTo>
                  <a:lnTo>
                    <a:pt x="12423" y="2716"/>
                  </a:lnTo>
                  <a:lnTo>
                    <a:pt x="12491" y="2512"/>
                  </a:lnTo>
                  <a:lnTo>
                    <a:pt x="12626" y="2308"/>
                  </a:lnTo>
                  <a:lnTo>
                    <a:pt x="12762" y="2240"/>
                  </a:lnTo>
                  <a:lnTo>
                    <a:pt x="12966" y="2173"/>
                  </a:lnTo>
                  <a:close/>
                  <a:moveTo>
                    <a:pt x="14934" y="4480"/>
                  </a:moveTo>
                  <a:lnTo>
                    <a:pt x="15002" y="4548"/>
                  </a:lnTo>
                  <a:lnTo>
                    <a:pt x="15070" y="4684"/>
                  </a:lnTo>
                  <a:lnTo>
                    <a:pt x="15138" y="4752"/>
                  </a:lnTo>
                  <a:lnTo>
                    <a:pt x="15070" y="4888"/>
                  </a:lnTo>
                  <a:lnTo>
                    <a:pt x="15002" y="5024"/>
                  </a:lnTo>
                  <a:lnTo>
                    <a:pt x="14934" y="5024"/>
                  </a:lnTo>
                  <a:lnTo>
                    <a:pt x="14799" y="5091"/>
                  </a:lnTo>
                  <a:lnTo>
                    <a:pt x="11065" y="5091"/>
                  </a:lnTo>
                  <a:lnTo>
                    <a:pt x="10929" y="5024"/>
                  </a:lnTo>
                  <a:lnTo>
                    <a:pt x="10861" y="5024"/>
                  </a:lnTo>
                  <a:lnTo>
                    <a:pt x="10794" y="4888"/>
                  </a:lnTo>
                  <a:lnTo>
                    <a:pt x="10726" y="4752"/>
                  </a:lnTo>
                  <a:lnTo>
                    <a:pt x="10794" y="4684"/>
                  </a:lnTo>
                  <a:lnTo>
                    <a:pt x="10861" y="4548"/>
                  </a:lnTo>
                  <a:lnTo>
                    <a:pt x="10929" y="4480"/>
                  </a:lnTo>
                  <a:close/>
                  <a:moveTo>
                    <a:pt x="23963" y="7807"/>
                  </a:moveTo>
                  <a:lnTo>
                    <a:pt x="23963" y="7875"/>
                  </a:lnTo>
                  <a:lnTo>
                    <a:pt x="23963" y="46771"/>
                  </a:lnTo>
                  <a:lnTo>
                    <a:pt x="23963" y="46838"/>
                  </a:lnTo>
                  <a:lnTo>
                    <a:pt x="1969" y="46838"/>
                  </a:lnTo>
                  <a:lnTo>
                    <a:pt x="1969" y="46771"/>
                  </a:lnTo>
                  <a:lnTo>
                    <a:pt x="1969" y="7875"/>
                  </a:lnTo>
                  <a:lnTo>
                    <a:pt x="1969" y="7807"/>
                  </a:lnTo>
                  <a:close/>
                  <a:moveTo>
                    <a:pt x="12558" y="48536"/>
                  </a:moveTo>
                  <a:lnTo>
                    <a:pt x="12151" y="48671"/>
                  </a:lnTo>
                  <a:lnTo>
                    <a:pt x="11812" y="48875"/>
                  </a:lnTo>
                  <a:lnTo>
                    <a:pt x="11472" y="49146"/>
                  </a:lnTo>
                  <a:lnTo>
                    <a:pt x="11269" y="49418"/>
                  </a:lnTo>
                  <a:lnTo>
                    <a:pt x="11065" y="49825"/>
                  </a:lnTo>
                  <a:lnTo>
                    <a:pt x="10929" y="50165"/>
                  </a:lnTo>
                  <a:lnTo>
                    <a:pt x="10861" y="50640"/>
                  </a:lnTo>
                  <a:lnTo>
                    <a:pt x="10929" y="51047"/>
                  </a:lnTo>
                  <a:lnTo>
                    <a:pt x="11065" y="51454"/>
                  </a:lnTo>
                  <a:lnTo>
                    <a:pt x="11269" y="51794"/>
                  </a:lnTo>
                  <a:lnTo>
                    <a:pt x="11472" y="52065"/>
                  </a:lnTo>
                  <a:lnTo>
                    <a:pt x="11812" y="52337"/>
                  </a:lnTo>
                  <a:lnTo>
                    <a:pt x="12151" y="52541"/>
                  </a:lnTo>
                  <a:lnTo>
                    <a:pt x="12558" y="52676"/>
                  </a:lnTo>
                  <a:lnTo>
                    <a:pt x="12966" y="52744"/>
                  </a:lnTo>
                  <a:lnTo>
                    <a:pt x="13373" y="52676"/>
                  </a:lnTo>
                  <a:lnTo>
                    <a:pt x="13780" y="52541"/>
                  </a:lnTo>
                  <a:lnTo>
                    <a:pt x="14120" y="52337"/>
                  </a:lnTo>
                  <a:lnTo>
                    <a:pt x="14459" y="52065"/>
                  </a:lnTo>
                  <a:lnTo>
                    <a:pt x="14731" y="51794"/>
                  </a:lnTo>
                  <a:lnTo>
                    <a:pt x="14934" y="51454"/>
                  </a:lnTo>
                  <a:lnTo>
                    <a:pt x="15002" y="51047"/>
                  </a:lnTo>
                  <a:lnTo>
                    <a:pt x="15070" y="50640"/>
                  </a:lnTo>
                  <a:lnTo>
                    <a:pt x="15002" y="50165"/>
                  </a:lnTo>
                  <a:lnTo>
                    <a:pt x="14934" y="49825"/>
                  </a:lnTo>
                  <a:lnTo>
                    <a:pt x="14731" y="49418"/>
                  </a:lnTo>
                  <a:lnTo>
                    <a:pt x="14459" y="49146"/>
                  </a:lnTo>
                  <a:lnTo>
                    <a:pt x="14120" y="48875"/>
                  </a:lnTo>
                  <a:lnTo>
                    <a:pt x="13780" y="48671"/>
                  </a:lnTo>
                  <a:lnTo>
                    <a:pt x="13373" y="48536"/>
                  </a:lnTo>
                  <a:close/>
                  <a:moveTo>
                    <a:pt x="12966" y="48332"/>
                  </a:moveTo>
                  <a:lnTo>
                    <a:pt x="13441" y="48400"/>
                  </a:lnTo>
                  <a:lnTo>
                    <a:pt x="13848" y="48536"/>
                  </a:lnTo>
                  <a:lnTo>
                    <a:pt x="14256" y="48739"/>
                  </a:lnTo>
                  <a:lnTo>
                    <a:pt x="14595" y="49011"/>
                  </a:lnTo>
                  <a:lnTo>
                    <a:pt x="14866" y="49350"/>
                  </a:lnTo>
                  <a:lnTo>
                    <a:pt x="15070" y="49757"/>
                  </a:lnTo>
                  <a:lnTo>
                    <a:pt x="15206" y="50165"/>
                  </a:lnTo>
                  <a:lnTo>
                    <a:pt x="15274" y="50640"/>
                  </a:lnTo>
                  <a:lnTo>
                    <a:pt x="15206" y="51047"/>
                  </a:lnTo>
                  <a:lnTo>
                    <a:pt x="15070" y="51522"/>
                  </a:lnTo>
                  <a:lnTo>
                    <a:pt x="14866" y="51862"/>
                  </a:lnTo>
                  <a:lnTo>
                    <a:pt x="14595" y="52201"/>
                  </a:lnTo>
                  <a:lnTo>
                    <a:pt x="14256" y="52473"/>
                  </a:lnTo>
                  <a:lnTo>
                    <a:pt x="13848" y="52676"/>
                  </a:lnTo>
                  <a:lnTo>
                    <a:pt x="13441" y="52812"/>
                  </a:lnTo>
                  <a:lnTo>
                    <a:pt x="12966" y="52880"/>
                  </a:lnTo>
                  <a:lnTo>
                    <a:pt x="12558" y="52812"/>
                  </a:lnTo>
                  <a:lnTo>
                    <a:pt x="12083" y="52676"/>
                  </a:lnTo>
                  <a:lnTo>
                    <a:pt x="11744" y="52473"/>
                  </a:lnTo>
                  <a:lnTo>
                    <a:pt x="11404" y="52201"/>
                  </a:lnTo>
                  <a:lnTo>
                    <a:pt x="11133" y="51862"/>
                  </a:lnTo>
                  <a:lnTo>
                    <a:pt x="10929" y="51522"/>
                  </a:lnTo>
                  <a:lnTo>
                    <a:pt x="10794" y="51047"/>
                  </a:lnTo>
                  <a:lnTo>
                    <a:pt x="10726" y="50640"/>
                  </a:lnTo>
                  <a:lnTo>
                    <a:pt x="10794" y="50165"/>
                  </a:lnTo>
                  <a:lnTo>
                    <a:pt x="10929" y="49757"/>
                  </a:lnTo>
                  <a:lnTo>
                    <a:pt x="11133" y="49350"/>
                  </a:lnTo>
                  <a:lnTo>
                    <a:pt x="11404" y="49011"/>
                  </a:lnTo>
                  <a:lnTo>
                    <a:pt x="11744" y="48739"/>
                  </a:lnTo>
                  <a:lnTo>
                    <a:pt x="12083" y="48536"/>
                  </a:lnTo>
                  <a:lnTo>
                    <a:pt x="12558" y="48400"/>
                  </a:lnTo>
                  <a:lnTo>
                    <a:pt x="12966" y="48332"/>
                  </a:lnTo>
                  <a:close/>
                  <a:moveTo>
                    <a:pt x="3938" y="679"/>
                  </a:moveTo>
                  <a:lnTo>
                    <a:pt x="3259" y="747"/>
                  </a:lnTo>
                  <a:lnTo>
                    <a:pt x="2648" y="951"/>
                  </a:lnTo>
                  <a:lnTo>
                    <a:pt x="2105" y="1222"/>
                  </a:lnTo>
                  <a:lnTo>
                    <a:pt x="1630" y="1629"/>
                  </a:lnTo>
                  <a:lnTo>
                    <a:pt x="1290" y="2105"/>
                  </a:lnTo>
                  <a:lnTo>
                    <a:pt x="951" y="2648"/>
                  </a:lnTo>
                  <a:lnTo>
                    <a:pt x="747" y="3259"/>
                  </a:lnTo>
                  <a:lnTo>
                    <a:pt x="747" y="3870"/>
                  </a:lnTo>
                  <a:lnTo>
                    <a:pt x="747" y="50776"/>
                  </a:lnTo>
                  <a:lnTo>
                    <a:pt x="747" y="51387"/>
                  </a:lnTo>
                  <a:lnTo>
                    <a:pt x="951" y="51997"/>
                  </a:lnTo>
                  <a:lnTo>
                    <a:pt x="1290" y="52541"/>
                  </a:lnTo>
                  <a:lnTo>
                    <a:pt x="1630" y="53016"/>
                  </a:lnTo>
                  <a:lnTo>
                    <a:pt x="2105" y="53423"/>
                  </a:lnTo>
                  <a:lnTo>
                    <a:pt x="2648" y="53695"/>
                  </a:lnTo>
                  <a:lnTo>
                    <a:pt x="3259" y="53898"/>
                  </a:lnTo>
                  <a:lnTo>
                    <a:pt x="3938" y="53966"/>
                  </a:lnTo>
                  <a:lnTo>
                    <a:pt x="22062" y="53966"/>
                  </a:lnTo>
                  <a:lnTo>
                    <a:pt x="22741" y="53898"/>
                  </a:lnTo>
                  <a:lnTo>
                    <a:pt x="23352" y="53695"/>
                  </a:lnTo>
                  <a:lnTo>
                    <a:pt x="23895" y="53423"/>
                  </a:lnTo>
                  <a:lnTo>
                    <a:pt x="24370" y="53016"/>
                  </a:lnTo>
                  <a:lnTo>
                    <a:pt x="24709" y="52541"/>
                  </a:lnTo>
                  <a:lnTo>
                    <a:pt x="25049" y="51997"/>
                  </a:lnTo>
                  <a:lnTo>
                    <a:pt x="25252" y="51387"/>
                  </a:lnTo>
                  <a:lnTo>
                    <a:pt x="25320" y="50776"/>
                  </a:lnTo>
                  <a:lnTo>
                    <a:pt x="25320" y="3870"/>
                  </a:lnTo>
                  <a:lnTo>
                    <a:pt x="25252" y="3259"/>
                  </a:lnTo>
                  <a:lnTo>
                    <a:pt x="25049" y="2648"/>
                  </a:lnTo>
                  <a:lnTo>
                    <a:pt x="24709" y="2105"/>
                  </a:lnTo>
                  <a:lnTo>
                    <a:pt x="24370" y="1629"/>
                  </a:lnTo>
                  <a:lnTo>
                    <a:pt x="23895" y="1222"/>
                  </a:lnTo>
                  <a:lnTo>
                    <a:pt x="23352" y="951"/>
                  </a:lnTo>
                  <a:lnTo>
                    <a:pt x="22741" y="747"/>
                  </a:lnTo>
                  <a:lnTo>
                    <a:pt x="22062" y="679"/>
                  </a:lnTo>
                  <a:close/>
                  <a:moveTo>
                    <a:pt x="22062" y="543"/>
                  </a:moveTo>
                  <a:lnTo>
                    <a:pt x="22741" y="611"/>
                  </a:lnTo>
                  <a:lnTo>
                    <a:pt x="23419" y="815"/>
                  </a:lnTo>
                  <a:lnTo>
                    <a:pt x="23963" y="1086"/>
                  </a:lnTo>
                  <a:lnTo>
                    <a:pt x="24438" y="1494"/>
                  </a:lnTo>
                  <a:lnTo>
                    <a:pt x="24845" y="2037"/>
                  </a:lnTo>
                  <a:lnTo>
                    <a:pt x="25184" y="2580"/>
                  </a:lnTo>
                  <a:lnTo>
                    <a:pt x="25388" y="3191"/>
                  </a:lnTo>
                  <a:lnTo>
                    <a:pt x="25456" y="3870"/>
                  </a:lnTo>
                  <a:lnTo>
                    <a:pt x="25456" y="50776"/>
                  </a:lnTo>
                  <a:lnTo>
                    <a:pt x="25388" y="51454"/>
                  </a:lnTo>
                  <a:lnTo>
                    <a:pt x="25184" y="52065"/>
                  </a:lnTo>
                  <a:lnTo>
                    <a:pt x="24845" y="52676"/>
                  </a:lnTo>
                  <a:lnTo>
                    <a:pt x="24438" y="53151"/>
                  </a:lnTo>
                  <a:lnTo>
                    <a:pt x="23963" y="53559"/>
                  </a:lnTo>
                  <a:lnTo>
                    <a:pt x="23419" y="53898"/>
                  </a:lnTo>
                  <a:lnTo>
                    <a:pt x="22741" y="54102"/>
                  </a:lnTo>
                  <a:lnTo>
                    <a:pt x="22062" y="54170"/>
                  </a:lnTo>
                  <a:lnTo>
                    <a:pt x="3938" y="54170"/>
                  </a:lnTo>
                  <a:lnTo>
                    <a:pt x="3259" y="54102"/>
                  </a:lnTo>
                  <a:lnTo>
                    <a:pt x="2580" y="53898"/>
                  </a:lnTo>
                  <a:lnTo>
                    <a:pt x="2037" y="53559"/>
                  </a:lnTo>
                  <a:lnTo>
                    <a:pt x="1562" y="53151"/>
                  </a:lnTo>
                  <a:lnTo>
                    <a:pt x="1154" y="52676"/>
                  </a:lnTo>
                  <a:lnTo>
                    <a:pt x="815" y="52065"/>
                  </a:lnTo>
                  <a:lnTo>
                    <a:pt x="611" y="51454"/>
                  </a:lnTo>
                  <a:lnTo>
                    <a:pt x="543" y="50776"/>
                  </a:lnTo>
                  <a:lnTo>
                    <a:pt x="543" y="3870"/>
                  </a:lnTo>
                  <a:lnTo>
                    <a:pt x="611" y="3191"/>
                  </a:lnTo>
                  <a:lnTo>
                    <a:pt x="815" y="2580"/>
                  </a:lnTo>
                  <a:lnTo>
                    <a:pt x="1154" y="2037"/>
                  </a:lnTo>
                  <a:lnTo>
                    <a:pt x="1562" y="1494"/>
                  </a:lnTo>
                  <a:lnTo>
                    <a:pt x="2037" y="1086"/>
                  </a:lnTo>
                  <a:lnTo>
                    <a:pt x="2580" y="815"/>
                  </a:lnTo>
                  <a:lnTo>
                    <a:pt x="3259" y="611"/>
                  </a:lnTo>
                  <a:lnTo>
                    <a:pt x="3938" y="543"/>
                  </a:lnTo>
                  <a:close/>
                  <a:moveTo>
                    <a:pt x="3938" y="0"/>
                  </a:moveTo>
                  <a:lnTo>
                    <a:pt x="3123" y="68"/>
                  </a:lnTo>
                  <a:lnTo>
                    <a:pt x="2444" y="272"/>
                  </a:lnTo>
                  <a:lnTo>
                    <a:pt x="1765" y="611"/>
                  </a:lnTo>
                  <a:lnTo>
                    <a:pt x="1154" y="1154"/>
                  </a:lnTo>
                  <a:lnTo>
                    <a:pt x="679" y="1697"/>
                  </a:lnTo>
                  <a:lnTo>
                    <a:pt x="272" y="2376"/>
                  </a:lnTo>
                  <a:lnTo>
                    <a:pt x="68" y="3123"/>
                  </a:lnTo>
                  <a:lnTo>
                    <a:pt x="0" y="3870"/>
                  </a:lnTo>
                  <a:lnTo>
                    <a:pt x="0" y="50776"/>
                  </a:lnTo>
                  <a:lnTo>
                    <a:pt x="68" y="51522"/>
                  </a:lnTo>
                  <a:lnTo>
                    <a:pt x="272" y="52269"/>
                  </a:lnTo>
                  <a:lnTo>
                    <a:pt x="679" y="52948"/>
                  </a:lnTo>
                  <a:lnTo>
                    <a:pt x="1154" y="53559"/>
                  </a:lnTo>
                  <a:lnTo>
                    <a:pt x="1765" y="54034"/>
                  </a:lnTo>
                  <a:lnTo>
                    <a:pt x="2444" y="54373"/>
                  </a:lnTo>
                  <a:lnTo>
                    <a:pt x="3123" y="54645"/>
                  </a:lnTo>
                  <a:lnTo>
                    <a:pt x="3938" y="54713"/>
                  </a:lnTo>
                  <a:lnTo>
                    <a:pt x="22062" y="54713"/>
                  </a:lnTo>
                  <a:lnTo>
                    <a:pt x="22876" y="54645"/>
                  </a:lnTo>
                  <a:lnTo>
                    <a:pt x="23555" y="54373"/>
                  </a:lnTo>
                  <a:lnTo>
                    <a:pt x="24234" y="54034"/>
                  </a:lnTo>
                  <a:lnTo>
                    <a:pt x="24845" y="53559"/>
                  </a:lnTo>
                  <a:lnTo>
                    <a:pt x="25320" y="52948"/>
                  </a:lnTo>
                  <a:lnTo>
                    <a:pt x="25727" y="52269"/>
                  </a:lnTo>
                  <a:lnTo>
                    <a:pt x="25931" y="51522"/>
                  </a:lnTo>
                  <a:lnTo>
                    <a:pt x="25999" y="50776"/>
                  </a:lnTo>
                  <a:lnTo>
                    <a:pt x="25999" y="3870"/>
                  </a:lnTo>
                  <a:lnTo>
                    <a:pt x="25931" y="3123"/>
                  </a:lnTo>
                  <a:lnTo>
                    <a:pt x="25727" y="2376"/>
                  </a:lnTo>
                  <a:lnTo>
                    <a:pt x="25320" y="1697"/>
                  </a:lnTo>
                  <a:lnTo>
                    <a:pt x="24845" y="1154"/>
                  </a:lnTo>
                  <a:lnTo>
                    <a:pt x="24234" y="611"/>
                  </a:lnTo>
                  <a:lnTo>
                    <a:pt x="23555" y="272"/>
                  </a:lnTo>
                  <a:lnTo>
                    <a:pt x="22876" y="68"/>
                  </a:lnTo>
                  <a:lnTo>
                    <a:pt x="2206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24" name="직선 화살표 연결선 23"/>
          <p:cNvCxnSpPr/>
          <p:nvPr/>
        </p:nvCxnSpPr>
        <p:spPr>
          <a:xfrm>
            <a:off x="4438161" y="3981065"/>
            <a:ext cx="298254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4438161" y="5268849"/>
            <a:ext cx="2982547" cy="0"/>
          </a:xfrm>
          <a:prstGeom prst="straightConnector1">
            <a:avLst/>
          </a:prstGeom>
          <a:ln w="635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052347" y="610186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A</a:t>
            </a:r>
            <a:endParaRPr lang="ko-KR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8434781" y="6101861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B</a:t>
            </a:r>
            <a:endParaRPr lang="ko-KR" altLang="en-US" b="1" dirty="0"/>
          </a:p>
        </p:txBody>
      </p:sp>
      <p:sp>
        <p:nvSpPr>
          <p:cNvPr id="30" name="직사각형 29"/>
          <p:cNvSpPr/>
          <p:nvPr/>
        </p:nvSpPr>
        <p:spPr>
          <a:xfrm>
            <a:off x="2776088" y="4060558"/>
            <a:ext cx="899086" cy="8470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B</a:t>
            </a:r>
            <a:r>
              <a:rPr lang="en-US" altLang="ko-KR" b="1" dirty="0" smtClean="0">
                <a:solidFill>
                  <a:schemeClr val="tx1"/>
                </a:solidFill>
              </a:rPr>
              <a:t>’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s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HASH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399622" y="1560685"/>
            <a:ext cx="2194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각각의 휴대폰에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각각의 </a:t>
            </a:r>
            <a:r>
              <a:rPr lang="ko-KR" altLang="en-US" dirty="0" err="1" smtClean="0"/>
              <a:t>해시값</a:t>
            </a:r>
            <a:r>
              <a:rPr lang="ko-KR" altLang="en-US" dirty="0" smtClean="0"/>
              <a:t> 저장</a:t>
            </a:r>
            <a:endParaRPr lang="ko-KR" altLang="en-US" dirty="0"/>
          </a:p>
        </p:txBody>
      </p:sp>
      <p:cxnSp>
        <p:nvCxnSpPr>
          <p:cNvPr id="32" name="직선 화살표 연결선 31"/>
          <p:cNvCxnSpPr/>
          <p:nvPr/>
        </p:nvCxnSpPr>
        <p:spPr>
          <a:xfrm flipV="1">
            <a:off x="5181015" y="1883849"/>
            <a:ext cx="1108417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991116" y="1560685"/>
            <a:ext cx="2887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수신자가 저장된 </a:t>
            </a:r>
            <a:r>
              <a:rPr lang="ko-KR" altLang="en-US" dirty="0" err="1" smtClean="0"/>
              <a:t>해시값을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비교하며 통신 진행</a:t>
            </a:r>
            <a:endParaRPr lang="ko-KR" altLang="en-US" dirty="0"/>
          </a:p>
        </p:txBody>
      </p:sp>
      <p:sp>
        <p:nvSpPr>
          <p:cNvPr id="37" name="직사각형 36"/>
          <p:cNvSpPr/>
          <p:nvPr/>
        </p:nvSpPr>
        <p:spPr>
          <a:xfrm>
            <a:off x="8151309" y="4060558"/>
            <a:ext cx="899086" cy="8470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A’</a:t>
            </a:r>
            <a:r>
              <a:rPr lang="en-US" altLang="ko-KR" sz="1000" b="1" dirty="0" smtClean="0">
                <a:solidFill>
                  <a:schemeClr val="tx1"/>
                </a:solidFill>
              </a:rPr>
              <a:t> </a:t>
            </a:r>
            <a:r>
              <a:rPr lang="en-US" altLang="ko-KR" b="1" dirty="0" smtClean="0">
                <a:solidFill>
                  <a:schemeClr val="tx1"/>
                </a:solidFill>
              </a:rPr>
              <a:t>s</a:t>
            </a:r>
          </a:p>
          <a:p>
            <a:pPr algn="ctr"/>
            <a:r>
              <a:rPr lang="en-US" altLang="ko-KR" b="1" dirty="0" smtClean="0">
                <a:solidFill>
                  <a:schemeClr val="tx1"/>
                </a:solidFill>
              </a:rPr>
              <a:t>HASH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72078" y="3576281"/>
            <a:ext cx="31245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① </a:t>
            </a:r>
            <a:r>
              <a:rPr lang="en-US" altLang="ko-KR" sz="1400" dirty="0" smtClean="0"/>
              <a:t>A</a:t>
            </a:r>
            <a:r>
              <a:rPr lang="ko-KR" altLang="en-US" sz="1400" dirty="0" smtClean="0"/>
              <a:t>가 </a:t>
            </a:r>
            <a:r>
              <a:rPr lang="en-US" altLang="ko-KR" sz="1400" dirty="0" smtClean="0"/>
              <a:t>B</a:t>
            </a:r>
            <a:r>
              <a:rPr lang="ko-KR" altLang="en-US" sz="1400" dirty="0" smtClean="0"/>
              <a:t>에게 메시지 </a:t>
            </a:r>
            <a:r>
              <a:rPr lang="en-US" altLang="ko-KR" sz="1400" dirty="0" smtClean="0"/>
              <a:t>+ </a:t>
            </a:r>
            <a:r>
              <a:rPr lang="ko-KR" altLang="en-US" sz="1400" dirty="0" err="1" smtClean="0"/>
              <a:t>해시값</a:t>
            </a:r>
            <a:r>
              <a:rPr lang="ko-KR" altLang="en-US" sz="1400" dirty="0" smtClean="0"/>
              <a:t> 송신</a:t>
            </a:r>
            <a:r>
              <a:rPr lang="en-US" altLang="ko-KR" sz="1400" dirty="0" smtClean="0"/>
              <a:t> </a:t>
            </a:r>
            <a:endParaRPr lang="ko-KR" altLang="en-US" sz="1400" dirty="0"/>
          </a:p>
        </p:txBody>
      </p:sp>
      <p:sp>
        <p:nvSpPr>
          <p:cNvPr id="27" name="TextBox 26"/>
          <p:cNvSpPr txBox="1"/>
          <p:nvPr/>
        </p:nvSpPr>
        <p:spPr>
          <a:xfrm>
            <a:off x="4272078" y="4235500"/>
            <a:ext cx="34740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② </a:t>
            </a:r>
            <a:r>
              <a:rPr lang="en-US" altLang="ko-KR" sz="1400" dirty="0" smtClean="0"/>
              <a:t>B</a:t>
            </a:r>
            <a:r>
              <a:rPr lang="ko-KR" altLang="en-US" sz="1400" dirty="0" smtClean="0"/>
              <a:t>는 해시값 비교 후 통신 진행 </a:t>
            </a:r>
            <a:r>
              <a:rPr lang="en-US" altLang="ko-KR" sz="1400" dirty="0" smtClean="0"/>
              <a:t>or </a:t>
            </a:r>
            <a:r>
              <a:rPr lang="ko-KR" altLang="en-US" sz="1400" dirty="0" smtClean="0"/>
              <a:t>차단</a:t>
            </a:r>
            <a:endParaRPr lang="ko-KR" altLang="en-US" sz="14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4438161" y="5023056"/>
            <a:ext cx="298254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5122683" y="4628904"/>
            <a:ext cx="12073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smtClean="0"/>
              <a:t>③ 통신 진행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4802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/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91711" y="743974"/>
            <a:ext cx="4408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③</a:t>
            </a:r>
            <a:r>
              <a:rPr lang="ko-KR" altLang="en-US" sz="2800" dirty="0" smtClean="0"/>
              <a:t> 예상 문제 및 해결 방안</a:t>
            </a:r>
            <a:endParaRPr lang="ko-KR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2507348" y="2068369"/>
            <a:ext cx="51427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· </a:t>
            </a:r>
            <a:r>
              <a:rPr lang="ko-KR" altLang="en-US" dirty="0" smtClean="0"/>
              <a:t>송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수신 시 마다 키 생성 및 비교 → 너무 느림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510284" y="2387817"/>
            <a:ext cx="6907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· </a:t>
            </a:r>
            <a:r>
              <a:rPr lang="ko-KR" altLang="en-US" dirty="0" smtClean="0"/>
              <a:t>너무 오랫동안 통신채널 유지 → 중간자 공격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스푸핑</a:t>
            </a:r>
            <a:r>
              <a:rPr lang="ko-KR" altLang="en-US" dirty="0" smtClean="0"/>
              <a:t> 공격 위험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5561901" y="2996024"/>
            <a:ext cx="0" cy="119574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65439" y="4411611"/>
            <a:ext cx="45929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err="1" smtClean="0"/>
              <a:t>해시값</a:t>
            </a:r>
            <a:r>
              <a:rPr lang="ko-KR" altLang="en-US" sz="2400" dirty="0" smtClean="0"/>
              <a:t> 비교 후 </a:t>
            </a:r>
            <a:r>
              <a:rPr lang="en-US" altLang="ko-KR" sz="2400" dirty="0" smtClean="0"/>
              <a:t>5</a:t>
            </a:r>
            <a:r>
              <a:rPr lang="ko-KR" altLang="en-US" sz="2400" dirty="0" smtClean="0"/>
              <a:t>분간 채널 유지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560236" y="1683694"/>
            <a:ext cx="8370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/>
              <a:t>③</a:t>
            </a:r>
            <a:r>
              <a:rPr lang="en-US" altLang="ko-KR" sz="2200" dirty="0" smtClean="0"/>
              <a:t>-1 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406251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/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891711" y="743974"/>
            <a:ext cx="4408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③</a:t>
            </a:r>
            <a:r>
              <a:rPr lang="ko-KR" altLang="en-US" sz="2800" dirty="0" smtClean="0"/>
              <a:t> 예상 문제 및 해결 방안</a:t>
            </a:r>
            <a:endParaRPr lang="ko-KR" alt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4002029" y="2362923"/>
            <a:ext cx="35397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· </a:t>
            </a:r>
            <a:r>
              <a:rPr lang="ko-KR" altLang="en-US" dirty="0" err="1" smtClean="0"/>
              <a:t>해시값의</a:t>
            </a:r>
            <a:r>
              <a:rPr lang="ko-KR" altLang="en-US" dirty="0" smtClean="0"/>
              <a:t> 저장 위치 발견 위험</a:t>
            </a:r>
            <a:endParaRPr lang="ko-KR" altLang="en-US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5781701" y="2996024"/>
            <a:ext cx="0" cy="119574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485239" y="4411611"/>
            <a:ext cx="462177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 smtClean="0"/>
              <a:t>해시값</a:t>
            </a:r>
            <a:r>
              <a:rPr lang="ko-KR" altLang="en-US" sz="2400" dirty="0" smtClean="0"/>
              <a:t> 저장 경로 무작위로 설정</a:t>
            </a:r>
            <a:endParaRPr lang="en-US" altLang="ko-KR" sz="2400" dirty="0" smtClean="0"/>
          </a:p>
          <a:p>
            <a:pPr algn="ctr"/>
            <a:r>
              <a:rPr lang="ko-KR" altLang="en-US" sz="2400" dirty="0" smtClean="0"/>
              <a:t>및</a:t>
            </a:r>
            <a:endParaRPr lang="en-US" altLang="ko-KR" sz="2400" dirty="0" smtClean="0"/>
          </a:p>
          <a:p>
            <a:pPr algn="ctr"/>
            <a:r>
              <a:rPr lang="ko-KR" altLang="en-US" sz="2400" dirty="0" err="1" smtClean="0"/>
              <a:t>해시값</a:t>
            </a:r>
            <a:r>
              <a:rPr lang="ko-KR" altLang="en-US" sz="2400" dirty="0" smtClean="0"/>
              <a:t> 비교 후 삭제</a:t>
            </a:r>
            <a:endParaRPr lang="ko-KR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2560236" y="1683694"/>
            <a:ext cx="8370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200" dirty="0" smtClean="0"/>
              <a:t>③</a:t>
            </a:r>
            <a:r>
              <a:rPr lang="en-US" altLang="ko-KR" sz="2200" dirty="0" smtClean="0"/>
              <a:t>-2 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476179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/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57660" y="740184"/>
            <a:ext cx="147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/>
              <a:t>④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Q&amp;A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955401" y="2610724"/>
            <a:ext cx="101867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0" dirty="0" smtClean="0"/>
              <a:t>ANY QUESTION?</a:t>
            </a:r>
            <a:endParaRPr lang="ko-KR" altLang="en-US" sz="8000" dirty="0"/>
          </a:p>
        </p:txBody>
      </p:sp>
    </p:spTree>
    <p:extLst>
      <p:ext uri="{BB962C8B-B14F-4D97-AF65-F5344CB8AC3E}">
        <p14:creationId xmlns:p14="http://schemas.microsoft.com/office/powerpoint/2010/main" val="202718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/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Shape 168"/>
          <p:cNvSpPr/>
          <p:nvPr/>
        </p:nvSpPr>
        <p:spPr>
          <a:xfrm>
            <a:off x="1856946" y="2478273"/>
            <a:ext cx="2409600" cy="1766700"/>
          </a:xfrm>
          <a:prstGeom prst="homePlate">
            <a:avLst>
              <a:gd name="adj" fmla="val 30129"/>
            </a:avLst>
          </a:prstGeom>
          <a:solidFill>
            <a:schemeClr val="bg1"/>
          </a:solidFill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3200" spc="-150" dirty="0">
              <a:gradFill>
                <a:gsLst>
                  <a:gs pos="83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  <a:sym typeface="PT Serif"/>
            </a:endParaRPr>
          </a:p>
        </p:txBody>
      </p:sp>
      <p:sp>
        <p:nvSpPr>
          <p:cNvPr id="17" name="Shape 169"/>
          <p:cNvSpPr/>
          <p:nvPr/>
        </p:nvSpPr>
        <p:spPr>
          <a:xfrm>
            <a:off x="3946571" y="2478273"/>
            <a:ext cx="2455799" cy="1766700"/>
          </a:xfrm>
          <a:prstGeom prst="chevron">
            <a:avLst>
              <a:gd name="adj" fmla="val 29853"/>
            </a:avLst>
          </a:prstGeom>
          <a:solidFill>
            <a:srgbClr val="F3F3F3"/>
          </a:solidFill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3200" spc="-150" dirty="0">
              <a:gradFill>
                <a:gsLst>
                  <a:gs pos="83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  <a:sym typeface="PT Serif"/>
            </a:endParaRPr>
          </a:p>
        </p:txBody>
      </p:sp>
      <p:sp>
        <p:nvSpPr>
          <p:cNvPr id="18" name="Shape 170"/>
          <p:cNvSpPr/>
          <p:nvPr/>
        </p:nvSpPr>
        <p:spPr>
          <a:xfrm>
            <a:off x="6082535" y="2478273"/>
            <a:ext cx="2455799" cy="1766700"/>
          </a:xfrm>
          <a:prstGeom prst="chevron">
            <a:avLst>
              <a:gd name="adj" fmla="val 29853"/>
            </a:avLst>
          </a:prstGeom>
          <a:solidFill>
            <a:srgbClr val="D9D9D9"/>
          </a:solidFill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3200" spc="-150" dirty="0">
              <a:gradFill>
                <a:gsLst>
                  <a:gs pos="83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  <a:sym typeface="PT Serif"/>
            </a:endParaRPr>
          </a:p>
        </p:txBody>
      </p:sp>
      <p:sp>
        <p:nvSpPr>
          <p:cNvPr id="19" name="Shape 170"/>
          <p:cNvSpPr/>
          <p:nvPr/>
        </p:nvSpPr>
        <p:spPr>
          <a:xfrm>
            <a:off x="8218359" y="2478273"/>
            <a:ext cx="2455799" cy="1766700"/>
          </a:xfrm>
          <a:prstGeom prst="chevron">
            <a:avLst>
              <a:gd name="adj" fmla="val 29853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BFBFBF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>
              <a:spcBef>
                <a:spcPts val="0"/>
              </a:spcBef>
              <a:buNone/>
            </a:pPr>
            <a:endParaRPr lang="en" sz="3200" spc="-150" dirty="0">
              <a:gradFill>
                <a:gsLst>
                  <a:gs pos="83000">
                    <a:schemeClr val="tx1"/>
                  </a:gs>
                  <a:gs pos="100000">
                    <a:schemeClr val="tx1"/>
                  </a:gs>
                </a:gsLst>
                <a:lin ang="5400000" scaled="1"/>
              </a:gradFill>
              <a:latin typeface="KoPub돋움체 Medium" panose="02020603020101020101" pitchFamily="18" charset="-127"/>
              <a:ea typeface="KoPub돋움체 Medium" panose="02020603020101020101" pitchFamily="18" charset="-127"/>
              <a:sym typeface="PT Serif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95890" y="1188584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smtClean="0"/>
              <a:t>목차</a:t>
            </a:r>
            <a:endParaRPr lang="ko-KR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2730709" y="270379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/>
              <a:t>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361367" y="3370600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만든 이유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4989064" y="270379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②</a:t>
            </a:r>
            <a:endParaRPr lang="ko-KR" alt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4351569" y="3370600"/>
            <a:ext cx="186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HASHTALK</a:t>
            </a:r>
            <a:r>
              <a:rPr lang="ko-KR" altLang="en-US" dirty="0" smtClean="0"/>
              <a:t>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108014" y="270379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③</a:t>
            </a:r>
            <a:endParaRPr lang="ko-KR" altLang="en-US" sz="2000" dirty="0"/>
          </a:p>
        </p:txBody>
      </p:sp>
      <p:sp>
        <p:nvSpPr>
          <p:cNvPr id="22" name="TextBox 21"/>
          <p:cNvSpPr txBox="1"/>
          <p:nvPr/>
        </p:nvSpPr>
        <p:spPr>
          <a:xfrm>
            <a:off x="6773841" y="3115631"/>
            <a:ext cx="11897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예상 문제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및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해결 방안</a:t>
            </a:r>
            <a:endParaRPr lang="ko-KR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9244547" y="2703794"/>
            <a:ext cx="441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 smtClean="0"/>
              <a:t>④</a:t>
            </a:r>
            <a:endParaRPr lang="ko-KR" altLang="en-US" sz="2000" dirty="0"/>
          </a:p>
        </p:txBody>
      </p:sp>
      <p:sp>
        <p:nvSpPr>
          <p:cNvPr id="24" name="TextBox 23"/>
          <p:cNvSpPr txBox="1"/>
          <p:nvPr/>
        </p:nvSpPr>
        <p:spPr>
          <a:xfrm>
            <a:off x="9120538" y="3370600"/>
            <a:ext cx="646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질문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984104" y="4624746"/>
            <a:ext cx="15670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 smtClean="0"/>
              <a:t>①</a:t>
            </a:r>
            <a:r>
              <a:rPr lang="en-US" altLang="ko-KR" sz="1400" dirty="0" smtClean="0"/>
              <a:t>-1 </a:t>
            </a:r>
            <a:r>
              <a:rPr lang="ko-KR" altLang="en-US" sz="1400" dirty="0" err="1" smtClean="0"/>
              <a:t>스미싱이란</a:t>
            </a:r>
            <a:r>
              <a:rPr lang="en-US" altLang="ko-KR" sz="1400" dirty="0" smtClean="0"/>
              <a:t>?</a:t>
            </a:r>
          </a:p>
          <a:p>
            <a:pPr algn="ctr"/>
            <a:r>
              <a:rPr lang="ko-KR" altLang="en-US" sz="1400" dirty="0" smtClean="0"/>
              <a:t>피해사례 ①</a:t>
            </a:r>
            <a:endParaRPr lang="en-US" altLang="ko-KR" sz="1400" dirty="0" smtClean="0"/>
          </a:p>
          <a:p>
            <a:pPr algn="ctr"/>
            <a:r>
              <a:rPr lang="ko-KR" altLang="en-US" sz="1400" dirty="0"/>
              <a:t>피해사례 ②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919286" y="4624746"/>
            <a:ext cx="20856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②</a:t>
            </a:r>
            <a:r>
              <a:rPr lang="en-US" altLang="ko-KR" sz="1400" dirty="0" smtClean="0"/>
              <a:t>-1 </a:t>
            </a:r>
            <a:r>
              <a:rPr lang="ko-KR" altLang="en-US" sz="1400" dirty="0" err="1" smtClean="0"/>
              <a:t>해시값</a:t>
            </a:r>
            <a:r>
              <a:rPr lang="ko-KR" altLang="en-US" sz="1400" dirty="0" smtClean="0"/>
              <a:t> 생성 방법</a:t>
            </a:r>
            <a:endParaRPr lang="en-US" altLang="ko-KR" sz="1400" dirty="0" smtClean="0"/>
          </a:p>
          <a:p>
            <a:r>
              <a:rPr lang="ko-KR" altLang="en-US" sz="1400" dirty="0"/>
              <a:t>②</a:t>
            </a:r>
            <a:r>
              <a:rPr lang="en-US" altLang="ko-KR" sz="1400" dirty="0" smtClean="0"/>
              <a:t>-2 </a:t>
            </a:r>
            <a:r>
              <a:rPr lang="en-US" altLang="ko-KR" sz="1400" dirty="0"/>
              <a:t>SHA-256 </a:t>
            </a:r>
            <a:r>
              <a:rPr lang="ko-KR" altLang="en-US" sz="1400" smtClean="0"/>
              <a:t>사용이유</a:t>
            </a:r>
            <a:endParaRPr lang="en-US" altLang="ko-KR" sz="1400" dirty="0" smtClean="0"/>
          </a:p>
          <a:p>
            <a:r>
              <a:rPr lang="ko-KR" altLang="en-US" sz="1400" dirty="0"/>
              <a:t>②</a:t>
            </a:r>
            <a:r>
              <a:rPr lang="en-US" altLang="ko-KR" sz="1400" dirty="0" smtClean="0"/>
              <a:t>-3 </a:t>
            </a:r>
            <a:r>
              <a:rPr lang="ko-KR" altLang="en-US" sz="1400" dirty="0" smtClean="0"/>
              <a:t>통신 방법</a:t>
            </a:r>
            <a:endParaRPr lang="en-US" altLang="ko-KR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6141464" y="4624746"/>
            <a:ext cx="1896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예상되는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가지 문제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809964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/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79349" y="740184"/>
            <a:ext cx="2233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/>
              <a:t>① 만든 이유</a:t>
            </a:r>
            <a:endParaRPr lang="ko-KR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248652" y="5072147"/>
            <a:ext cx="16946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200" dirty="0" err="1" smtClean="0"/>
              <a:t>스미싱</a:t>
            </a:r>
            <a:r>
              <a:rPr lang="ko-KR" altLang="en-US" sz="2200" dirty="0" smtClean="0"/>
              <a:t> 방지</a:t>
            </a:r>
            <a:endParaRPr lang="ko-KR" altLang="en-US" sz="2200" dirty="0"/>
          </a:p>
        </p:txBody>
      </p:sp>
      <p:pic>
        <p:nvPicPr>
          <p:cNvPr id="1026" name="Picture 2" descr="C:\Users\user\Desktop\smishing_forever4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7658" y="1851524"/>
            <a:ext cx="2874810" cy="287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93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/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72574" y="836891"/>
            <a:ext cx="29754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/>
              <a:t>①</a:t>
            </a:r>
            <a:r>
              <a:rPr lang="en-US" altLang="ko-KR" sz="2800" dirty="0" smtClean="0"/>
              <a:t>-1 </a:t>
            </a:r>
            <a:r>
              <a:rPr lang="ko-KR" altLang="en-US" sz="2800" dirty="0" err="1" smtClean="0"/>
              <a:t>스미싱이란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955401" y="2610724"/>
            <a:ext cx="1018673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문자메시지인 </a:t>
            </a:r>
            <a:r>
              <a:rPr lang="en-US" altLang="ko-KR" dirty="0" smtClean="0"/>
              <a:t>SMS</a:t>
            </a:r>
            <a:r>
              <a:rPr lang="ko-KR" altLang="en-US" dirty="0" smtClean="0"/>
              <a:t>와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사람을 속여 개인정보를 얻어낸다는 뜻인 </a:t>
            </a:r>
            <a:r>
              <a:rPr lang="ko-KR" altLang="en-US" dirty="0" err="1" smtClean="0"/>
              <a:t>피싱이</a:t>
            </a:r>
            <a:r>
              <a:rPr lang="ko-KR" altLang="en-US" dirty="0" smtClean="0"/>
              <a:t> 합쳐진 합성어</a:t>
            </a:r>
            <a:endParaRPr lang="en-US" altLang="ko-KR" dirty="0" smtClean="0"/>
          </a:p>
          <a:p>
            <a:endParaRPr lang="en-US" altLang="ko-KR" sz="1400" dirty="0" smtClean="0"/>
          </a:p>
          <a:p>
            <a:endParaRPr lang="en-US" altLang="ko-KR" sz="1400" dirty="0"/>
          </a:p>
          <a:p>
            <a:endParaRPr lang="en-US" altLang="ko-KR" sz="1400" dirty="0" smtClean="0"/>
          </a:p>
          <a:p>
            <a:endParaRPr lang="en-US" altLang="ko-KR" sz="1400" dirty="0" smtClean="0"/>
          </a:p>
          <a:p>
            <a:pPr algn="ctr"/>
            <a:r>
              <a:rPr lang="ko-KR" altLang="en-US" dirty="0" smtClean="0"/>
              <a:t>지인을 사칭하여 돈을 요구하거나</a:t>
            </a:r>
            <a:r>
              <a:rPr lang="en-US" altLang="ko-KR" dirty="0" smtClean="0"/>
              <a:t>,</a:t>
            </a:r>
          </a:p>
          <a:p>
            <a:pPr algn="ctr"/>
            <a:r>
              <a:rPr lang="ko-KR" altLang="en-US" dirty="0" err="1" smtClean="0"/>
              <a:t>피싱사이트로</a:t>
            </a:r>
            <a:r>
              <a:rPr lang="ko-KR" altLang="en-US" dirty="0" smtClean="0"/>
              <a:t> 유도하여 개인정보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금융정보 탈취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221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/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6287" y="625874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피해사례 ①</a:t>
            </a:r>
            <a:endParaRPr lang="en-US" altLang="ko-KR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955401" y="1388626"/>
            <a:ext cx="1018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연예인 홍석천에게 친한 지인인 </a:t>
            </a:r>
            <a:r>
              <a:rPr lang="ko-KR" altLang="en-US" dirty="0" err="1" smtClean="0"/>
              <a:t>김미려를</a:t>
            </a:r>
            <a:r>
              <a:rPr lang="ko-KR" altLang="en-US" dirty="0" smtClean="0"/>
              <a:t> 사칭하여 돈을 요구</a:t>
            </a:r>
            <a:endParaRPr lang="ko-KR" altLang="en-US" dirty="0"/>
          </a:p>
        </p:txBody>
      </p:sp>
      <p:pic>
        <p:nvPicPr>
          <p:cNvPr id="11" name="Picture 2" descr="C:\Users\user\Desktop\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756" y="2160121"/>
            <a:ext cx="2570223" cy="3744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3" descr="C:\Users\user\Desktop\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436" y="2667331"/>
            <a:ext cx="2304256" cy="244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C:\Users\user\Desktop\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5340" y="2340040"/>
            <a:ext cx="2518704" cy="370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83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액자 4"/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/>
          <p:cNvSpPr/>
          <p:nvPr/>
        </p:nvSpPr>
        <p:spPr>
          <a:xfrm>
            <a:off x="123568" y="102903"/>
            <a:ext cx="11944865" cy="6623222"/>
          </a:xfrm>
          <a:prstGeom prst="frame">
            <a:avLst>
              <a:gd name="adj1" fmla="val 808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액자 21"/>
          <p:cNvSpPr/>
          <p:nvPr/>
        </p:nvSpPr>
        <p:spPr>
          <a:xfrm>
            <a:off x="222422" y="207961"/>
            <a:ext cx="11747158" cy="6413106"/>
          </a:xfrm>
          <a:prstGeom prst="frame">
            <a:avLst>
              <a:gd name="adj1" fmla="val 29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06287" y="625874"/>
            <a:ext cx="2106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피해사례 </a:t>
            </a:r>
            <a:r>
              <a:rPr lang="ko-KR" altLang="en-US" sz="2800" dirty="0"/>
              <a:t>②</a:t>
            </a:r>
            <a:endParaRPr lang="en-US" altLang="ko-KR" sz="28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955401" y="1388626"/>
            <a:ext cx="10186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돌잔치 초대장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택배사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경찰청 등으로 속여 악성사이트 접속 유도</a:t>
            </a:r>
            <a:endParaRPr lang="ko-KR" altLang="en-US" dirty="0"/>
          </a:p>
        </p:txBody>
      </p:sp>
      <p:pic>
        <p:nvPicPr>
          <p:cNvPr id="27" name="그림 26" descr="스미싱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138" y="2756353"/>
            <a:ext cx="3156758" cy="2976206"/>
          </a:xfrm>
          <a:prstGeom prst="rect">
            <a:avLst/>
          </a:prstGeom>
        </p:spPr>
      </p:pic>
      <p:pic>
        <p:nvPicPr>
          <p:cNvPr id="28" name="그림 27" descr="스미싱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334" y="2729977"/>
            <a:ext cx="3443304" cy="2976206"/>
          </a:xfrm>
          <a:prstGeom prst="rect">
            <a:avLst/>
          </a:prstGeom>
        </p:spPr>
      </p:pic>
      <p:pic>
        <p:nvPicPr>
          <p:cNvPr id="2050" name="Picture 2" descr="C:\Users\user\Desktop\311232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040" y="2387074"/>
            <a:ext cx="3467100" cy="3591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5738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/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52093" y="863272"/>
            <a:ext cx="32878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dirty="0" smtClean="0"/>
              <a:t>② </a:t>
            </a:r>
            <a:r>
              <a:rPr lang="en-US" altLang="ko-KR" sz="2800" dirty="0" smtClean="0"/>
              <a:t>HASHTALK</a:t>
            </a:r>
            <a:r>
              <a:rPr lang="ko-KR" altLang="en-US" sz="2800" dirty="0" smtClean="0"/>
              <a:t>이란</a:t>
            </a:r>
            <a:r>
              <a:rPr lang="en-US" altLang="ko-KR" sz="2800" dirty="0" smtClean="0"/>
              <a:t>?</a:t>
            </a:r>
            <a:endParaRPr lang="ko-KR" alt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955401" y="2610724"/>
            <a:ext cx="10186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송신자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수신자 각각의 휴대폰에 서로의 </a:t>
            </a:r>
            <a:r>
              <a:rPr lang="ko-KR" altLang="en-US" dirty="0" err="1" smtClean="0"/>
              <a:t>해시값을</a:t>
            </a:r>
            <a:r>
              <a:rPr lang="ko-KR" altLang="en-US" dirty="0" smtClean="0"/>
              <a:t> 저장 후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이를 비교하면서 통신을 진행해주는 프로그램</a:t>
            </a:r>
            <a:endParaRPr lang="en-US" altLang="ko-KR" dirty="0" smtClean="0"/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 smtClean="0"/>
              <a:t>해시값</a:t>
            </a:r>
            <a:r>
              <a:rPr lang="ko-KR" altLang="en-US" dirty="0" err="1"/>
              <a:t>은</a:t>
            </a:r>
            <a:r>
              <a:rPr lang="ko-KR" altLang="en-US" dirty="0" smtClean="0"/>
              <a:t> </a:t>
            </a:r>
            <a:r>
              <a:rPr lang="en-US" altLang="ko-KR" dirty="0" smtClean="0"/>
              <a:t>*</a:t>
            </a:r>
            <a:r>
              <a:rPr lang="en-US" altLang="ko-KR" sz="600" dirty="0" smtClean="0"/>
              <a:t> </a:t>
            </a:r>
            <a:r>
              <a:rPr lang="ko-KR" altLang="en-US" dirty="0" smtClean="0"/>
              <a:t>휴대폰 고유 식별번호</a:t>
            </a:r>
            <a:r>
              <a:rPr lang="en-US" altLang="ko-KR" dirty="0" smtClean="0"/>
              <a:t>(IMEI), </a:t>
            </a:r>
            <a:r>
              <a:rPr lang="ko-KR" altLang="en-US" dirty="0" smtClean="0"/>
              <a:t>휴대폰 시리얼 번호</a:t>
            </a:r>
            <a:r>
              <a:rPr lang="en-US" altLang="ko-KR" dirty="0" smtClean="0"/>
              <a:t>, SIM </a:t>
            </a:r>
            <a:r>
              <a:rPr lang="ko-KR" altLang="en-US" dirty="0" smtClean="0"/>
              <a:t>번호 등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위조할 수 없는 휴대폰만의 고유한 정보를 이용하여 생성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067271" y="6293106"/>
            <a:ext cx="6901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* </a:t>
            </a:r>
            <a:r>
              <a:rPr lang="ko-KR" altLang="en-US" sz="1400" dirty="0" smtClean="0"/>
              <a:t>휴대폰 고유 식별 번호</a:t>
            </a:r>
            <a:r>
              <a:rPr lang="en-US" altLang="ko-KR" sz="1400" dirty="0" smtClean="0"/>
              <a:t>(IMEI)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>: </a:t>
            </a:r>
            <a:r>
              <a:rPr lang="ko-KR" altLang="en-US" sz="1400" dirty="0" err="1" smtClean="0"/>
              <a:t>모바일</a:t>
            </a:r>
            <a:r>
              <a:rPr lang="ko-KR" altLang="en-US" sz="1400" dirty="0" smtClean="0"/>
              <a:t> 장비를 식별하는 고유한 국제적인 일치 번호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5810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/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06287" y="625874"/>
            <a:ext cx="3781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②</a:t>
            </a:r>
            <a:r>
              <a:rPr lang="en-US" altLang="ko-KR" sz="2800" dirty="0" smtClean="0"/>
              <a:t>-1 </a:t>
            </a:r>
            <a:r>
              <a:rPr lang="ko-KR" altLang="en-US" sz="2800" dirty="0" err="1" smtClean="0"/>
              <a:t>해시</a:t>
            </a:r>
            <a:r>
              <a:rPr lang="ko-KR" altLang="en-US" sz="2800" dirty="0" err="1"/>
              <a:t>값</a:t>
            </a:r>
            <a:r>
              <a:rPr lang="ko-KR" altLang="en-US" sz="2800" dirty="0" smtClean="0"/>
              <a:t> 생성 방법</a:t>
            </a:r>
            <a:endParaRPr lang="en-US" altLang="ko-KR" sz="2800" dirty="0" smtClean="0"/>
          </a:p>
        </p:txBody>
      </p:sp>
      <p:sp>
        <p:nvSpPr>
          <p:cNvPr id="18" name="TextBox 17"/>
          <p:cNvSpPr txBox="1"/>
          <p:nvPr/>
        </p:nvSpPr>
        <p:spPr>
          <a:xfrm>
            <a:off x="1104865" y="1388626"/>
            <a:ext cx="101867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휴대폰 고유의 정보 </a:t>
            </a:r>
            <a:r>
              <a:rPr lang="en-US" altLang="ko-KR" dirty="0" smtClean="0"/>
              <a:t>n</a:t>
            </a:r>
            <a:r>
              <a:rPr lang="ko-KR" altLang="en-US" dirty="0" smtClean="0"/>
              <a:t>개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랜덤</a:t>
            </a:r>
            <a:r>
              <a:rPr lang="en-US" altLang="ko-KR" sz="1600" dirty="0" smtClean="0"/>
              <a:t>)</a:t>
            </a:r>
            <a:r>
              <a:rPr lang="ko-KR" altLang="en-US" dirty="0" smtClean="0"/>
              <a:t>와</a:t>
            </a:r>
            <a:endParaRPr lang="en-US" altLang="ko-KR" dirty="0" smtClean="0"/>
          </a:p>
          <a:p>
            <a:pPr algn="ctr"/>
            <a:r>
              <a:rPr lang="ko-KR" altLang="en-US" dirty="0" err="1" smtClean="0"/>
              <a:t>솔트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위치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문자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바이트 랜덤</a:t>
            </a:r>
            <a:r>
              <a:rPr lang="en-US" altLang="ko-KR" sz="1600" dirty="0" smtClean="0"/>
              <a:t>)</a:t>
            </a:r>
            <a:r>
              <a:rPr lang="ko-KR" altLang="en-US" sz="1600" dirty="0" smtClean="0"/>
              <a:t>를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이용하여 </a:t>
            </a:r>
            <a:r>
              <a:rPr lang="ko-KR" altLang="en-US" dirty="0" err="1" smtClean="0"/>
              <a:t>해시값</a:t>
            </a:r>
            <a:r>
              <a:rPr lang="ko-KR" altLang="en-US" dirty="0" smtClean="0"/>
              <a:t> 생성</a:t>
            </a:r>
            <a:r>
              <a:rPr lang="en-US" altLang="ko-KR" sz="1600" dirty="0" smtClean="0"/>
              <a:t>(SHA-256 </a:t>
            </a:r>
            <a:r>
              <a:rPr lang="ko-KR" altLang="en-US" sz="1600" dirty="0" smtClean="0"/>
              <a:t>이용</a:t>
            </a:r>
            <a:r>
              <a:rPr lang="en-US" altLang="ko-KR" sz="1600" dirty="0" smtClean="0"/>
              <a:t>)</a:t>
            </a:r>
            <a:endParaRPr lang="en-US" altLang="ko-KR" sz="1600" dirty="0"/>
          </a:p>
        </p:txBody>
      </p:sp>
      <p:grpSp>
        <p:nvGrpSpPr>
          <p:cNvPr id="19" name="그룹 18"/>
          <p:cNvGrpSpPr/>
          <p:nvPr/>
        </p:nvGrpSpPr>
        <p:grpSpPr>
          <a:xfrm>
            <a:off x="2456798" y="2905879"/>
            <a:ext cx="1831039" cy="3024553"/>
            <a:chOff x="8224390" y="2260456"/>
            <a:chExt cx="1863608" cy="3921827"/>
          </a:xfrm>
        </p:grpSpPr>
        <p:sp>
          <p:nvSpPr>
            <p:cNvPr id="20" name="Shape 234"/>
            <p:cNvSpPr/>
            <p:nvPr/>
          </p:nvSpPr>
          <p:spPr>
            <a:xfrm>
              <a:off x="8367558" y="2822631"/>
              <a:ext cx="1580100" cy="27975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algn="ctr"/>
              <a:endParaRPr lang="en" sz="1000" dirty="0">
                <a:gradFill>
                  <a:gsLst>
                    <a:gs pos="8300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  <a:sym typeface="Montserrat"/>
              </a:endParaRPr>
            </a:p>
          </p:txBody>
        </p:sp>
        <p:sp>
          <p:nvSpPr>
            <p:cNvPr id="21" name="Shape 237"/>
            <p:cNvSpPr/>
            <p:nvPr/>
          </p:nvSpPr>
          <p:spPr>
            <a:xfrm>
              <a:off x="8224390" y="2260456"/>
              <a:ext cx="1863608" cy="3921827"/>
            </a:xfrm>
            <a:custGeom>
              <a:avLst/>
              <a:gdLst/>
              <a:ahLst/>
              <a:cxnLst/>
              <a:rect l="0" t="0" r="0" b="0"/>
              <a:pathLst>
                <a:path w="25999" h="54713" extrusionOk="0">
                  <a:moveTo>
                    <a:pt x="12966" y="2173"/>
                  </a:moveTo>
                  <a:lnTo>
                    <a:pt x="13169" y="2240"/>
                  </a:lnTo>
                  <a:lnTo>
                    <a:pt x="13373" y="2308"/>
                  </a:lnTo>
                  <a:lnTo>
                    <a:pt x="13441" y="2512"/>
                  </a:lnTo>
                  <a:lnTo>
                    <a:pt x="13509" y="2716"/>
                  </a:lnTo>
                  <a:lnTo>
                    <a:pt x="13441" y="2919"/>
                  </a:lnTo>
                  <a:lnTo>
                    <a:pt x="13373" y="3123"/>
                  </a:lnTo>
                  <a:lnTo>
                    <a:pt x="13169" y="3191"/>
                  </a:lnTo>
                  <a:lnTo>
                    <a:pt x="12966" y="3259"/>
                  </a:lnTo>
                  <a:lnTo>
                    <a:pt x="12762" y="3191"/>
                  </a:lnTo>
                  <a:lnTo>
                    <a:pt x="12626" y="3123"/>
                  </a:lnTo>
                  <a:lnTo>
                    <a:pt x="12491" y="2919"/>
                  </a:lnTo>
                  <a:lnTo>
                    <a:pt x="12423" y="2716"/>
                  </a:lnTo>
                  <a:lnTo>
                    <a:pt x="12491" y="2512"/>
                  </a:lnTo>
                  <a:lnTo>
                    <a:pt x="12626" y="2308"/>
                  </a:lnTo>
                  <a:lnTo>
                    <a:pt x="12762" y="2240"/>
                  </a:lnTo>
                  <a:lnTo>
                    <a:pt x="12966" y="2173"/>
                  </a:lnTo>
                  <a:close/>
                  <a:moveTo>
                    <a:pt x="14934" y="4480"/>
                  </a:moveTo>
                  <a:lnTo>
                    <a:pt x="15002" y="4548"/>
                  </a:lnTo>
                  <a:lnTo>
                    <a:pt x="15070" y="4684"/>
                  </a:lnTo>
                  <a:lnTo>
                    <a:pt x="15138" y="4752"/>
                  </a:lnTo>
                  <a:lnTo>
                    <a:pt x="15070" y="4888"/>
                  </a:lnTo>
                  <a:lnTo>
                    <a:pt x="15002" y="5024"/>
                  </a:lnTo>
                  <a:lnTo>
                    <a:pt x="14934" y="5024"/>
                  </a:lnTo>
                  <a:lnTo>
                    <a:pt x="14799" y="5091"/>
                  </a:lnTo>
                  <a:lnTo>
                    <a:pt x="11065" y="5091"/>
                  </a:lnTo>
                  <a:lnTo>
                    <a:pt x="10929" y="5024"/>
                  </a:lnTo>
                  <a:lnTo>
                    <a:pt x="10861" y="5024"/>
                  </a:lnTo>
                  <a:lnTo>
                    <a:pt x="10794" y="4888"/>
                  </a:lnTo>
                  <a:lnTo>
                    <a:pt x="10726" y="4752"/>
                  </a:lnTo>
                  <a:lnTo>
                    <a:pt x="10794" y="4684"/>
                  </a:lnTo>
                  <a:lnTo>
                    <a:pt x="10861" y="4548"/>
                  </a:lnTo>
                  <a:lnTo>
                    <a:pt x="10929" y="4480"/>
                  </a:lnTo>
                  <a:close/>
                  <a:moveTo>
                    <a:pt x="23963" y="7807"/>
                  </a:moveTo>
                  <a:lnTo>
                    <a:pt x="23963" y="7875"/>
                  </a:lnTo>
                  <a:lnTo>
                    <a:pt x="23963" y="46771"/>
                  </a:lnTo>
                  <a:lnTo>
                    <a:pt x="23963" y="46838"/>
                  </a:lnTo>
                  <a:lnTo>
                    <a:pt x="1969" y="46838"/>
                  </a:lnTo>
                  <a:lnTo>
                    <a:pt x="1969" y="46771"/>
                  </a:lnTo>
                  <a:lnTo>
                    <a:pt x="1969" y="7875"/>
                  </a:lnTo>
                  <a:lnTo>
                    <a:pt x="1969" y="7807"/>
                  </a:lnTo>
                  <a:close/>
                  <a:moveTo>
                    <a:pt x="12558" y="48536"/>
                  </a:moveTo>
                  <a:lnTo>
                    <a:pt x="12151" y="48671"/>
                  </a:lnTo>
                  <a:lnTo>
                    <a:pt x="11812" y="48875"/>
                  </a:lnTo>
                  <a:lnTo>
                    <a:pt x="11472" y="49146"/>
                  </a:lnTo>
                  <a:lnTo>
                    <a:pt x="11269" y="49418"/>
                  </a:lnTo>
                  <a:lnTo>
                    <a:pt x="11065" y="49825"/>
                  </a:lnTo>
                  <a:lnTo>
                    <a:pt x="10929" y="50165"/>
                  </a:lnTo>
                  <a:lnTo>
                    <a:pt x="10861" y="50640"/>
                  </a:lnTo>
                  <a:lnTo>
                    <a:pt x="10929" y="51047"/>
                  </a:lnTo>
                  <a:lnTo>
                    <a:pt x="11065" y="51454"/>
                  </a:lnTo>
                  <a:lnTo>
                    <a:pt x="11269" y="51794"/>
                  </a:lnTo>
                  <a:lnTo>
                    <a:pt x="11472" y="52065"/>
                  </a:lnTo>
                  <a:lnTo>
                    <a:pt x="11812" y="52337"/>
                  </a:lnTo>
                  <a:lnTo>
                    <a:pt x="12151" y="52541"/>
                  </a:lnTo>
                  <a:lnTo>
                    <a:pt x="12558" y="52676"/>
                  </a:lnTo>
                  <a:lnTo>
                    <a:pt x="12966" y="52744"/>
                  </a:lnTo>
                  <a:lnTo>
                    <a:pt x="13373" y="52676"/>
                  </a:lnTo>
                  <a:lnTo>
                    <a:pt x="13780" y="52541"/>
                  </a:lnTo>
                  <a:lnTo>
                    <a:pt x="14120" y="52337"/>
                  </a:lnTo>
                  <a:lnTo>
                    <a:pt x="14459" y="52065"/>
                  </a:lnTo>
                  <a:lnTo>
                    <a:pt x="14731" y="51794"/>
                  </a:lnTo>
                  <a:lnTo>
                    <a:pt x="14934" y="51454"/>
                  </a:lnTo>
                  <a:lnTo>
                    <a:pt x="15002" y="51047"/>
                  </a:lnTo>
                  <a:lnTo>
                    <a:pt x="15070" y="50640"/>
                  </a:lnTo>
                  <a:lnTo>
                    <a:pt x="15002" y="50165"/>
                  </a:lnTo>
                  <a:lnTo>
                    <a:pt x="14934" y="49825"/>
                  </a:lnTo>
                  <a:lnTo>
                    <a:pt x="14731" y="49418"/>
                  </a:lnTo>
                  <a:lnTo>
                    <a:pt x="14459" y="49146"/>
                  </a:lnTo>
                  <a:lnTo>
                    <a:pt x="14120" y="48875"/>
                  </a:lnTo>
                  <a:lnTo>
                    <a:pt x="13780" y="48671"/>
                  </a:lnTo>
                  <a:lnTo>
                    <a:pt x="13373" y="48536"/>
                  </a:lnTo>
                  <a:close/>
                  <a:moveTo>
                    <a:pt x="12966" y="48332"/>
                  </a:moveTo>
                  <a:lnTo>
                    <a:pt x="13441" y="48400"/>
                  </a:lnTo>
                  <a:lnTo>
                    <a:pt x="13848" y="48536"/>
                  </a:lnTo>
                  <a:lnTo>
                    <a:pt x="14256" y="48739"/>
                  </a:lnTo>
                  <a:lnTo>
                    <a:pt x="14595" y="49011"/>
                  </a:lnTo>
                  <a:lnTo>
                    <a:pt x="14866" y="49350"/>
                  </a:lnTo>
                  <a:lnTo>
                    <a:pt x="15070" y="49757"/>
                  </a:lnTo>
                  <a:lnTo>
                    <a:pt x="15206" y="50165"/>
                  </a:lnTo>
                  <a:lnTo>
                    <a:pt x="15274" y="50640"/>
                  </a:lnTo>
                  <a:lnTo>
                    <a:pt x="15206" y="51047"/>
                  </a:lnTo>
                  <a:lnTo>
                    <a:pt x="15070" y="51522"/>
                  </a:lnTo>
                  <a:lnTo>
                    <a:pt x="14866" y="51862"/>
                  </a:lnTo>
                  <a:lnTo>
                    <a:pt x="14595" y="52201"/>
                  </a:lnTo>
                  <a:lnTo>
                    <a:pt x="14256" y="52473"/>
                  </a:lnTo>
                  <a:lnTo>
                    <a:pt x="13848" y="52676"/>
                  </a:lnTo>
                  <a:lnTo>
                    <a:pt x="13441" y="52812"/>
                  </a:lnTo>
                  <a:lnTo>
                    <a:pt x="12966" y="52880"/>
                  </a:lnTo>
                  <a:lnTo>
                    <a:pt x="12558" y="52812"/>
                  </a:lnTo>
                  <a:lnTo>
                    <a:pt x="12083" y="52676"/>
                  </a:lnTo>
                  <a:lnTo>
                    <a:pt x="11744" y="52473"/>
                  </a:lnTo>
                  <a:lnTo>
                    <a:pt x="11404" y="52201"/>
                  </a:lnTo>
                  <a:lnTo>
                    <a:pt x="11133" y="51862"/>
                  </a:lnTo>
                  <a:lnTo>
                    <a:pt x="10929" y="51522"/>
                  </a:lnTo>
                  <a:lnTo>
                    <a:pt x="10794" y="51047"/>
                  </a:lnTo>
                  <a:lnTo>
                    <a:pt x="10726" y="50640"/>
                  </a:lnTo>
                  <a:lnTo>
                    <a:pt x="10794" y="50165"/>
                  </a:lnTo>
                  <a:lnTo>
                    <a:pt x="10929" y="49757"/>
                  </a:lnTo>
                  <a:lnTo>
                    <a:pt x="11133" y="49350"/>
                  </a:lnTo>
                  <a:lnTo>
                    <a:pt x="11404" y="49011"/>
                  </a:lnTo>
                  <a:lnTo>
                    <a:pt x="11744" y="48739"/>
                  </a:lnTo>
                  <a:lnTo>
                    <a:pt x="12083" y="48536"/>
                  </a:lnTo>
                  <a:lnTo>
                    <a:pt x="12558" y="48400"/>
                  </a:lnTo>
                  <a:lnTo>
                    <a:pt x="12966" y="48332"/>
                  </a:lnTo>
                  <a:close/>
                  <a:moveTo>
                    <a:pt x="3938" y="679"/>
                  </a:moveTo>
                  <a:lnTo>
                    <a:pt x="3259" y="747"/>
                  </a:lnTo>
                  <a:lnTo>
                    <a:pt x="2648" y="951"/>
                  </a:lnTo>
                  <a:lnTo>
                    <a:pt x="2105" y="1222"/>
                  </a:lnTo>
                  <a:lnTo>
                    <a:pt x="1630" y="1629"/>
                  </a:lnTo>
                  <a:lnTo>
                    <a:pt x="1290" y="2105"/>
                  </a:lnTo>
                  <a:lnTo>
                    <a:pt x="951" y="2648"/>
                  </a:lnTo>
                  <a:lnTo>
                    <a:pt x="747" y="3259"/>
                  </a:lnTo>
                  <a:lnTo>
                    <a:pt x="747" y="3870"/>
                  </a:lnTo>
                  <a:lnTo>
                    <a:pt x="747" y="50776"/>
                  </a:lnTo>
                  <a:lnTo>
                    <a:pt x="747" y="51387"/>
                  </a:lnTo>
                  <a:lnTo>
                    <a:pt x="951" y="51997"/>
                  </a:lnTo>
                  <a:lnTo>
                    <a:pt x="1290" y="52541"/>
                  </a:lnTo>
                  <a:lnTo>
                    <a:pt x="1630" y="53016"/>
                  </a:lnTo>
                  <a:lnTo>
                    <a:pt x="2105" y="53423"/>
                  </a:lnTo>
                  <a:lnTo>
                    <a:pt x="2648" y="53695"/>
                  </a:lnTo>
                  <a:lnTo>
                    <a:pt x="3259" y="53898"/>
                  </a:lnTo>
                  <a:lnTo>
                    <a:pt x="3938" y="53966"/>
                  </a:lnTo>
                  <a:lnTo>
                    <a:pt x="22062" y="53966"/>
                  </a:lnTo>
                  <a:lnTo>
                    <a:pt x="22741" y="53898"/>
                  </a:lnTo>
                  <a:lnTo>
                    <a:pt x="23352" y="53695"/>
                  </a:lnTo>
                  <a:lnTo>
                    <a:pt x="23895" y="53423"/>
                  </a:lnTo>
                  <a:lnTo>
                    <a:pt x="24370" y="53016"/>
                  </a:lnTo>
                  <a:lnTo>
                    <a:pt x="24709" y="52541"/>
                  </a:lnTo>
                  <a:lnTo>
                    <a:pt x="25049" y="51997"/>
                  </a:lnTo>
                  <a:lnTo>
                    <a:pt x="25252" y="51387"/>
                  </a:lnTo>
                  <a:lnTo>
                    <a:pt x="25320" y="50776"/>
                  </a:lnTo>
                  <a:lnTo>
                    <a:pt x="25320" y="3870"/>
                  </a:lnTo>
                  <a:lnTo>
                    <a:pt x="25252" y="3259"/>
                  </a:lnTo>
                  <a:lnTo>
                    <a:pt x="25049" y="2648"/>
                  </a:lnTo>
                  <a:lnTo>
                    <a:pt x="24709" y="2105"/>
                  </a:lnTo>
                  <a:lnTo>
                    <a:pt x="24370" y="1629"/>
                  </a:lnTo>
                  <a:lnTo>
                    <a:pt x="23895" y="1222"/>
                  </a:lnTo>
                  <a:lnTo>
                    <a:pt x="23352" y="951"/>
                  </a:lnTo>
                  <a:lnTo>
                    <a:pt x="22741" y="747"/>
                  </a:lnTo>
                  <a:lnTo>
                    <a:pt x="22062" y="679"/>
                  </a:lnTo>
                  <a:close/>
                  <a:moveTo>
                    <a:pt x="22062" y="543"/>
                  </a:moveTo>
                  <a:lnTo>
                    <a:pt x="22741" y="611"/>
                  </a:lnTo>
                  <a:lnTo>
                    <a:pt x="23419" y="815"/>
                  </a:lnTo>
                  <a:lnTo>
                    <a:pt x="23963" y="1086"/>
                  </a:lnTo>
                  <a:lnTo>
                    <a:pt x="24438" y="1494"/>
                  </a:lnTo>
                  <a:lnTo>
                    <a:pt x="24845" y="2037"/>
                  </a:lnTo>
                  <a:lnTo>
                    <a:pt x="25184" y="2580"/>
                  </a:lnTo>
                  <a:lnTo>
                    <a:pt x="25388" y="3191"/>
                  </a:lnTo>
                  <a:lnTo>
                    <a:pt x="25456" y="3870"/>
                  </a:lnTo>
                  <a:lnTo>
                    <a:pt x="25456" y="50776"/>
                  </a:lnTo>
                  <a:lnTo>
                    <a:pt x="25388" y="51454"/>
                  </a:lnTo>
                  <a:lnTo>
                    <a:pt x="25184" y="52065"/>
                  </a:lnTo>
                  <a:lnTo>
                    <a:pt x="24845" y="52676"/>
                  </a:lnTo>
                  <a:lnTo>
                    <a:pt x="24438" y="53151"/>
                  </a:lnTo>
                  <a:lnTo>
                    <a:pt x="23963" y="53559"/>
                  </a:lnTo>
                  <a:lnTo>
                    <a:pt x="23419" y="53898"/>
                  </a:lnTo>
                  <a:lnTo>
                    <a:pt x="22741" y="54102"/>
                  </a:lnTo>
                  <a:lnTo>
                    <a:pt x="22062" y="54170"/>
                  </a:lnTo>
                  <a:lnTo>
                    <a:pt x="3938" y="54170"/>
                  </a:lnTo>
                  <a:lnTo>
                    <a:pt x="3259" y="54102"/>
                  </a:lnTo>
                  <a:lnTo>
                    <a:pt x="2580" y="53898"/>
                  </a:lnTo>
                  <a:lnTo>
                    <a:pt x="2037" y="53559"/>
                  </a:lnTo>
                  <a:lnTo>
                    <a:pt x="1562" y="53151"/>
                  </a:lnTo>
                  <a:lnTo>
                    <a:pt x="1154" y="52676"/>
                  </a:lnTo>
                  <a:lnTo>
                    <a:pt x="815" y="52065"/>
                  </a:lnTo>
                  <a:lnTo>
                    <a:pt x="611" y="51454"/>
                  </a:lnTo>
                  <a:lnTo>
                    <a:pt x="543" y="50776"/>
                  </a:lnTo>
                  <a:lnTo>
                    <a:pt x="543" y="3870"/>
                  </a:lnTo>
                  <a:lnTo>
                    <a:pt x="611" y="3191"/>
                  </a:lnTo>
                  <a:lnTo>
                    <a:pt x="815" y="2580"/>
                  </a:lnTo>
                  <a:lnTo>
                    <a:pt x="1154" y="2037"/>
                  </a:lnTo>
                  <a:lnTo>
                    <a:pt x="1562" y="1494"/>
                  </a:lnTo>
                  <a:lnTo>
                    <a:pt x="2037" y="1086"/>
                  </a:lnTo>
                  <a:lnTo>
                    <a:pt x="2580" y="815"/>
                  </a:lnTo>
                  <a:lnTo>
                    <a:pt x="3259" y="611"/>
                  </a:lnTo>
                  <a:lnTo>
                    <a:pt x="3938" y="543"/>
                  </a:lnTo>
                  <a:close/>
                  <a:moveTo>
                    <a:pt x="3938" y="0"/>
                  </a:moveTo>
                  <a:lnTo>
                    <a:pt x="3123" y="68"/>
                  </a:lnTo>
                  <a:lnTo>
                    <a:pt x="2444" y="272"/>
                  </a:lnTo>
                  <a:lnTo>
                    <a:pt x="1765" y="611"/>
                  </a:lnTo>
                  <a:lnTo>
                    <a:pt x="1154" y="1154"/>
                  </a:lnTo>
                  <a:lnTo>
                    <a:pt x="679" y="1697"/>
                  </a:lnTo>
                  <a:lnTo>
                    <a:pt x="272" y="2376"/>
                  </a:lnTo>
                  <a:lnTo>
                    <a:pt x="68" y="3123"/>
                  </a:lnTo>
                  <a:lnTo>
                    <a:pt x="0" y="3870"/>
                  </a:lnTo>
                  <a:lnTo>
                    <a:pt x="0" y="50776"/>
                  </a:lnTo>
                  <a:lnTo>
                    <a:pt x="68" y="51522"/>
                  </a:lnTo>
                  <a:lnTo>
                    <a:pt x="272" y="52269"/>
                  </a:lnTo>
                  <a:lnTo>
                    <a:pt x="679" y="52948"/>
                  </a:lnTo>
                  <a:lnTo>
                    <a:pt x="1154" y="53559"/>
                  </a:lnTo>
                  <a:lnTo>
                    <a:pt x="1765" y="54034"/>
                  </a:lnTo>
                  <a:lnTo>
                    <a:pt x="2444" y="54373"/>
                  </a:lnTo>
                  <a:lnTo>
                    <a:pt x="3123" y="54645"/>
                  </a:lnTo>
                  <a:lnTo>
                    <a:pt x="3938" y="54713"/>
                  </a:lnTo>
                  <a:lnTo>
                    <a:pt x="22062" y="54713"/>
                  </a:lnTo>
                  <a:lnTo>
                    <a:pt x="22876" y="54645"/>
                  </a:lnTo>
                  <a:lnTo>
                    <a:pt x="23555" y="54373"/>
                  </a:lnTo>
                  <a:lnTo>
                    <a:pt x="24234" y="54034"/>
                  </a:lnTo>
                  <a:lnTo>
                    <a:pt x="24845" y="53559"/>
                  </a:lnTo>
                  <a:lnTo>
                    <a:pt x="25320" y="52948"/>
                  </a:lnTo>
                  <a:lnTo>
                    <a:pt x="25727" y="52269"/>
                  </a:lnTo>
                  <a:lnTo>
                    <a:pt x="25931" y="51522"/>
                  </a:lnTo>
                  <a:lnTo>
                    <a:pt x="25999" y="50776"/>
                  </a:lnTo>
                  <a:lnTo>
                    <a:pt x="25999" y="3870"/>
                  </a:lnTo>
                  <a:lnTo>
                    <a:pt x="25931" y="3123"/>
                  </a:lnTo>
                  <a:lnTo>
                    <a:pt x="25727" y="2376"/>
                  </a:lnTo>
                  <a:lnTo>
                    <a:pt x="25320" y="1697"/>
                  </a:lnTo>
                  <a:lnTo>
                    <a:pt x="24845" y="1154"/>
                  </a:lnTo>
                  <a:lnTo>
                    <a:pt x="24234" y="611"/>
                  </a:lnTo>
                  <a:lnTo>
                    <a:pt x="23555" y="272"/>
                  </a:lnTo>
                  <a:lnTo>
                    <a:pt x="22876" y="68"/>
                  </a:lnTo>
                  <a:lnTo>
                    <a:pt x="22062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999999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91425" rIns="91425" bIns="91425" anchor="ctr" anchorCtr="0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endParaRPr/>
            </a:p>
          </p:txBody>
        </p:sp>
      </p:grpSp>
      <p:cxnSp>
        <p:nvCxnSpPr>
          <p:cNvPr id="3" name="직선 화살표 연결선 2"/>
          <p:cNvCxnSpPr/>
          <p:nvPr/>
        </p:nvCxnSpPr>
        <p:spPr>
          <a:xfrm>
            <a:off x="4754679" y="4185143"/>
            <a:ext cx="2745154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44558" y="3767528"/>
            <a:ext cx="23936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해시값</a:t>
            </a:r>
            <a:r>
              <a:rPr lang="ko-KR" altLang="en-US" sz="1400" dirty="0" smtClean="0"/>
              <a:t> 생성</a:t>
            </a:r>
            <a:r>
              <a:rPr lang="en-US" altLang="ko-KR" sz="1400" dirty="0" smtClean="0"/>
              <a:t>(SHA-256 </a:t>
            </a:r>
            <a:r>
              <a:rPr lang="ko-KR" altLang="en-US" sz="1400" dirty="0" smtClean="0"/>
              <a:t>이용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23" name="TextBox 22"/>
          <p:cNvSpPr txBox="1"/>
          <p:nvPr/>
        </p:nvSpPr>
        <p:spPr>
          <a:xfrm>
            <a:off x="4651134" y="4286276"/>
            <a:ext cx="178606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IMEI </a:t>
            </a:r>
            <a:r>
              <a:rPr lang="ko-KR" altLang="en-US" sz="1400" dirty="0" smtClean="0"/>
              <a:t>번호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휴대폰 시리얼 번호</a:t>
            </a:r>
            <a:r>
              <a:rPr lang="en-US" altLang="ko-KR" sz="1400" dirty="0" smtClean="0"/>
              <a:t>,</a:t>
            </a:r>
            <a:br>
              <a:rPr lang="en-US" altLang="ko-KR" sz="1400" dirty="0" smtClean="0"/>
            </a:br>
            <a:r>
              <a:rPr lang="en-US" altLang="ko-KR" sz="1400" dirty="0" smtClean="0"/>
              <a:t>SIM </a:t>
            </a:r>
            <a:r>
              <a:rPr lang="ko-KR" altLang="en-US" sz="1400" dirty="0" smtClean="0"/>
              <a:t>번호</a:t>
            </a:r>
            <a:r>
              <a:rPr lang="en-US" altLang="ko-KR" sz="1400" dirty="0" smtClean="0"/>
              <a:t>,</a:t>
            </a:r>
          </a:p>
          <a:p>
            <a:r>
              <a:rPr lang="ko-KR" altLang="en-US" sz="1400" dirty="0" smtClean="0"/>
              <a:t>버전</a:t>
            </a:r>
            <a:r>
              <a:rPr lang="en-US" altLang="ko-KR" sz="1400" dirty="0" smtClean="0"/>
              <a:t>,</a:t>
            </a:r>
          </a:p>
          <a:p>
            <a:r>
              <a:rPr lang="en-US" altLang="ko-KR" sz="1400" dirty="0" smtClean="0"/>
              <a:t>. . . . . . . . . .</a:t>
            </a:r>
          </a:p>
          <a:p>
            <a:endParaRPr lang="ko-KR" altLang="en-US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419275" y="4497291"/>
            <a:ext cx="856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+   </a:t>
            </a:r>
            <a:r>
              <a:rPr lang="ko-KR" altLang="en-US" sz="1400" dirty="0" err="1" smtClean="0"/>
              <a:t>솔트</a:t>
            </a:r>
            <a:endParaRPr lang="en-US" altLang="ko-KR" sz="1400" dirty="0" smtClean="0"/>
          </a:p>
          <a:p>
            <a:endParaRPr lang="ko-KR" alt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7984300" y="3822416"/>
            <a:ext cx="1553630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800" b="1" dirty="0" smtClean="0"/>
              <a:t>HASH</a:t>
            </a: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4802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액자 3"/>
          <p:cNvSpPr/>
          <p:nvPr/>
        </p:nvSpPr>
        <p:spPr>
          <a:xfrm>
            <a:off x="123568" y="117389"/>
            <a:ext cx="11944865" cy="6623222"/>
          </a:xfrm>
          <a:prstGeom prst="frame">
            <a:avLst>
              <a:gd name="adj1" fmla="val 808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액자 4"/>
          <p:cNvSpPr/>
          <p:nvPr/>
        </p:nvSpPr>
        <p:spPr>
          <a:xfrm>
            <a:off x="222422" y="222447"/>
            <a:ext cx="11747158" cy="6413106"/>
          </a:xfrm>
          <a:prstGeom prst="frame">
            <a:avLst>
              <a:gd name="adj1" fmla="val 294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40053" y="1978246"/>
            <a:ext cx="7285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· </a:t>
            </a:r>
            <a:r>
              <a:rPr lang="en-US" altLang="ko-KR" dirty="0" smtClean="0"/>
              <a:t>SHA-1 </a:t>
            </a:r>
            <a:r>
              <a:rPr lang="ko-KR" altLang="en-US" dirty="0" smtClean="0"/>
              <a:t>계열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충돌 공격에 취약</a:t>
            </a:r>
            <a:r>
              <a:rPr lang="en-US" altLang="ko-KR" dirty="0" smtClean="0"/>
              <a:t>(2017</a:t>
            </a:r>
            <a:r>
              <a:rPr lang="ko-KR" altLang="en-US" dirty="0" smtClean="0"/>
              <a:t>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월 </a:t>
            </a:r>
            <a:r>
              <a:rPr lang="ko-KR" altLang="en-US" dirty="0" err="1" smtClean="0"/>
              <a:t>구글에</a:t>
            </a:r>
            <a:r>
              <a:rPr lang="ko-KR" altLang="en-US" dirty="0" smtClean="0"/>
              <a:t> 의해 공격 성공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2340053" y="2356452"/>
            <a:ext cx="6356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/>
              <a:t>· </a:t>
            </a:r>
            <a:r>
              <a:rPr lang="en-US" altLang="ko-KR" dirty="0" smtClean="0"/>
              <a:t>SHA-3 </a:t>
            </a:r>
            <a:r>
              <a:rPr lang="ko-KR" altLang="en-US" dirty="0" smtClean="0"/>
              <a:t>계열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너무 느리고 현재 지원해주는 </a:t>
            </a:r>
            <a:r>
              <a:rPr lang="en-US" altLang="ko-KR" dirty="0" smtClean="0"/>
              <a:t>HW, SW</a:t>
            </a:r>
            <a:r>
              <a:rPr lang="ko-KR" altLang="en-US" dirty="0"/>
              <a:t> </a:t>
            </a:r>
            <a:r>
              <a:rPr lang="ko-KR" altLang="en-US" dirty="0" smtClean="0"/>
              <a:t>적음 </a:t>
            </a:r>
            <a:endParaRPr lang="ko-KR" altLang="en-US" dirty="0"/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5809756" y="3094878"/>
            <a:ext cx="0" cy="119574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3447853" y="4545759"/>
            <a:ext cx="4748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 smtClean="0"/>
              <a:t>현재 가장 많이 사용되고 안전하다고 알려진</a:t>
            </a:r>
            <a:endParaRPr lang="en-US" altLang="ko-KR" dirty="0" smtClean="0"/>
          </a:p>
          <a:p>
            <a:pPr algn="ctr"/>
            <a:r>
              <a:rPr lang="en-US" altLang="ko-KR" dirty="0" smtClean="0"/>
              <a:t>SHA-2 </a:t>
            </a:r>
            <a:r>
              <a:rPr lang="ko-KR" altLang="en-US" dirty="0" smtClean="0"/>
              <a:t>계열의 </a:t>
            </a:r>
            <a:r>
              <a:rPr lang="en-US" altLang="ko-KR" dirty="0" smtClean="0"/>
              <a:t>SHA-256 </a:t>
            </a:r>
            <a:r>
              <a:rPr lang="ko-KR" altLang="en-US" dirty="0" smtClean="0"/>
              <a:t>사용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06287" y="625874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②</a:t>
            </a:r>
            <a:r>
              <a:rPr lang="en-US" altLang="ko-KR" sz="2800" dirty="0" smtClean="0"/>
              <a:t>-2 SHA-256</a:t>
            </a:r>
            <a:r>
              <a:rPr lang="ko-KR" altLang="en-US" sz="2800" dirty="0" smtClean="0"/>
              <a:t>을 사용하는 이유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736947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378</Words>
  <Application>Microsoft Office PowerPoint</Application>
  <PresentationFormat>와이드스크린</PresentationFormat>
  <Paragraphs>86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Montserrat</vt:lpstr>
      <vt:lpstr>KoPub돋움체 Medium</vt:lpstr>
      <vt:lpstr>PT Serif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ICCT</dc:creator>
  <cp:lastModifiedBy>HANSUNG</cp:lastModifiedBy>
  <cp:revision>39</cp:revision>
  <dcterms:created xsi:type="dcterms:W3CDTF">2017-04-03T05:27:43Z</dcterms:created>
  <dcterms:modified xsi:type="dcterms:W3CDTF">2019-05-20T04:30:03Z</dcterms:modified>
</cp:coreProperties>
</file>