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7" r:id="rId7"/>
    <p:sldId id="263" r:id="rId8"/>
    <p:sldId id="264" r:id="rId9"/>
    <p:sldId id="265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8" autoAdjust="0"/>
    <p:restoredTop sz="94660"/>
  </p:normalViewPr>
  <p:slideViewPr>
    <p:cSldViewPr snapToGrid="0">
      <p:cViewPr varScale="1">
        <p:scale>
          <a:sx n="94" d="100"/>
          <a:sy n="94" d="100"/>
        </p:scale>
        <p:origin x="3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youtu.be/pOws32mM320?t=6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C45B-32C5-4C5F-BB1C-FD9F7D925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지문인식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48AD07-EA90-483E-91E6-AF0728603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이민서 오유진 홍정은</a:t>
            </a:r>
          </a:p>
        </p:txBody>
      </p:sp>
    </p:spTree>
    <p:extLst>
      <p:ext uri="{BB962C8B-B14F-4D97-AF65-F5344CB8AC3E}">
        <p14:creationId xmlns:p14="http://schemas.microsoft.com/office/powerpoint/2010/main" val="54486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90C66-C4E5-453B-98D5-5EF60055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4E227-BFD4-43F5-91B0-8AA0A416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초기 설치 비용 크지 않음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지문 등록 시 대체지문을 여러 개 등록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지문인식 스티커 사용</a:t>
            </a:r>
          </a:p>
        </p:txBody>
      </p:sp>
    </p:spTree>
    <p:extLst>
      <p:ext uri="{BB962C8B-B14F-4D97-AF65-F5344CB8AC3E}">
        <p14:creationId xmlns:p14="http://schemas.microsoft.com/office/powerpoint/2010/main" val="11565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8565-A490-493B-9F07-0319855D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26" y="2823283"/>
            <a:ext cx="9601200" cy="1485900"/>
          </a:xfrm>
        </p:spPr>
        <p:txBody>
          <a:bodyPr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9414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2DCDC-7205-4455-91B6-6AE6E453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F3CCF-CDBE-49E3-B9F5-920AC3B3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쓰이고 있는 방식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쓰이고 있는 방식의 문제점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지문인식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지문인식의 장단점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해결방안</a:t>
            </a:r>
          </a:p>
        </p:txBody>
      </p:sp>
    </p:spTree>
    <p:extLst>
      <p:ext uri="{BB962C8B-B14F-4D97-AF65-F5344CB8AC3E}">
        <p14:creationId xmlns:p14="http://schemas.microsoft.com/office/powerpoint/2010/main" val="1011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41EF3-DF13-4758-9947-9485D424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쓰이고 있는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01390-3D2B-4476-886B-6F6F80786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F891A1-97AB-497B-8976-59A1F082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90" y="3093440"/>
            <a:ext cx="4126572" cy="30787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C6EAC7-0199-476B-8C68-5F889644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72" y="2759275"/>
            <a:ext cx="5067766" cy="33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77F76F-8C16-4B1B-BFE9-BC2FFA10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124" y="1492210"/>
            <a:ext cx="6304826" cy="25017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A7ED5-C137-4A72-8F66-C8AD3F32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69" y="834076"/>
            <a:ext cx="4050654" cy="32020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0C976-6918-4C3F-967D-5219B0045E6C}"/>
              </a:ext>
            </a:extLst>
          </p:cNvPr>
          <p:cNvSpPr txBox="1"/>
          <p:nvPr/>
        </p:nvSpPr>
        <p:spPr>
          <a:xfrm>
            <a:off x="1181069" y="4317393"/>
            <a:ext cx="373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취약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8752D-76F5-43C4-B41C-F3C99966010C}"/>
              </a:ext>
            </a:extLst>
          </p:cNvPr>
          <p:cNvSpPr txBox="1"/>
          <p:nvPr/>
        </p:nvSpPr>
        <p:spPr>
          <a:xfrm>
            <a:off x="5876622" y="4288323"/>
            <a:ext cx="373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내구도가 약함</a:t>
            </a:r>
          </a:p>
        </p:txBody>
      </p:sp>
    </p:spTree>
    <p:extLst>
      <p:ext uri="{BB962C8B-B14F-4D97-AF65-F5344CB8AC3E}">
        <p14:creationId xmlns:p14="http://schemas.microsoft.com/office/powerpoint/2010/main" val="265017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A6FDF-0490-4063-A09E-7CF13668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98904"/>
            <a:ext cx="9601200" cy="516849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(NFC : Near Field Communication)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1E81B-D87B-4E90-868D-0FDD162B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9" y="1374937"/>
            <a:ext cx="3590925" cy="4667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1A871E-7672-436B-AF62-0839ED513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51" y="1901194"/>
            <a:ext cx="5150436" cy="34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4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563108A-E19D-460A-8875-73A0735D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00" y="927941"/>
            <a:ext cx="6335651" cy="5002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074F61-472B-4A53-83C8-41DDECFCD026}"/>
              </a:ext>
            </a:extLst>
          </p:cNvPr>
          <p:cNvSpPr txBox="1"/>
          <p:nvPr/>
        </p:nvSpPr>
        <p:spPr>
          <a:xfrm>
            <a:off x="7469429" y="3117211"/>
            <a:ext cx="4623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변조 공격 가능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없을 시 사용 어려움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319E6-4CF5-4CA5-9943-9C14000D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지문인식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5D5DF-D528-46A8-A0E8-9BEA4D59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1493"/>
            <a:ext cx="9601200" cy="35814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https://youtu.be/pOws32mM320?t=69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F476A0-E92F-433D-84BB-8AB1B148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90239"/>
            <a:ext cx="4775947" cy="35819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52A7D7-1F32-431C-A0E5-6607C2F7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82" y="1469841"/>
            <a:ext cx="4775947" cy="47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A78B-BDDD-44DC-B272-CE98BB2B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8593E-0215-4223-BD3F-29A7043C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분실 위험이 없음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높은 편리성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뛰어난 보안성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기술 설치 비용이 다른 기술에 비해 높지 않음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55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9A3CC-A0D8-4C45-B372-1B6E52D5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B3F7C-6873-4F8A-B9BB-BCB566CE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설치 비용이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들어감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지문이 손상되었을 경우 인식이 원활하지 않음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액체가 묻었을 경우 인식 어려움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59723640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274</TotalTime>
  <Words>115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Franklin Gothic Book</vt:lpstr>
      <vt:lpstr>자르기</vt:lpstr>
      <vt:lpstr>지하철 지문인식</vt:lpstr>
      <vt:lpstr>목차</vt:lpstr>
      <vt:lpstr>현재 쓰이고 있는 방식</vt:lpstr>
      <vt:lpstr>PowerPoint 프레젠테이션</vt:lpstr>
      <vt:lpstr>PowerPoint 프레젠테이션</vt:lpstr>
      <vt:lpstr>PowerPoint 프레젠테이션</vt:lpstr>
      <vt:lpstr>지하철 지문인식</vt:lpstr>
      <vt:lpstr>장점</vt:lpstr>
      <vt:lpstr>단점</vt:lpstr>
      <vt:lpstr>해결방안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지하철 지문인식</dc:title>
  <dc:creator>홍 정은</dc:creator>
  <cp:lastModifiedBy>홍 정은</cp:lastModifiedBy>
  <cp:revision>30</cp:revision>
  <dcterms:created xsi:type="dcterms:W3CDTF">2019-05-13T07:00:27Z</dcterms:created>
  <dcterms:modified xsi:type="dcterms:W3CDTF">2019-05-19T05:54:10Z</dcterms:modified>
</cp:coreProperties>
</file>