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51BDE-C368-C847-8C8F-0A4BA3232ADF}" v="10" dt="2024-05-26T21:26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F9351BDE-C368-C847-8C8F-0A4BA3232ADF}"/>
    <pc:docChg chg="undo custSel addSld delSld modSld">
      <pc:chgData name="김현준" userId="185f8337-2247-4f37-8bdb-f28dabdaedae" providerId="ADAL" clId="{F9351BDE-C368-C847-8C8F-0A4BA3232ADF}" dt="2024-05-27T03:05:48.822" v="2770"/>
      <pc:docMkLst>
        <pc:docMk/>
      </pc:docMkLst>
      <pc:sldChg chg="modSp mod">
        <pc:chgData name="김현준" userId="185f8337-2247-4f37-8bdb-f28dabdaedae" providerId="ADAL" clId="{F9351BDE-C368-C847-8C8F-0A4BA3232ADF}" dt="2024-05-27T03:05:48.822" v="2770"/>
        <pc:sldMkLst>
          <pc:docMk/>
          <pc:sldMk cId="2406322206" sldId="269"/>
        </pc:sldMkLst>
        <pc:spChg chg="mod">
          <ac:chgData name="김현준" userId="185f8337-2247-4f37-8bdb-f28dabdaedae" providerId="ADAL" clId="{F9351BDE-C368-C847-8C8F-0A4BA3232ADF}" dt="2024-05-26T22:31:16.780" v="2756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F9351BDE-C368-C847-8C8F-0A4BA3232ADF}" dt="2024-05-27T03:05:48.822" v="2770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F9351BDE-C368-C847-8C8F-0A4BA3232ADF}" dt="2024-05-26T21:08:53.142" v="11" actId="2696"/>
        <pc:sldMkLst>
          <pc:docMk/>
          <pc:sldMk cId="575598755" sldId="275"/>
        </pc:sldMkLst>
      </pc:sldChg>
      <pc:sldChg chg="addSp modSp mod">
        <pc:chgData name="김현준" userId="185f8337-2247-4f37-8bdb-f28dabdaedae" providerId="ADAL" clId="{F9351BDE-C368-C847-8C8F-0A4BA3232ADF}" dt="2024-05-26T22:31:29.515" v="2769" actId="20577"/>
        <pc:sldMkLst>
          <pc:docMk/>
          <pc:sldMk cId="20776081" sldId="280"/>
        </pc:sldMkLst>
        <pc:spChg chg="mod">
          <ac:chgData name="김현준" userId="185f8337-2247-4f37-8bdb-f28dabdaedae" providerId="ADAL" clId="{F9351BDE-C368-C847-8C8F-0A4BA3232ADF}" dt="2024-05-26T22:31:29.515" v="2769" actId="20577"/>
          <ac:spMkLst>
            <pc:docMk/>
            <pc:sldMk cId="20776081" sldId="280"/>
            <ac:spMk id="2" creationId="{00000000-0000-0000-0000-000000000000}"/>
          </ac:spMkLst>
        </pc:spChg>
        <pc:picChg chg="add mod">
          <ac:chgData name="김현준" userId="185f8337-2247-4f37-8bdb-f28dabdaedae" providerId="ADAL" clId="{F9351BDE-C368-C847-8C8F-0A4BA3232ADF}" dt="2024-05-26T21:07:32.300" v="3" actId="14100"/>
          <ac:picMkLst>
            <pc:docMk/>
            <pc:sldMk cId="20776081" sldId="280"/>
            <ac:picMk id="4" creationId="{2DB48468-3D13-1B13-D792-2840BA865C33}"/>
          </ac:picMkLst>
        </pc:picChg>
        <pc:picChg chg="add mod">
          <ac:chgData name="김현준" userId="185f8337-2247-4f37-8bdb-f28dabdaedae" providerId="ADAL" clId="{F9351BDE-C368-C847-8C8F-0A4BA3232ADF}" dt="2024-05-26T21:08:38.099" v="6"/>
          <ac:picMkLst>
            <pc:docMk/>
            <pc:sldMk cId="20776081" sldId="280"/>
            <ac:picMk id="5" creationId="{D08742B9-8CC0-F82E-72E0-9E195B442E14}"/>
          </ac:picMkLst>
        </pc:picChg>
        <pc:picChg chg="add mod">
          <ac:chgData name="김현준" userId="185f8337-2247-4f37-8bdb-f28dabdaedae" providerId="ADAL" clId="{F9351BDE-C368-C847-8C8F-0A4BA3232ADF}" dt="2024-05-26T21:08:45.705" v="10" actId="1076"/>
          <ac:picMkLst>
            <pc:docMk/>
            <pc:sldMk cId="20776081" sldId="280"/>
            <ac:picMk id="6" creationId="{074B3BF9-866D-544B-1DC2-04C3D71DD34E}"/>
          </ac:picMkLst>
        </pc:picChg>
      </pc:sldChg>
      <pc:sldChg chg="add del">
        <pc:chgData name="김현준" userId="185f8337-2247-4f37-8bdb-f28dabdaedae" providerId="ADAL" clId="{F9351BDE-C368-C847-8C8F-0A4BA3232ADF}" dt="2024-05-26T21:08:34.524" v="5"/>
        <pc:sldMkLst>
          <pc:docMk/>
          <pc:sldMk cId="255658286" sldId="281"/>
        </pc:sldMkLst>
      </pc:sldChg>
      <pc:sldChg chg="modSp new mod">
        <pc:chgData name="김현준" userId="185f8337-2247-4f37-8bdb-f28dabdaedae" providerId="ADAL" clId="{F9351BDE-C368-C847-8C8F-0A4BA3232ADF}" dt="2024-05-26T21:22:06.888" v="821" actId="20577"/>
        <pc:sldMkLst>
          <pc:docMk/>
          <pc:sldMk cId="1270015475" sldId="281"/>
        </pc:sldMkLst>
        <pc:spChg chg="mod">
          <ac:chgData name="김현준" userId="185f8337-2247-4f37-8bdb-f28dabdaedae" providerId="ADAL" clId="{F9351BDE-C368-C847-8C8F-0A4BA3232ADF}" dt="2024-05-26T21:10:47.281" v="144" actId="20577"/>
          <ac:spMkLst>
            <pc:docMk/>
            <pc:sldMk cId="1270015475" sldId="281"/>
            <ac:spMk id="2" creationId="{9011E3AE-13BE-C505-FB81-DFC5072DB5F7}"/>
          </ac:spMkLst>
        </pc:spChg>
        <pc:spChg chg="mod">
          <ac:chgData name="김현준" userId="185f8337-2247-4f37-8bdb-f28dabdaedae" providerId="ADAL" clId="{F9351BDE-C368-C847-8C8F-0A4BA3232ADF}" dt="2024-05-26T21:22:06.888" v="821" actId="20577"/>
          <ac:spMkLst>
            <pc:docMk/>
            <pc:sldMk cId="1270015475" sldId="281"/>
            <ac:spMk id="3" creationId="{5039FFDC-1698-E039-E02D-C37779652008}"/>
          </ac:spMkLst>
        </pc:spChg>
      </pc:sldChg>
      <pc:sldChg chg="addSp delSp modSp new mod">
        <pc:chgData name="김현준" userId="185f8337-2247-4f37-8bdb-f28dabdaedae" providerId="ADAL" clId="{F9351BDE-C368-C847-8C8F-0A4BA3232ADF}" dt="2024-05-26T21:22:40.984" v="838" actId="20577"/>
        <pc:sldMkLst>
          <pc:docMk/>
          <pc:sldMk cId="2377292110" sldId="282"/>
        </pc:sldMkLst>
        <pc:spChg chg="mod">
          <ac:chgData name="김현준" userId="185f8337-2247-4f37-8bdb-f28dabdaedae" providerId="ADAL" clId="{F9351BDE-C368-C847-8C8F-0A4BA3232ADF}" dt="2024-05-26T21:11:02.443" v="162" actId="20577"/>
          <ac:spMkLst>
            <pc:docMk/>
            <pc:sldMk cId="2377292110" sldId="282"/>
            <ac:spMk id="2" creationId="{DF8B5D83-4B91-9924-F0AC-C2B942D92854}"/>
          </ac:spMkLst>
        </pc:spChg>
        <pc:spChg chg="mod">
          <ac:chgData name="김현준" userId="185f8337-2247-4f37-8bdb-f28dabdaedae" providerId="ADAL" clId="{F9351BDE-C368-C847-8C8F-0A4BA3232ADF}" dt="2024-05-26T21:20:21.752" v="655" actId="20577"/>
          <ac:spMkLst>
            <pc:docMk/>
            <pc:sldMk cId="2377292110" sldId="282"/>
            <ac:spMk id="3" creationId="{ED17C922-C738-0A02-152D-DB9CD477B530}"/>
          </ac:spMkLst>
        </pc:spChg>
        <pc:spChg chg="add mod">
          <ac:chgData name="김현준" userId="185f8337-2247-4f37-8bdb-f28dabdaedae" providerId="ADAL" clId="{F9351BDE-C368-C847-8C8F-0A4BA3232ADF}" dt="2024-05-26T21:12:27.820" v="221" actId="1076"/>
          <ac:spMkLst>
            <pc:docMk/>
            <pc:sldMk cId="2377292110" sldId="282"/>
            <ac:spMk id="4" creationId="{08ED70F3-6A39-8E54-B633-63FAB171A8BE}"/>
          </ac:spMkLst>
        </pc:spChg>
        <pc:spChg chg="add mod">
          <ac:chgData name="김현준" userId="185f8337-2247-4f37-8bdb-f28dabdaedae" providerId="ADAL" clId="{F9351BDE-C368-C847-8C8F-0A4BA3232ADF}" dt="2024-05-26T21:12:27.820" v="221" actId="1076"/>
          <ac:spMkLst>
            <pc:docMk/>
            <pc:sldMk cId="2377292110" sldId="282"/>
            <ac:spMk id="5" creationId="{30625F52-113B-3509-C05A-6972F73119CC}"/>
          </ac:spMkLst>
        </pc:spChg>
        <pc:spChg chg="add mod">
          <ac:chgData name="김현준" userId="185f8337-2247-4f37-8bdb-f28dabdaedae" providerId="ADAL" clId="{F9351BDE-C368-C847-8C8F-0A4BA3232ADF}" dt="2024-05-26T21:21:19.438" v="684" actId="113"/>
          <ac:spMkLst>
            <pc:docMk/>
            <pc:sldMk cId="2377292110" sldId="282"/>
            <ac:spMk id="8" creationId="{F46500A0-846E-1736-2625-9BABC03F2F48}"/>
          </ac:spMkLst>
        </pc:spChg>
        <pc:spChg chg="add del mod">
          <ac:chgData name="김현준" userId="185f8337-2247-4f37-8bdb-f28dabdaedae" providerId="ADAL" clId="{F9351BDE-C368-C847-8C8F-0A4BA3232ADF}" dt="2024-05-26T21:22:40.984" v="838" actId="20577"/>
          <ac:spMkLst>
            <pc:docMk/>
            <pc:sldMk cId="2377292110" sldId="282"/>
            <ac:spMk id="9" creationId="{C9DA786F-D2E8-20B2-A745-6E38ABF21351}"/>
          </ac:spMkLst>
        </pc:spChg>
        <pc:cxnChg chg="add mod">
          <ac:chgData name="김현준" userId="185f8337-2247-4f37-8bdb-f28dabdaedae" providerId="ADAL" clId="{F9351BDE-C368-C847-8C8F-0A4BA3232ADF}" dt="2024-05-26T21:12:27.820" v="221" actId="1076"/>
          <ac:cxnSpMkLst>
            <pc:docMk/>
            <pc:sldMk cId="2377292110" sldId="282"/>
            <ac:cxnSpMk id="7" creationId="{B141D97C-C35B-A48A-E6F9-8823B7A16467}"/>
          </ac:cxnSpMkLst>
        </pc:cxnChg>
      </pc:sldChg>
      <pc:sldChg chg="addSp modSp new mod">
        <pc:chgData name="김현준" userId="185f8337-2247-4f37-8bdb-f28dabdaedae" providerId="ADAL" clId="{F9351BDE-C368-C847-8C8F-0A4BA3232ADF}" dt="2024-05-26T21:24:47.565" v="928" actId="20577"/>
        <pc:sldMkLst>
          <pc:docMk/>
          <pc:sldMk cId="3427725385" sldId="283"/>
        </pc:sldMkLst>
        <pc:spChg chg="mod">
          <ac:chgData name="김현준" userId="185f8337-2247-4f37-8bdb-f28dabdaedae" providerId="ADAL" clId="{F9351BDE-C368-C847-8C8F-0A4BA3232ADF}" dt="2024-05-26T21:23:16.525" v="883" actId="20577"/>
          <ac:spMkLst>
            <pc:docMk/>
            <pc:sldMk cId="3427725385" sldId="283"/>
            <ac:spMk id="2" creationId="{9B05EF68-0866-68A1-0493-1859B5369271}"/>
          </ac:spMkLst>
        </pc:spChg>
        <pc:spChg chg="mod">
          <ac:chgData name="김현준" userId="185f8337-2247-4f37-8bdb-f28dabdaedae" providerId="ADAL" clId="{F9351BDE-C368-C847-8C8F-0A4BA3232ADF}" dt="2024-05-26T21:24:47.565" v="928" actId="20577"/>
          <ac:spMkLst>
            <pc:docMk/>
            <pc:sldMk cId="3427725385" sldId="283"/>
            <ac:spMk id="3" creationId="{D5ED7CEF-573E-2164-1CDF-E157B4357501}"/>
          </ac:spMkLst>
        </pc:spChg>
        <pc:picChg chg="add mod">
          <ac:chgData name="김현준" userId="185f8337-2247-4f37-8bdb-f28dabdaedae" providerId="ADAL" clId="{F9351BDE-C368-C847-8C8F-0A4BA3232ADF}" dt="2024-05-26T21:24:19.404" v="911" actId="1076"/>
          <ac:picMkLst>
            <pc:docMk/>
            <pc:sldMk cId="3427725385" sldId="283"/>
            <ac:picMk id="4" creationId="{B2401CD7-4B90-B13A-2345-61F02DEAC0DC}"/>
          </ac:picMkLst>
        </pc:picChg>
      </pc:sldChg>
      <pc:sldChg chg="addSp modSp new mod">
        <pc:chgData name="김현준" userId="185f8337-2247-4f37-8bdb-f28dabdaedae" providerId="ADAL" clId="{F9351BDE-C368-C847-8C8F-0A4BA3232ADF}" dt="2024-05-26T21:26:48.461" v="953" actId="14100"/>
        <pc:sldMkLst>
          <pc:docMk/>
          <pc:sldMk cId="3239009771" sldId="284"/>
        </pc:sldMkLst>
        <pc:spChg chg="mod">
          <ac:chgData name="김현준" userId="185f8337-2247-4f37-8bdb-f28dabdaedae" providerId="ADAL" clId="{F9351BDE-C368-C847-8C8F-0A4BA3232ADF}" dt="2024-05-26T21:25:04.915" v="945" actId="20577"/>
          <ac:spMkLst>
            <pc:docMk/>
            <pc:sldMk cId="3239009771" sldId="284"/>
            <ac:spMk id="2" creationId="{D3B5697E-76EE-343E-0064-1E2E207E8C9C}"/>
          </ac:spMkLst>
        </pc:spChg>
        <pc:spChg chg="mod">
          <ac:chgData name="김현준" userId="185f8337-2247-4f37-8bdb-f28dabdaedae" providerId="ADAL" clId="{F9351BDE-C368-C847-8C8F-0A4BA3232ADF}" dt="2024-05-26T21:26:14.466" v="948"/>
          <ac:spMkLst>
            <pc:docMk/>
            <pc:sldMk cId="3239009771" sldId="284"/>
            <ac:spMk id="3" creationId="{13FC3BDA-FD0E-EC67-09AE-447706F10682}"/>
          </ac:spMkLst>
        </pc:spChg>
        <pc:picChg chg="add mod">
          <ac:chgData name="김현준" userId="185f8337-2247-4f37-8bdb-f28dabdaedae" providerId="ADAL" clId="{F9351BDE-C368-C847-8C8F-0A4BA3232ADF}" dt="2024-05-26T21:26:48.461" v="953" actId="14100"/>
          <ac:picMkLst>
            <pc:docMk/>
            <pc:sldMk cId="3239009771" sldId="284"/>
            <ac:picMk id="4" creationId="{378DF24B-270A-F551-55E3-2D577A79311A}"/>
          </ac:picMkLst>
        </pc:picChg>
      </pc:sldChg>
      <pc:sldChg chg="modSp new mod">
        <pc:chgData name="김현준" userId="185f8337-2247-4f37-8bdb-f28dabdaedae" providerId="ADAL" clId="{F9351BDE-C368-C847-8C8F-0A4BA3232ADF}" dt="2024-05-26T22:31:00.567" v="2737" actId="20577"/>
        <pc:sldMkLst>
          <pc:docMk/>
          <pc:sldMk cId="778278736" sldId="285"/>
        </pc:sldMkLst>
        <pc:spChg chg="mod">
          <ac:chgData name="김현준" userId="185f8337-2247-4f37-8bdb-f28dabdaedae" providerId="ADAL" clId="{F9351BDE-C368-C847-8C8F-0A4BA3232ADF}" dt="2024-05-26T21:48:49.016" v="973" actId="20577"/>
          <ac:spMkLst>
            <pc:docMk/>
            <pc:sldMk cId="778278736" sldId="285"/>
            <ac:spMk id="2" creationId="{D61DF3D2-8DB5-BB91-4BBC-84D84EFE85B3}"/>
          </ac:spMkLst>
        </pc:spChg>
        <pc:spChg chg="mod">
          <ac:chgData name="김현준" userId="185f8337-2247-4f37-8bdb-f28dabdaedae" providerId="ADAL" clId="{F9351BDE-C368-C847-8C8F-0A4BA3232ADF}" dt="2024-05-26T22:31:00.567" v="2737" actId="20577"/>
          <ac:spMkLst>
            <pc:docMk/>
            <pc:sldMk cId="778278736" sldId="285"/>
            <ac:spMk id="3" creationId="{6FD6EBDA-9124-3581-FDDC-22C1CCD42C24}"/>
          </ac:spMkLst>
        </pc:spChg>
      </pc:sldChg>
      <pc:sldChg chg="modSp new mod">
        <pc:chgData name="김현준" userId="185f8337-2247-4f37-8bdb-f28dabdaedae" providerId="ADAL" clId="{F9351BDE-C368-C847-8C8F-0A4BA3232ADF}" dt="2024-05-26T22:26:35.366" v="2078" actId="20577"/>
        <pc:sldMkLst>
          <pc:docMk/>
          <pc:sldMk cId="2419256068" sldId="286"/>
        </pc:sldMkLst>
        <pc:spChg chg="mod">
          <ac:chgData name="김현준" userId="185f8337-2247-4f37-8bdb-f28dabdaedae" providerId="ADAL" clId="{F9351BDE-C368-C847-8C8F-0A4BA3232ADF}" dt="2024-05-26T21:53:21.500" v="1464" actId="20577"/>
          <ac:spMkLst>
            <pc:docMk/>
            <pc:sldMk cId="2419256068" sldId="286"/>
            <ac:spMk id="2" creationId="{2D3FC949-E174-F81A-BAAD-2F7FE85BF30B}"/>
          </ac:spMkLst>
        </pc:spChg>
        <pc:spChg chg="mod">
          <ac:chgData name="김현준" userId="185f8337-2247-4f37-8bdb-f28dabdaedae" providerId="ADAL" clId="{F9351BDE-C368-C847-8C8F-0A4BA3232ADF}" dt="2024-05-26T22:26:35.366" v="2078" actId="20577"/>
          <ac:spMkLst>
            <pc:docMk/>
            <pc:sldMk cId="2419256068" sldId="286"/>
            <ac:spMk id="3" creationId="{9909F13B-DA8E-BDF2-2E2C-EC99DD55D6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DPoL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/aOaQPfdv6u0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DPoL</a:t>
            </a:r>
            <a:r>
              <a:rPr lang="en-US" altLang="ko-KR" dirty="0"/>
              <a:t>, </a:t>
            </a:r>
            <a:r>
              <a:rPr lang="en-US" altLang="ko-KR" dirty="0" err="1"/>
              <a:t>PoRR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48468-3D13-1B13-D792-2840BA86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421458"/>
            <a:ext cx="5898198" cy="2993399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074B3BF9-866D-544B-1DC2-04C3D71D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18" y="1741826"/>
            <a:ext cx="5293162" cy="442527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E3AE-13BE-C505-FB81-DFC5072D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목표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9FFDC-1698-E039-E02D-C37779652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효율성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공정성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PQC </a:t>
            </a:r>
            <a:r>
              <a:rPr kumimoji="1" lang="ko-KR" altLang="en-US" dirty="0"/>
              <a:t>적용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높은 효율성을 가진 합의 알고리즘 사용 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0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5D83-4B91-9924-F0AC-C2B942D9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제안 구성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7C922-C738-0A02-152D-DB9CD477B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514169"/>
            <a:ext cx="11369675" cy="3242231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PBFT : </a:t>
            </a:r>
            <a:r>
              <a:rPr lang="ko-KR" altLang="en-US" sz="24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결함이 있는 노드가 전체 노드의 </a:t>
            </a:r>
            <a:r>
              <a:rPr lang="en-US" altLang="ko-KR" sz="24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1/3 </a:t>
            </a:r>
            <a:r>
              <a:rPr lang="ko-KR" altLang="en-US" sz="24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미</a:t>
            </a:r>
            <a:r>
              <a:rPr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만이면 합의 가능</a:t>
            </a:r>
            <a:br>
              <a:rPr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</a:br>
            <a:r>
              <a:rPr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* </a:t>
            </a:r>
            <a:r>
              <a:rPr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노드가 커질수록 합의에 필요한 </a:t>
            </a:r>
            <a:r>
              <a:rPr lang="ko-KR" alt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메세지</a:t>
            </a:r>
            <a:r>
              <a:rPr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수가 커짐</a:t>
            </a:r>
            <a:endParaRPr lang="en-US" altLang="ko-KR" sz="2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위임 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+</a:t>
            </a: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PBFT 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itchFamily="2" charset="2"/>
              </a:rPr>
              <a:t> </a:t>
            </a:r>
            <a:b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itchFamily="2" charset="2"/>
              </a:rPr>
            </a:br>
            <a:r>
              <a:rPr kumimoji="1" lang="en-US" altLang="ko-KR" sz="2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Tendermint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:</a:t>
            </a: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가중 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round-robin </a:t>
            </a: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방식으로 번갈아 가면서 리더</a:t>
            </a:r>
            <a: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(leader)</a:t>
            </a:r>
            <a:r>
              <a:rPr kumimoji="1" lang="ko-KR" alt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를</a:t>
            </a: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선출</a:t>
            </a:r>
            <a:b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</a:b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*</a:t>
            </a:r>
            <a:r>
              <a:rPr lang="ko-KR" alt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투표권이 많을수록 더 많은 비중</a:t>
            </a:r>
            <a:br>
              <a:rPr kumimoji="1"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</a:br>
            <a:r>
              <a:rPr kumimoji="1"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           *블록 제안자가 결정론적</a:t>
            </a:r>
            <a:endParaRPr kumimoji="1" lang="en-US" altLang="ko-KR" sz="2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ED70F3-6A39-8E54-B633-63FAB171A8BE}"/>
              </a:ext>
            </a:extLst>
          </p:cNvPr>
          <p:cNvSpPr/>
          <p:nvPr/>
        </p:nvSpPr>
        <p:spPr>
          <a:xfrm>
            <a:off x="2321169" y="1565032"/>
            <a:ext cx="3165231" cy="1354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랜덤 기반 위임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625F52-113B-3509-C05A-6972F73119CC}"/>
              </a:ext>
            </a:extLst>
          </p:cNvPr>
          <p:cNvSpPr/>
          <p:nvPr/>
        </p:nvSpPr>
        <p:spPr>
          <a:xfrm>
            <a:off x="6424250" y="1565032"/>
            <a:ext cx="3165231" cy="1354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PBFT</a:t>
            </a:r>
            <a:endParaRPr kumimoji="1" lang="ko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41D97C-C35B-A48A-E6F9-8823B7A16467}"/>
              </a:ext>
            </a:extLst>
          </p:cNvPr>
          <p:cNvCxnSpPr>
            <a:stCxn id="4" idx="3"/>
          </p:cNvCxnSpPr>
          <p:nvPr/>
        </p:nvCxnSpPr>
        <p:spPr>
          <a:xfrm flipV="1">
            <a:off x="5486400" y="2242039"/>
            <a:ext cx="9378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46500A0-846E-1736-2625-9BABC03F2F48}"/>
              </a:ext>
            </a:extLst>
          </p:cNvPr>
          <p:cNvSpPr/>
          <p:nvPr/>
        </p:nvSpPr>
        <p:spPr>
          <a:xfrm>
            <a:off x="1556238" y="1195755"/>
            <a:ext cx="1529862" cy="7385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공정성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9DA786F-D2E8-20B2-A745-6E38ABF21351}"/>
              </a:ext>
            </a:extLst>
          </p:cNvPr>
          <p:cNvSpPr/>
          <p:nvPr/>
        </p:nvSpPr>
        <p:spPr>
          <a:xfrm>
            <a:off x="1556238" y="2532187"/>
            <a:ext cx="1529862" cy="7385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효율성</a:t>
            </a:r>
          </a:p>
        </p:txBody>
      </p:sp>
    </p:spTree>
    <p:extLst>
      <p:ext uri="{BB962C8B-B14F-4D97-AF65-F5344CB8AC3E}">
        <p14:creationId xmlns:p14="http://schemas.microsoft.com/office/powerpoint/2010/main" val="23772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EF68-0866-68A1-0493-1859B53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 증명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D7CEF-573E-2164-1CDF-E157B4357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0892" y="1152525"/>
            <a:ext cx="6399946" cy="5603875"/>
          </a:xfrm>
        </p:spPr>
        <p:txBody>
          <a:bodyPr/>
          <a:lstStyle/>
          <a:p>
            <a:r>
              <a:rPr kumimoji="1" lang="en-US" altLang="ko-KR" dirty="0"/>
              <a:t>VRF :</a:t>
            </a:r>
            <a:br>
              <a:rPr kumimoji="1" lang="en-US" altLang="ko-KR" dirty="0"/>
            </a:br>
            <a:r>
              <a:rPr kumimoji="1" lang="en-US" altLang="ko-KR" dirty="0"/>
              <a:t>Verifiable Random Function (VRF)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암호학적으로</a:t>
            </a:r>
            <a:r>
              <a:rPr kumimoji="1" lang="ko-KR" altLang="en-US" dirty="0"/>
              <a:t> 검증할 수 있는 무작위 수 </a:t>
            </a:r>
            <a:r>
              <a:rPr kumimoji="1" lang="ko-KR" altLang="en-US" dirty="0" err="1"/>
              <a:t>생성기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2401CD7-4B90-B13A-2345-61F02DEA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0" y="1444490"/>
            <a:ext cx="4747430" cy="39690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77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697E-76EE-343E-0064-1E2E207E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en-US" altLang="ko-KR" dirty="0" err="1"/>
              <a:t>ivrf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C3BDA-FD0E-EC67-09AE-447706F10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A New Look at Blockchain Leader Election: Simple, Efficient, Sustainable and Post-Quantum</a:t>
            </a:r>
            <a:br>
              <a:rPr kumimoji="1" lang="en-US" altLang="ko-KR" dirty="0"/>
            </a:br>
            <a:r>
              <a:rPr kumimoji="1" lang="en-US" altLang="ko-KR" dirty="0"/>
              <a:t>https://</a:t>
            </a:r>
            <a:r>
              <a:rPr kumimoji="1" lang="en-US" altLang="ko-KR" dirty="0" err="1"/>
              <a:t>eprint.iacr.org</a:t>
            </a:r>
            <a:r>
              <a:rPr kumimoji="1" lang="en-US" altLang="ko-KR" dirty="0"/>
              <a:t>/2022/993.pdf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8DF24B-270A-F551-55E3-2D577A79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3007994"/>
            <a:ext cx="11380843" cy="31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0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FC949-E174-F81A-BAAD-2F7FE85B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위임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9F13B-DA8E-BDF2-2E2C-EC99DD55D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모든 노드에서 키 생성 후 </a:t>
            </a:r>
            <a:r>
              <a:rPr kumimoji="1" lang="ko-KR" altLang="en-US" sz="2400" dirty="0" err="1"/>
              <a:t>머클</a:t>
            </a:r>
            <a:r>
              <a:rPr kumimoji="1" lang="ko-KR" altLang="en-US" sz="2400" dirty="0"/>
              <a:t> 트리 공유 </a:t>
            </a:r>
            <a:endParaRPr kumimoji="1" lang="en-US" altLang="ko-KR" sz="2400" dirty="0"/>
          </a:p>
          <a:p>
            <a:r>
              <a:rPr kumimoji="1" lang="ko-KR" altLang="en-US" sz="2400" dirty="0"/>
              <a:t>모든 노드에서 이전 블록의 </a:t>
            </a:r>
            <a:r>
              <a:rPr kumimoji="1" lang="ko-KR" altLang="en-US" sz="2400" dirty="0" err="1"/>
              <a:t>해시값을</a:t>
            </a:r>
            <a:r>
              <a:rPr kumimoji="1" lang="ko-KR" altLang="en-US" sz="2400" dirty="0"/>
              <a:t> 입력으로 랜덤 함수 계산 후 </a:t>
            </a:r>
            <a:r>
              <a:rPr kumimoji="1" lang="ko-KR" altLang="en-US" sz="2400" dirty="0" err="1"/>
              <a:t>브로드캐스트</a:t>
            </a:r>
            <a:endParaRPr kumimoji="1" lang="en-US" altLang="ko-KR" sz="2400" dirty="0"/>
          </a:p>
          <a:p>
            <a:r>
              <a:rPr kumimoji="1" lang="ko-KR" altLang="en-US" sz="2400" dirty="0"/>
              <a:t>검증 후 가장 작은 랜덤 값을 갖는 노드를 위임자로 선정</a:t>
            </a:r>
            <a:endParaRPr kumimoji="1" lang="en-US" altLang="ko-KR" sz="2400" dirty="0"/>
          </a:p>
          <a:p>
            <a:pPr>
              <a:buFont typeface="Wingdings" pitchFamily="2" charset="2"/>
              <a:buChar char="à"/>
            </a:pPr>
            <a:r>
              <a:rPr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노드가 커질수록 합의에 필요한 </a:t>
            </a:r>
            <a:r>
              <a:rPr lang="ko-KR" altLang="en-US" sz="2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메세지</a:t>
            </a:r>
            <a:r>
              <a:rPr lang="ko-KR" altLang="en-US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수가 커짐</a:t>
            </a:r>
            <a:r>
              <a:rPr lang="en-US" altLang="ko-KR" sz="2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?</a:t>
            </a:r>
          </a:p>
          <a:p>
            <a:pPr>
              <a:buFont typeface="Wingdings" pitchFamily="2" charset="2"/>
              <a:buChar char="à"/>
            </a:pPr>
            <a:endParaRPr kumimoji="1" lang="en-US" altLang="ko-KR" sz="2400" dirty="0"/>
          </a:p>
          <a:p>
            <a:r>
              <a:rPr kumimoji="1" lang="ko-KR" altLang="en-US" sz="2400" dirty="0"/>
              <a:t>병렬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블록생성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위임자노드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램덤</a:t>
            </a:r>
            <a:r>
              <a:rPr kumimoji="1" lang="ko-KR" altLang="en-US" sz="2000" dirty="0"/>
              <a:t> 함수 계산 공유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나머지 노드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위임자 선정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나머지 노드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ko-KR" altLang="en-US" sz="2000" dirty="0"/>
              <a:t>위임자 선정에 비결정적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지연 최소화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총 블록 생성시간 </a:t>
            </a:r>
            <a:r>
              <a:rPr kumimoji="1" lang="en-US" altLang="ko-KR" sz="2400" dirty="0"/>
              <a:t>&gt;</a:t>
            </a:r>
            <a:r>
              <a:rPr kumimoji="1" lang="ko-KR" altLang="en-US" sz="2400" dirty="0"/>
              <a:t> 위임 목표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925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DF3D2-8DB5-BB91-4BBC-84D84EFE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구현 이슈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6EBDA-9124-3581-FDDC-22C1CCD42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랜덤위임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PBFT</a:t>
            </a:r>
            <a:r>
              <a:rPr kumimoji="1" lang="ko-KR" altLang="en-US" sz="2400" dirty="0"/>
              <a:t> 과정의 시뮬레이션은 구현완료 되었으나 </a:t>
            </a:r>
            <a:r>
              <a:rPr kumimoji="1" lang="en-US" altLang="ko-KR" sz="2400" dirty="0" err="1"/>
              <a:t>iVRF</a:t>
            </a:r>
            <a:r>
              <a:rPr kumimoji="1" lang="ko-KR" altLang="en-US" sz="2400" dirty="0"/>
              <a:t> 적용 필요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 err="1"/>
              <a:t>iVRF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코드 </a:t>
            </a:r>
            <a:r>
              <a:rPr kumimoji="1" lang="en-US" altLang="ko-KR" sz="2400" dirty="0"/>
              <a:t>c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 err="1"/>
              <a:t>c++</a:t>
            </a:r>
            <a:r>
              <a:rPr kumimoji="1" lang="ko-KR" altLang="en-US" sz="2400" dirty="0"/>
              <a:t>변환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liboqs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falcon</a:t>
            </a:r>
            <a:r>
              <a:rPr kumimoji="1" lang="ko-KR" altLang="en-US" sz="2400" dirty="0"/>
              <a:t>사용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Evaluate(</a:t>
            </a:r>
            <a:r>
              <a:rPr kumimoji="1" lang="ko-KR" altLang="en-US" sz="2400" dirty="0"/>
              <a:t>노드 </a:t>
            </a:r>
            <a:r>
              <a:rPr kumimoji="1" lang="en-US" altLang="ko-KR" sz="2400" dirty="0"/>
              <a:t>a)-&gt;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Verify(</a:t>
            </a:r>
            <a:r>
              <a:rPr kumimoji="1" lang="ko-KR" altLang="en-US" sz="2400" dirty="0"/>
              <a:t>노드 </a:t>
            </a:r>
            <a:r>
              <a:rPr kumimoji="1" lang="en-US" altLang="ko-KR" sz="2400" dirty="0"/>
              <a:t>b~)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패킷전송</a:t>
            </a:r>
            <a:r>
              <a:rPr kumimoji="1" lang="ko-KR" altLang="en-US" sz="2400" dirty="0"/>
              <a:t> 과정 중 값 전달이 안됨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확실하지 않으나 크기가 커서 뒤의 값들이 전달 오류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서명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공개키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인증경로 값이 큼</a:t>
            </a:r>
            <a:endParaRPr kumimoji="1" lang="en-US" altLang="ko-KR" sz="2000" dirty="0"/>
          </a:p>
          <a:p>
            <a:pPr lvl="1"/>
            <a:r>
              <a:rPr kumimoji="1" lang="en-US" altLang="ko-KR" sz="2000" dirty="0" err="1"/>
              <a:t>ivrf</a:t>
            </a:r>
            <a:r>
              <a:rPr kumimoji="1" lang="ko-KR" altLang="en-US" sz="2000" dirty="0"/>
              <a:t>논문을 다시 살펴볼 예정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서명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공개키키는</a:t>
            </a:r>
            <a:r>
              <a:rPr kumimoji="1" lang="ko-KR" altLang="en-US" sz="2000" dirty="0"/>
              <a:t> 초기에 한번 보내고 인증경로로만 변경할 수 있는 것으로 보임</a:t>
            </a:r>
            <a:endParaRPr kumimoji="1" lang="en-US" altLang="ko-KR" sz="2000" dirty="0"/>
          </a:p>
          <a:p>
            <a:pPr lvl="1"/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2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286</Words>
  <Application>Microsoft Macintosh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맑은 고딕</vt:lpstr>
      <vt:lpstr>source-serif-pro</vt:lpstr>
      <vt:lpstr>Arial</vt:lpstr>
      <vt:lpstr>Wingdings</vt:lpstr>
      <vt:lpstr>CryptoCraft 테마</vt:lpstr>
      <vt:lpstr>제목 테마</vt:lpstr>
      <vt:lpstr>DPoL</vt:lpstr>
      <vt:lpstr> DPoL, PoRR</vt:lpstr>
      <vt:lpstr> 목표 </vt:lpstr>
      <vt:lpstr> 제안 구성 </vt:lpstr>
      <vt:lpstr> Random 증명</vt:lpstr>
      <vt:lpstr> ivrf</vt:lpstr>
      <vt:lpstr> 위임 과정</vt:lpstr>
      <vt:lpstr> 구현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2024-05-27T03:05:51Z</dcterms:modified>
</cp:coreProperties>
</file>