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8"/>
  </p:notesMasterIdLst>
  <p:handoutMasterIdLst>
    <p:handoutMasterId r:id="rId29"/>
  </p:handoutMasterIdLst>
  <p:sldIdLst>
    <p:sldId id="269" r:id="rId3"/>
    <p:sldId id="281" r:id="rId4"/>
    <p:sldId id="282" r:id="rId5"/>
    <p:sldId id="280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6CF6A8-6AA6-4784-940D-F52BCA7438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76"/>
          <a:stretch/>
        </p:blipFill>
        <p:spPr>
          <a:xfrm>
            <a:off x="11822603" y="6229350"/>
            <a:ext cx="313504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ChatGPT</a:t>
            </a:r>
            <a:r>
              <a:rPr lang="ko-KR" altLang="en-US" dirty="0"/>
              <a:t>를 사용한 암호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커피동아리 </a:t>
            </a:r>
            <a:r>
              <a:rPr lang="ko-KR" altLang="en-US" dirty="0" err="1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57F73-1074-EB7D-3E2A-BBB9D358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ChatGPT</a:t>
            </a:r>
            <a:r>
              <a:rPr lang="ko-KR" altLang="en-US" dirty="0"/>
              <a:t>와 암호 알고리즘 구현</a:t>
            </a:r>
            <a:r>
              <a:rPr lang="en-US" altLang="ko-KR" dirty="0"/>
              <a:t>: AES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BC46D-A233-45AC-F8BC-E9B8F26E6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오픈소스는 </a:t>
            </a:r>
            <a:r>
              <a:rPr lang="ko-KR" altLang="en-US" dirty="0" err="1"/>
              <a:t>제외해달라</a:t>
            </a:r>
            <a:r>
              <a:rPr lang="ko-KR" altLang="en-US" dirty="0"/>
              <a:t> 요청</a:t>
            </a:r>
            <a:endParaRPr lang="en-US" altLang="ko-KR" dirty="0"/>
          </a:p>
          <a:p>
            <a:pPr lvl="1"/>
            <a:r>
              <a:rPr lang="en-US" altLang="ko-KR" dirty="0"/>
              <a:t>GPT</a:t>
            </a:r>
            <a:r>
              <a:rPr lang="ko-KR" altLang="en-US" dirty="0"/>
              <a:t>가 구현 방법을 알려줌</a:t>
            </a:r>
            <a:endParaRPr lang="en-US" altLang="ko-KR" dirty="0"/>
          </a:p>
          <a:p>
            <a:pPr lvl="1"/>
            <a:r>
              <a:rPr lang="ko-KR" altLang="en-US" dirty="0"/>
              <a:t>알고리즘 뼈대까지 </a:t>
            </a:r>
            <a:r>
              <a:rPr lang="ko-KR" altLang="en-US" dirty="0" err="1"/>
              <a:t>세워줌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70205B4-C8DE-EAE1-16B1-10A5E00EF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926" y="1300525"/>
            <a:ext cx="5253154" cy="5307874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C3912AC-C847-67E3-0264-2B68FA706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36" y="2490653"/>
            <a:ext cx="4196960" cy="399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26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34D54-9F6C-BCE6-07EE-10F4A1F2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ChatGPT</a:t>
            </a:r>
            <a:r>
              <a:rPr lang="ko-KR" altLang="en-US" dirty="0"/>
              <a:t>와 암호 알고리즘 구현</a:t>
            </a:r>
            <a:r>
              <a:rPr lang="en-US" altLang="ko-KR" dirty="0"/>
              <a:t>: AES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01D2C5-7B8D-2306-2E55-95C4250570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사용할 </a:t>
            </a:r>
            <a:r>
              <a:rPr lang="en-US" altLang="ko-KR" dirty="0"/>
              <a:t>LUT </a:t>
            </a:r>
            <a:r>
              <a:rPr lang="ko-KR" altLang="en-US" dirty="0"/>
              <a:t>선언</a:t>
            </a:r>
            <a:endParaRPr lang="en-US" altLang="ko-KR" dirty="0"/>
          </a:p>
          <a:p>
            <a:pPr lvl="1"/>
            <a:r>
              <a:rPr lang="en-US" altLang="ko-KR" dirty="0" err="1"/>
              <a:t>ChatGPT</a:t>
            </a:r>
            <a:r>
              <a:rPr lang="ko-KR" altLang="en-US" dirty="0"/>
              <a:t>의 토큰 제한 때문에</a:t>
            </a:r>
            <a:br>
              <a:rPr lang="en-US" altLang="ko-KR" dirty="0"/>
            </a:br>
            <a:r>
              <a:rPr lang="en-US" altLang="ko-KR" dirty="0"/>
              <a:t>LUT </a:t>
            </a:r>
            <a:r>
              <a:rPr lang="ko-KR" altLang="en-US" dirty="0"/>
              <a:t>전체를 출력하지 못함</a:t>
            </a:r>
            <a:endParaRPr lang="en-US" altLang="ko-KR" dirty="0"/>
          </a:p>
          <a:p>
            <a:pPr lvl="1"/>
            <a:r>
              <a:rPr lang="ko-KR" altLang="en-US" dirty="0"/>
              <a:t>나누어서 출력은 가능</a:t>
            </a:r>
            <a:endParaRPr lang="en-US" altLang="ko-KR" dirty="0"/>
          </a:p>
          <a:p>
            <a:pPr lvl="1"/>
            <a:r>
              <a:rPr lang="ko-KR" altLang="en-US" dirty="0"/>
              <a:t>하지만 코드가 길어서 불편하므로</a:t>
            </a:r>
            <a:br>
              <a:rPr lang="en-US" altLang="ko-KR" dirty="0"/>
            </a:br>
            <a:r>
              <a:rPr lang="en-US" altLang="ko-KR" dirty="0"/>
              <a:t>LUT</a:t>
            </a:r>
            <a:r>
              <a:rPr lang="ko-KR" altLang="en-US" dirty="0"/>
              <a:t>는 선언만 </a:t>
            </a:r>
            <a:r>
              <a:rPr lang="ko-KR" altLang="en-US" dirty="0" err="1"/>
              <a:t>해달라고</a:t>
            </a:r>
            <a:r>
              <a:rPr lang="ko-KR" altLang="en-US" dirty="0"/>
              <a:t> 요청함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C0D80BA-FE25-1F25-BB91-CE735F2A8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326" y="1530962"/>
            <a:ext cx="6235337" cy="484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39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4CC79-DF43-5E25-CA84-3CE0AF051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ChatGPT</a:t>
            </a:r>
            <a:r>
              <a:rPr lang="ko-KR" altLang="en-US" dirty="0"/>
              <a:t>와 암호 알고리즘 구현</a:t>
            </a:r>
            <a:r>
              <a:rPr lang="en-US" altLang="ko-KR" dirty="0"/>
              <a:t>: AES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3D1A2-E607-C4AE-CFCE-E7A0A576C9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키 생성 구현을 요청함</a:t>
            </a:r>
            <a:endParaRPr lang="en-US" altLang="ko-KR" dirty="0"/>
          </a:p>
          <a:p>
            <a:pPr lvl="1"/>
            <a:r>
              <a:rPr lang="ko-KR" altLang="en-US" dirty="0"/>
              <a:t>요청도 </a:t>
            </a:r>
            <a:r>
              <a:rPr lang="ko-KR" altLang="en-US" dirty="0" err="1"/>
              <a:t>안한</a:t>
            </a:r>
            <a:r>
              <a:rPr lang="en-US" altLang="ko-KR" dirty="0"/>
              <a:t> </a:t>
            </a:r>
            <a:r>
              <a:rPr lang="en-US" altLang="ko-KR" dirty="0" err="1"/>
              <a:t>Rcon</a:t>
            </a:r>
            <a:r>
              <a:rPr lang="en-US" altLang="ko-KR" dirty="0"/>
              <a:t> </a:t>
            </a:r>
            <a:r>
              <a:rPr lang="ko-KR" altLang="en-US" dirty="0"/>
              <a:t>테이블을</a:t>
            </a:r>
            <a:br>
              <a:rPr lang="en-US" altLang="ko-KR" dirty="0"/>
            </a:br>
            <a:r>
              <a:rPr lang="ko-KR" altLang="en-US" dirty="0"/>
              <a:t>스스로 생성함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필요한 상수 값을 다 알고 있음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8F51F7F-DB69-008C-547E-1102BABF3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886" y="1385922"/>
            <a:ext cx="5271194" cy="526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6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82963-D176-77EE-878D-A8BEC20A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ChatGPT</a:t>
            </a:r>
            <a:r>
              <a:rPr lang="ko-KR" altLang="en-US" dirty="0"/>
              <a:t>와 암호 알고리즘 구현</a:t>
            </a:r>
            <a:r>
              <a:rPr lang="en-US" altLang="ko-KR" dirty="0"/>
              <a:t>: AES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6B657-BEF1-26C5-1C75-8285DFF7FD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각 구성요소별로 하나씩 생성을 요청</a:t>
            </a:r>
            <a:endParaRPr lang="en-US" altLang="ko-KR" dirty="0"/>
          </a:p>
          <a:p>
            <a:pPr lvl="1"/>
            <a:r>
              <a:rPr lang="en-US" altLang="ko-KR" dirty="0" err="1"/>
              <a:t>SubByte</a:t>
            </a:r>
            <a:r>
              <a:rPr lang="en-US" altLang="ko-KR" dirty="0"/>
              <a:t>, </a:t>
            </a:r>
            <a:r>
              <a:rPr lang="en-US" altLang="ko-KR" dirty="0" err="1"/>
              <a:t>ShiftRow</a:t>
            </a:r>
            <a:r>
              <a:rPr lang="en-US" altLang="ko-KR" dirty="0"/>
              <a:t>, </a:t>
            </a:r>
            <a:r>
              <a:rPr lang="en-US" altLang="ko-KR" dirty="0" err="1"/>
              <a:t>MixColumn</a:t>
            </a:r>
            <a:r>
              <a:rPr lang="en-US" altLang="ko-KR" dirty="0"/>
              <a:t>, </a:t>
            </a:r>
            <a:r>
              <a:rPr lang="en-US" altLang="ko-KR" dirty="0" err="1"/>
              <a:t>AddRoundKey</a:t>
            </a:r>
            <a:endParaRPr lang="en-US" altLang="ko-KR" dirty="0"/>
          </a:p>
          <a:p>
            <a:pPr lvl="1"/>
            <a:r>
              <a:rPr lang="en-US" altLang="ko-KR" dirty="0" err="1"/>
              <a:t>MixColumn</a:t>
            </a:r>
            <a:r>
              <a:rPr lang="ko-KR" altLang="en-US" dirty="0"/>
              <a:t>에서는 </a:t>
            </a:r>
            <a:r>
              <a:rPr lang="en-US" altLang="ko-KR" dirty="0" err="1"/>
              <a:t>gmul</a:t>
            </a:r>
            <a:r>
              <a:rPr lang="en-US" altLang="ko-KR" dirty="0"/>
              <a:t> </a:t>
            </a:r>
            <a:r>
              <a:rPr lang="ko-KR" altLang="en-US" dirty="0"/>
              <a:t>함수도 스스로 생성</a:t>
            </a:r>
            <a:endParaRPr lang="en-US" altLang="ko-KR" dirty="0"/>
          </a:p>
          <a:p>
            <a:pPr lvl="1"/>
            <a:r>
              <a:rPr lang="en-US" altLang="ko-KR" dirty="0"/>
              <a:t>Inverse</a:t>
            </a:r>
            <a:r>
              <a:rPr lang="ko-KR" altLang="en-US" dirty="0"/>
              <a:t> 버전도 생성 </a:t>
            </a:r>
            <a:r>
              <a:rPr lang="ko-KR" altLang="en-US" dirty="0" err="1"/>
              <a:t>해줌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00B881C-68C7-ED70-3BD9-8364B1D12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4349"/>
            <a:ext cx="3902589" cy="3633651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0656AEBB-AEEB-479B-5FCE-9E85F9F1E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801" y="3410494"/>
            <a:ext cx="4769537" cy="3447506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AE62E589-7586-901F-164C-93A827CDF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463" y="1924181"/>
            <a:ext cx="4769538" cy="2528076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FA032E8F-2A2B-CA94-AD96-30CC836722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736" y="4452257"/>
            <a:ext cx="5307264" cy="240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4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9E6C2-F336-3F6F-1468-629F18E6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ChatGPT</a:t>
            </a:r>
            <a:r>
              <a:rPr lang="ko-KR" altLang="en-US" dirty="0"/>
              <a:t>와 암호 알고리즘 구현</a:t>
            </a:r>
            <a:r>
              <a:rPr lang="en-US" altLang="ko-KR" dirty="0"/>
              <a:t>: AES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57EC30-9943-F113-3382-60EE2DD27A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5662309" cy="5603875"/>
          </a:xfrm>
        </p:spPr>
        <p:txBody>
          <a:bodyPr/>
          <a:lstStyle/>
          <a:p>
            <a:r>
              <a:rPr lang="ko-KR" altLang="en-US" dirty="0"/>
              <a:t>암호화 함수 생성</a:t>
            </a:r>
            <a:endParaRPr lang="en-US" altLang="ko-KR" dirty="0"/>
          </a:p>
          <a:p>
            <a:pPr lvl="1"/>
            <a:r>
              <a:rPr lang="ko-KR" altLang="en-US" dirty="0"/>
              <a:t>스스로 암호화에 필요한 변수 선언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모듈 호출을 다 작성함</a:t>
            </a:r>
            <a:endParaRPr lang="en-US" altLang="ko-KR" dirty="0"/>
          </a:p>
          <a:p>
            <a:pPr lvl="1"/>
            <a:r>
              <a:rPr lang="ko-KR" altLang="en-US" dirty="0"/>
              <a:t>복호화도 동일하게 생성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3CAC95A-09F0-BDD7-396D-5B2CD2635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2" y="2952206"/>
            <a:ext cx="4209219" cy="3905794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C9234C6-3E0E-80E2-F70B-BCF7592FF6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4"/>
          <a:stretch/>
        </p:blipFill>
        <p:spPr>
          <a:xfrm>
            <a:off x="7106751" y="2245360"/>
            <a:ext cx="4090955" cy="4561840"/>
          </a:xfrm>
          <a:prstGeom prst="rect">
            <a:avLst/>
          </a:prstGeom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C159C879-1949-C600-672D-5763CDD3F24F}"/>
              </a:ext>
            </a:extLst>
          </p:cNvPr>
          <p:cNvSpPr txBox="1">
            <a:spLocks/>
          </p:cNvSpPr>
          <p:nvPr/>
        </p:nvSpPr>
        <p:spPr>
          <a:xfrm>
            <a:off x="6073472" y="1152524"/>
            <a:ext cx="5706608" cy="560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메인 함수 생성</a:t>
            </a:r>
            <a:endParaRPr lang="en-US" altLang="ko-KR" dirty="0"/>
          </a:p>
          <a:p>
            <a:pPr lvl="1"/>
            <a:r>
              <a:rPr lang="en-US" altLang="ko-KR" dirty="0"/>
              <a:t>AES </a:t>
            </a:r>
            <a:r>
              <a:rPr lang="ko-KR" altLang="en-US" dirty="0"/>
              <a:t>알고리즘 호출 방법도 알려줌</a:t>
            </a:r>
          </a:p>
        </p:txBody>
      </p:sp>
    </p:spTree>
    <p:extLst>
      <p:ext uri="{BB962C8B-B14F-4D97-AF65-F5344CB8AC3E}">
        <p14:creationId xmlns:p14="http://schemas.microsoft.com/office/powerpoint/2010/main" val="214543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F515C-8A6A-9FC0-9FB0-E65156AD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ChatGPT</a:t>
            </a:r>
            <a:r>
              <a:rPr lang="ko-KR" altLang="en-US" dirty="0"/>
              <a:t>와 암호 알고리즘 구현</a:t>
            </a:r>
            <a:r>
              <a:rPr lang="en-US" altLang="ko-KR" dirty="0"/>
              <a:t>: AES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8163FC-4908-6C2D-A6A5-C115D52B94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테스트 벡터가 완전히 일치</a:t>
            </a:r>
            <a:endParaRPr lang="en-US" altLang="ko-KR" dirty="0"/>
          </a:p>
          <a:p>
            <a:pPr lvl="1"/>
            <a:r>
              <a:rPr lang="en-US" altLang="ko-KR" dirty="0"/>
              <a:t>AES </a:t>
            </a:r>
            <a:r>
              <a:rPr lang="ko-KR" altLang="en-US" dirty="0"/>
              <a:t>구현은 코드를 한글자도 </a:t>
            </a:r>
            <a:r>
              <a:rPr lang="ko-KR" altLang="en-US" dirty="0" err="1"/>
              <a:t>안써도</a:t>
            </a:r>
            <a:r>
              <a:rPr lang="ko-KR" altLang="en-US" dirty="0"/>
              <a:t> 구현이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8AA897DB-010E-9BF3-988B-1BF57015A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79" y="3292299"/>
            <a:ext cx="3619048" cy="29904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1F5E31-A8C9-B88A-21DB-43999DED3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92" y="5748907"/>
            <a:ext cx="5076825" cy="295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18EC27-D634-A099-49CF-C8C6454D3F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843" y="5220334"/>
            <a:ext cx="5067300" cy="2476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C27481A-100B-CCCC-65F6-2CDD907747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18" y="4548886"/>
            <a:ext cx="5057775" cy="3905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48E4CB-479F-F203-5EE0-E73EDBC44CDB}"/>
              </a:ext>
            </a:extLst>
          </p:cNvPr>
          <p:cNvSpPr/>
          <p:nvPr/>
        </p:nvSpPr>
        <p:spPr>
          <a:xfrm>
            <a:off x="7750629" y="4659086"/>
            <a:ext cx="3233464" cy="247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8B325F-D010-D752-41A4-8EA9654692F7}"/>
              </a:ext>
            </a:extLst>
          </p:cNvPr>
          <p:cNvSpPr/>
          <p:nvPr/>
        </p:nvSpPr>
        <p:spPr>
          <a:xfrm>
            <a:off x="7750629" y="5202011"/>
            <a:ext cx="3233464" cy="247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1BDE7E-0D6A-94F1-3D42-A3BFD57329C0}"/>
              </a:ext>
            </a:extLst>
          </p:cNvPr>
          <p:cNvSpPr/>
          <p:nvPr/>
        </p:nvSpPr>
        <p:spPr>
          <a:xfrm>
            <a:off x="7747657" y="5730584"/>
            <a:ext cx="3233464" cy="247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4068C2-B92A-31C8-D490-E624CA196395}"/>
              </a:ext>
            </a:extLst>
          </p:cNvPr>
          <p:cNvSpPr/>
          <p:nvPr/>
        </p:nvSpPr>
        <p:spPr>
          <a:xfrm>
            <a:off x="532605" y="3733779"/>
            <a:ext cx="3908765" cy="247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9F7301-E43E-C70F-BC9E-FC4650093B2C}"/>
              </a:ext>
            </a:extLst>
          </p:cNvPr>
          <p:cNvSpPr/>
          <p:nvPr/>
        </p:nvSpPr>
        <p:spPr>
          <a:xfrm>
            <a:off x="532605" y="4741406"/>
            <a:ext cx="3908765" cy="247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6435F8-7D72-E8AF-B94C-5243CA873F4B}"/>
              </a:ext>
            </a:extLst>
          </p:cNvPr>
          <p:cNvSpPr/>
          <p:nvPr/>
        </p:nvSpPr>
        <p:spPr>
          <a:xfrm>
            <a:off x="532605" y="5673799"/>
            <a:ext cx="3908765" cy="247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8FBC568-8145-00BB-9327-B583D9514FFF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4441370" y="3857604"/>
            <a:ext cx="3309259" cy="9253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2838B53-0EE8-2A0B-D09B-4AEA1F08AD7E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4441370" y="4865231"/>
            <a:ext cx="3309259" cy="460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78C4C45-8A19-FE26-4D4A-B8EAE589337E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4441370" y="5797624"/>
            <a:ext cx="3306287" cy="567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015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8F875-C8C5-DD22-8F75-AA9A2706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ChatGPT</a:t>
            </a:r>
            <a:r>
              <a:rPr lang="ko-KR" altLang="en-US" dirty="0"/>
              <a:t>와 암호 알고리즘 구현</a:t>
            </a:r>
            <a:r>
              <a:rPr lang="en-US" altLang="ko-KR" dirty="0"/>
              <a:t>: CHAM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7982F9-366B-15BA-E064-70695A35A6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CHAM</a:t>
            </a:r>
            <a:r>
              <a:rPr lang="ko-KR" altLang="en-US" dirty="0"/>
              <a:t>은 국산 암호로 </a:t>
            </a:r>
            <a:r>
              <a:rPr lang="en-US" altLang="ko-KR" dirty="0" err="1"/>
              <a:t>ChatGPT</a:t>
            </a:r>
            <a:r>
              <a:rPr lang="ko-KR" altLang="en-US" dirty="0"/>
              <a:t>가 모름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0512DE6-90ED-4417-1DE8-9A8A0433C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65824"/>
            <a:ext cx="73152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63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A3CA6-73D9-7221-F3C0-EFA23E715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ChatGPT</a:t>
            </a:r>
            <a:r>
              <a:rPr lang="ko-KR" altLang="en-US" dirty="0"/>
              <a:t>와 암호 알고리즘 구현</a:t>
            </a:r>
            <a:r>
              <a:rPr lang="en-US" altLang="ko-KR" dirty="0"/>
              <a:t>: CHAM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02B055-3681-DD0D-283E-D2F3C3E1CB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CHAM</a:t>
            </a:r>
            <a:r>
              <a:rPr lang="ko-KR" altLang="en-US" dirty="0"/>
              <a:t>에 대해 최대한 많은 정보를</a:t>
            </a:r>
            <a:br>
              <a:rPr lang="en-US" altLang="ko-KR" dirty="0"/>
            </a:br>
            <a:r>
              <a:rPr lang="ko-KR" altLang="en-US" dirty="0"/>
              <a:t>알려줌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F67BE5F-70D7-6DF0-600B-3EB298B12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0" y="2856729"/>
            <a:ext cx="5495316" cy="38996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9E4F16-58E9-D3E2-6B51-F8A1E1720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2" y="640080"/>
            <a:ext cx="5852160" cy="6400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B42F65-62A7-6BE6-03FB-39CCED83E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0" y="0"/>
            <a:ext cx="5852161" cy="64008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16949B34-D12A-BB04-4CAD-12DBEE985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39" y="1280160"/>
            <a:ext cx="5852161" cy="822960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2186E989-C60B-7D67-9ED2-F3F69FA8BC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37" y="2081598"/>
            <a:ext cx="5852160" cy="534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21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3C435-4DA7-9EFC-BC59-A8C1BD493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ChatGPT</a:t>
            </a:r>
            <a:r>
              <a:rPr lang="ko-KR" altLang="en-US" dirty="0"/>
              <a:t>와 암호 알고리즘 구현</a:t>
            </a:r>
            <a:r>
              <a:rPr lang="en-US" altLang="ko-KR" dirty="0"/>
              <a:t>: CHAM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DD5B4B-99A6-0536-12DC-8DA5BF2A34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알고리즘 구조를 알려줌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9708CF4-D1CE-4342-C77F-79283677F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827410"/>
            <a:ext cx="7315200" cy="285750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B1EAF96-F919-7AFE-687C-B00EB98A1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969910"/>
            <a:ext cx="73152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29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F1219-491E-A49E-5380-DACB8F18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ChatGPT</a:t>
            </a:r>
            <a:r>
              <a:rPr lang="ko-KR" altLang="en-US" dirty="0"/>
              <a:t>와 암호 알고리즘 구현</a:t>
            </a:r>
            <a:r>
              <a:rPr lang="en-US" altLang="ko-KR" dirty="0"/>
              <a:t>: CHAM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504D34-CFCC-0A23-E70C-C83BFF370F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학습이 완료된 후 </a:t>
            </a:r>
            <a:r>
              <a:rPr lang="en-US" altLang="ko-KR" dirty="0"/>
              <a:t>CHAM</a:t>
            </a:r>
            <a:r>
              <a:rPr lang="ko-KR" altLang="en-US" dirty="0"/>
              <a:t>에 대해 질문</a:t>
            </a:r>
            <a:endParaRPr lang="en-US" altLang="ko-KR" dirty="0"/>
          </a:p>
          <a:p>
            <a:pPr lvl="1"/>
            <a:r>
              <a:rPr lang="ko-KR" altLang="en-US" dirty="0"/>
              <a:t>알려준 것을 정확히 파악하고 있음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FFFCEAA-4D03-397B-39E8-49F5E2656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337" y="3135528"/>
            <a:ext cx="7315200" cy="351472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1BFD5EC-8025-EC47-C57C-032F5EBD1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715" y="987108"/>
            <a:ext cx="5541450" cy="576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5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4BCFD-1BA6-8474-9EC7-54551C1A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ChatGPT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297E15-8DB5-A6B4-FA35-15374D2BCA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2CA8455-8A2B-929E-5E80-EFCF4F4DE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125662"/>
            <a:ext cx="7315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75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0D390-783A-FDC4-D6AB-C2D04B48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ChatGPT</a:t>
            </a:r>
            <a:r>
              <a:rPr lang="ko-KR" altLang="en-US" dirty="0"/>
              <a:t>와 암호 알고리즘 구현</a:t>
            </a:r>
            <a:r>
              <a:rPr lang="en-US" altLang="ko-KR" dirty="0"/>
              <a:t>: CHAM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C84A7-3D9B-8B0E-FC7A-0D1D482DB7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CHAM </a:t>
            </a:r>
            <a:r>
              <a:rPr lang="ko-KR" altLang="en-US" dirty="0"/>
              <a:t>구현이 가능한지 물어봄</a:t>
            </a:r>
            <a:endParaRPr lang="en-US" altLang="ko-KR" dirty="0"/>
          </a:p>
          <a:p>
            <a:pPr lvl="1"/>
            <a:r>
              <a:rPr lang="en-US" altLang="ko-KR" dirty="0"/>
              <a:t>64-128</a:t>
            </a:r>
            <a:r>
              <a:rPr lang="ko-KR" altLang="en-US" dirty="0"/>
              <a:t>을 예시로 구현해줌</a:t>
            </a:r>
            <a:endParaRPr lang="en-US" altLang="ko-KR" dirty="0"/>
          </a:p>
          <a:p>
            <a:pPr lvl="1"/>
            <a:r>
              <a:rPr lang="ko-KR" altLang="en-US" dirty="0"/>
              <a:t>암호화 내부에 키 생성이 같이 있음</a:t>
            </a:r>
            <a:endParaRPr lang="en-US" altLang="ko-KR" dirty="0"/>
          </a:p>
          <a:p>
            <a:pPr lvl="1"/>
            <a:r>
              <a:rPr lang="ko-KR" altLang="en-US" dirty="0"/>
              <a:t>분리해서 구현을 요청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BA57030-8054-FCD5-8E04-AE788F8B1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010" y="1050925"/>
            <a:ext cx="5690656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39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5855F-D86B-6950-387A-3F3EAE30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ChatGPT</a:t>
            </a:r>
            <a:r>
              <a:rPr lang="ko-KR" altLang="en-US" dirty="0"/>
              <a:t>와 암호 알고리즘 구현</a:t>
            </a:r>
            <a:r>
              <a:rPr lang="en-US" altLang="ko-KR" dirty="0"/>
              <a:t>: CHAM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88C534-EF11-07CB-108C-12AD5A813B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알고리즘을 알려줬는데 코드가 틀림</a:t>
            </a:r>
            <a:endParaRPr lang="en-US" altLang="ko-KR" dirty="0"/>
          </a:p>
          <a:p>
            <a:pPr lvl="1"/>
            <a:r>
              <a:rPr lang="ko-KR" altLang="en-US" dirty="0"/>
              <a:t>수정을 요구함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한번에 수정이 안됨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4D8F110-9B41-0F23-9413-E85E59FC51F9}"/>
              </a:ext>
            </a:extLst>
          </p:cNvPr>
          <p:cNvGrpSpPr/>
          <p:nvPr/>
        </p:nvGrpSpPr>
        <p:grpSpPr>
          <a:xfrm>
            <a:off x="243841" y="2098765"/>
            <a:ext cx="4279915" cy="4326149"/>
            <a:chOff x="243841" y="1811383"/>
            <a:chExt cx="4564227" cy="4613532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903B292C-0394-E51A-53E7-3D8AAA7AE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841" y="1811383"/>
              <a:ext cx="4564227" cy="4613532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A5F92AA-5DB3-D8C2-ED06-D632CDD3B5F1}"/>
                </a:ext>
              </a:extLst>
            </p:cNvPr>
            <p:cNvSpPr/>
            <p:nvPr/>
          </p:nvSpPr>
          <p:spPr>
            <a:xfrm>
              <a:off x="658299" y="2319038"/>
              <a:ext cx="1265581" cy="222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CC6FE74-B441-AC65-EC82-B576FF447F1A}"/>
                </a:ext>
              </a:extLst>
            </p:cNvPr>
            <p:cNvSpPr/>
            <p:nvPr/>
          </p:nvSpPr>
          <p:spPr>
            <a:xfrm>
              <a:off x="1472413" y="4838874"/>
              <a:ext cx="310847" cy="222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1EF002B-AE80-88FB-FD57-F13A9CE07A3E}"/>
                </a:ext>
              </a:extLst>
            </p:cNvPr>
            <p:cNvSpPr/>
            <p:nvPr/>
          </p:nvSpPr>
          <p:spPr>
            <a:xfrm>
              <a:off x="658299" y="6041545"/>
              <a:ext cx="1791055" cy="3676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B8CF2DD4-A298-2D38-4009-A771E3208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738" y="3122557"/>
            <a:ext cx="4522427" cy="3238717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B5B2B6B9-B2D5-B5D7-D1E0-A6A1531FC3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733" y="1091141"/>
            <a:ext cx="4415041" cy="346816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32576D-6AF5-15B2-DD99-CD197C9AD37E}"/>
              </a:ext>
            </a:extLst>
          </p:cNvPr>
          <p:cNvSpPr/>
          <p:nvPr/>
        </p:nvSpPr>
        <p:spPr>
          <a:xfrm>
            <a:off x="1899578" y="2397420"/>
            <a:ext cx="1305175" cy="2082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1C2A35-C78F-612A-A5BD-989BEA5AB5D0}"/>
              </a:ext>
            </a:extLst>
          </p:cNvPr>
          <p:cNvSpPr/>
          <p:nvPr/>
        </p:nvSpPr>
        <p:spPr>
          <a:xfrm>
            <a:off x="2311970" y="2595711"/>
            <a:ext cx="1446253" cy="2082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9E18EE42-5D2B-4A5B-4B63-FDC21FF548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516" y="2428149"/>
            <a:ext cx="3964986" cy="1692064"/>
          </a:xfrm>
          <a:prstGeom prst="rect">
            <a:avLst/>
          </a:prstGeom>
        </p:spPr>
      </p:pic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C2EEE6B1-66FE-DA2F-F1D2-4075442276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164" y="3919375"/>
            <a:ext cx="4309996" cy="1122395"/>
          </a:xfrm>
          <a:prstGeom prst="rect">
            <a:avLst/>
          </a:prstGeom>
        </p:spPr>
      </p:pic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7A03420D-B8B9-518B-4E8B-26F2AB92E9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39" y="4375619"/>
            <a:ext cx="5643154" cy="1491615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DC89203E-E60B-4B15-03C4-BFF1F3B537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157" y="5237423"/>
            <a:ext cx="4457433" cy="1491615"/>
          </a:xfrm>
          <a:prstGeom prst="rect">
            <a:avLst/>
          </a:prstGeom>
        </p:spPr>
      </p:pic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7D552762-50CD-7D8F-1E93-DBD7C97351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733" y="4883605"/>
            <a:ext cx="4279915" cy="135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7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6F7FA-AED8-260E-A18E-9748BA06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ChatGPT</a:t>
            </a:r>
            <a:r>
              <a:rPr lang="ko-KR" altLang="en-US" dirty="0"/>
              <a:t>와 암호 알고리즘 구현</a:t>
            </a:r>
            <a:r>
              <a:rPr lang="en-US" altLang="ko-KR" dirty="0"/>
              <a:t>: CHAM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17047B-1036-B499-FA2F-A3835881C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소스코드가 잘 수정이 되었으니 </a:t>
            </a:r>
            <a:r>
              <a:rPr lang="ko-KR" altLang="en-US" dirty="0" err="1"/>
              <a:t>합쳐달라고</a:t>
            </a:r>
            <a:r>
              <a:rPr lang="ko-KR" altLang="en-US" dirty="0"/>
              <a:t> 요청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수정 전 코드를 합쳐버리는 문제가 발생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952FD45-06C6-A23B-B918-AB888D3D4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8" y="2422242"/>
            <a:ext cx="4509878" cy="4228011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BF904AC-5325-B4D8-6D35-74CE96ED4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816" y="2422242"/>
            <a:ext cx="5248956" cy="392304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8A0741C-241F-1924-3807-C3FB4A184883}"/>
              </a:ext>
            </a:extLst>
          </p:cNvPr>
          <p:cNvSpPr/>
          <p:nvPr/>
        </p:nvSpPr>
        <p:spPr>
          <a:xfrm>
            <a:off x="1390126" y="5601374"/>
            <a:ext cx="3216707" cy="3552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FCD633-5CA5-18FA-2C0D-8709CE60721D}"/>
              </a:ext>
            </a:extLst>
          </p:cNvPr>
          <p:cNvSpPr/>
          <p:nvPr/>
        </p:nvSpPr>
        <p:spPr>
          <a:xfrm>
            <a:off x="6907118" y="5623146"/>
            <a:ext cx="4100516" cy="4293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D34429-A1B6-6D0C-79CD-205C0681A54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606833" y="5779019"/>
            <a:ext cx="2300285" cy="587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889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ECB06-9F3F-B2E1-3867-3DFB1D04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ChatGPT</a:t>
            </a:r>
            <a:r>
              <a:rPr lang="ko-KR" altLang="en-US" dirty="0"/>
              <a:t>와 암호 알고리즘 구현</a:t>
            </a:r>
            <a:r>
              <a:rPr lang="en-US" altLang="ko-KR" dirty="0"/>
              <a:t>: CHAM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1814BF-1F86-4693-D19D-FC61787F16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64/128</a:t>
            </a:r>
            <a:r>
              <a:rPr lang="ko-KR" altLang="en-US" dirty="0"/>
              <a:t>이 완성되었으니 </a:t>
            </a:r>
            <a:r>
              <a:rPr lang="en-US" altLang="ko-KR" dirty="0"/>
              <a:t>128/128</a:t>
            </a:r>
            <a:r>
              <a:rPr lang="ko-KR" altLang="en-US" dirty="0"/>
              <a:t>의 포팅을 요청</a:t>
            </a:r>
            <a:endParaRPr lang="en-US" altLang="ko-KR" dirty="0"/>
          </a:p>
          <a:p>
            <a:pPr lvl="1"/>
            <a:r>
              <a:rPr lang="en-US" altLang="ko-KR" dirty="0"/>
              <a:t>128/128</a:t>
            </a:r>
            <a:r>
              <a:rPr lang="ko-KR" altLang="en-US" dirty="0"/>
              <a:t>에서 틀린 부분이 발생</a:t>
            </a:r>
            <a:endParaRPr lang="en-US" altLang="ko-KR" dirty="0"/>
          </a:p>
          <a:p>
            <a:pPr lvl="1"/>
            <a:r>
              <a:rPr lang="ko-KR" altLang="en-US" dirty="0"/>
              <a:t>알고리즘을 기억하는지 물었더니 기억함</a:t>
            </a:r>
            <a:endParaRPr lang="en-US" altLang="ko-KR" dirty="0"/>
          </a:p>
          <a:p>
            <a:pPr lvl="1"/>
            <a:r>
              <a:rPr lang="ko-KR" altLang="en-US" dirty="0"/>
              <a:t>그것을 토대로 수정을 요청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뜬금없는 매크로 함수 </a:t>
            </a:r>
            <a:r>
              <a:rPr lang="en-US" altLang="ko-KR" dirty="0">
                <a:sym typeface="Wingdings" panose="05000000000000000000" pitchFamily="2" charset="2"/>
              </a:rPr>
              <a:t>&amp; </a:t>
            </a:r>
            <a:r>
              <a:rPr lang="ko-KR" altLang="en-US" dirty="0">
                <a:sym typeface="Wingdings" panose="05000000000000000000" pitchFamily="2" charset="2"/>
              </a:rPr>
              <a:t>또 이전에 발생한 에러</a:t>
            </a:r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8CC852D-6DD4-8D56-CFF0-795FE854F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34" y="3535679"/>
            <a:ext cx="4919340" cy="2965269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D030D41-78CD-D632-92F5-7047F29E6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402" y="2775404"/>
            <a:ext cx="4171196" cy="318271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447261F4-29D9-C122-3792-E9577881D8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681" y="4348707"/>
            <a:ext cx="4241074" cy="240769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D5302B-B30A-691C-2138-49BA766CD627}"/>
              </a:ext>
            </a:extLst>
          </p:cNvPr>
          <p:cNvSpPr/>
          <p:nvPr/>
        </p:nvSpPr>
        <p:spPr>
          <a:xfrm>
            <a:off x="3387419" y="6242000"/>
            <a:ext cx="1733221" cy="257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504E351-0A3A-E8B4-A90B-B304FA129D5B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5120640" y="5068655"/>
            <a:ext cx="621585" cy="13022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B52D48-5D06-E2FD-2330-3EA683DD0946}"/>
              </a:ext>
            </a:extLst>
          </p:cNvPr>
          <p:cNvSpPr/>
          <p:nvPr/>
        </p:nvSpPr>
        <p:spPr>
          <a:xfrm>
            <a:off x="5742225" y="4973126"/>
            <a:ext cx="719535" cy="191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0EAE30-A115-2AE1-1000-0B6288377AD1}"/>
              </a:ext>
            </a:extLst>
          </p:cNvPr>
          <p:cNvSpPr/>
          <p:nvPr/>
        </p:nvSpPr>
        <p:spPr>
          <a:xfrm>
            <a:off x="10921639" y="5528715"/>
            <a:ext cx="858441" cy="176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88FF795-D319-6CC3-5380-004C77D3D283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6461760" y="5068655"/>
            <a:ext cx="4459879" cy="5484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9ABE4C-D568-293B-C710-534D51D718CD}"/>
              </a:ext>
            </a:extLst>
          </p:cNvPr>
          <p:cNvSpPr/>
          <p:nvPr/>
        </p:nvSpPr>
        <p:spPr>
          <a:xfrm>
            <a:off x="8834266" y="5535136"/>
            <a:ext cx="800673" cy="1767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461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6F54-C2B0-23B6-5727-73A9BE54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ChatGPT</a:t>
            </a:r>
            <a:r>
              <a:rPr lang="ko-KR" altLang="en-US" dirty="0"/>
              <a:t>와 암호 알고리즘 구현</a:t>
            </a:r>
            <a:r>
              <a:rPr lang="en-US" altLang="ko-KR" dirty="0"/>
              <a:t>: CHAM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7AB81D-7D34-118C-E7F4-C6AFDD4FA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구현한 코드를 가동해본 결과</a:t>
            </a:r>
            <a:r>
              <a:rPr lang="en-US" altLang="ko-KR" dirty="0"/>
              <a:t>, </a:t>
            </a:r>
            <a:r>
              <a:rPr lang="ko-KR" altLang="en-US" dirty="0"/>
              <a:t>테스트벡터와 일치함</a:t>
            </a:r>
            <a:endParaRPr lang="en-US" altLang="ko-KR" dirty="0"/>
          </a:p>
          <a:p>
            <a:pPr lvl="1"/>
            <a:r>
              <a:rPr lang="ko-KR" altLang="en-US" dirty="0"/>
              <a:t>하지만 구현 중간에 너무 많은 문제가 발생</a:t>
            </a:r>
            <a:endParaRPr lang="en-US" altLang="ko-KR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A1D9E98-3316-7FB6-FC07-074AF7040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89" y="3739827"/>
            <a:ext cx="7038095" cy="2809524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602F11D6-E3D8-E807-2843-B66A0B53F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39" y="3592014"/>
            <a:ext cx="5762625" cy="31051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6B02B7A-4A97-DF0E-4489-064E48BA2D80}"/>
              </a:ext>
            </a:extLst>
          </p:cNvPr>
          <p:cNvSpPr/>
          <p:nvPr/>
        </p:nvSpPr>
        <p:spPr>
          <a:xfrm>
            <a:off x="1485919" y="4382174"/>
            <a:ext cx="1596915" cy="2072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009E36C-23D4-3081-F1EC-2B92FE0684A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082834" y="4373465"/>
            <a:ext cx="4277016" cy="1123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61171C-E6AB-8E49-7BD7-AA021F89F278}"/>
              </a:ext>
            </a:extLst>
          </p:cNvPr>
          <p:cNvSpPr/>
          <p:nvPr/>
        </p:nvSpPr>
        <p:spPr>
          <a:xfrm>
            <a:off x="7359850" y="4261134"/>
            <a:ext cx="2297956" cy="224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8B8016-8EB2-6A6B-AA64-3AC93BC965D4}"/>
              </a:ext>
            </a:extLst>
          </p:cNvPr>
          <p:cNvSpPr/>
          <p:nvPr/>
        </p:nvSpPr>
        <p:spPr>
          <a:xfrm>
            <a:off x="1469090" y="5362140"/>
            <a:ext cx="2798110" cy="2072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9FBA5A-030F-D93C-0E87-B09B96B2AF29}"/>
              </a:ext>
            </a:extLst>
          </p:cNvPr>
          <p:cNvSpPr/>
          <p:nvPr/>
        </p:nvSpPr>
        <p:spPr>
          <a:xfrm>
            <a:off x="7358207" y="5241099"/>
            <a:ext cx="3562342" cy="224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0ED9703-07F8-2B70-2F81-736A81A03D4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4267200" y="5353430"/>
            <a:ext cx="3091007" cy="1123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1E60CA-917A-35EE-BFCD-73A09E9FF82A}"/>
              </a:ext>
            </a:extLst>
          </p:cNvPr>
          <p:cNvSpPr/>
          <p:nvPr/>
        </p:nvSpPr>
        <p:spPr>
          <a:xfrm>
            <a:off x="1490919" y="6324845"/>
            <a:ext cx="2798110" cy="2072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DA2F8B-DA25-7E4A-D9B1-65BB14522A54}"/>
              </a:ext>
            </a:extLst>
          </p:cNvPr>
          <p:cNvSpPr/>
          <p:nvPr/>
        </p:nvSpPr>
        <p:spPr>
          <a:xfrm>
            <a:off x="7358207" y="6376500"/>
            <a:ext cx="3562342" cy="224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A8AB8D3-E090-B080-3769-0F7EC5773BEA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4289029" y="6428467"/>
            <a:ext cx="3069178" cy="603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966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4C471-3F92-01E7-9F57-9EB1759F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7A6FB4-2DFB-EFA1-DBFE-F3D5BF3EA9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20000"/>
              </a:lnSpc>
            </a:pPr>
            <a:r>
              <a:rPr lang="en-US" altLang="ko-KR" dirty="0" err="1"/>
              <a:t>ChatGPT</a:t>
            </a:r>
            <a:r>
              <a:rPr lang="ko-KR" altLang="en-US" dirty="0"/>
              <a:t>를 사용한 프로그래밍의 시도는 많음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b="1" dirty="0">
                <a:solidFill>
                  <a:srgbClr val="0070C0"/>
                </a:solidFill>
              </a:rPr>
              <a:t>단순한 수준의 프로그래밍부터 복잡한 수준까지 모두 가능</a:t>
            </a:r>
            <a:endParaRPr lang="en-US" altLang="ko-KR" b="1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dirty="0"/>
              <a:t>복잡한 프로그래밍의 경우</a:t>
            </a:r>
            <a:r>
              <a:rPr lang="en-US" altLang="ko-KR" dirty="0"/>
              <a:t>, </a:t>
            </a:r>
            <a:r>
              <a:rPr lang="ko-KR" altLang="en-US" dirty="0"/>
              <a:t>전문가가 아니면 </a:t>
            </a:r>
            <a:r>
              <a:rPr lang="en-US" altLang="ko-KR" dirty="0"/>
              <a:t>GPT</a:t>
            </a:r>
            <a:r>
              <a:rPr lang="ko-KR" altLang="en-US" dirty="0"/>
              <a:t>를 신뢰하기 어려움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이전에 학습한 것을 잊기도 하고 같은 실수를 반복하기도 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암호 알고리즘의 구현도 가능함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ko-KR" altLang="en-US" dirty="0"/>
              <a:t>널리 알려진 알고리즘은 손쉽게 구현 가능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잘 알려지지 않은 알고리즘은 구현이 까다로움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많은 시행착오를 거치면 구현이 가능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하지만 암호 알고리즘 내부를 잘 모른다면</a:t>
            </a:r>
            <a:br>
              <a:rPr lang="en-US" altLang="ko-KR" dirty="0"/>
            </a:br>
            <a:r>
              <a:rPr lang="en-US" altLang="ko-KR" b="1" dirty="0">
                <a:solidFill>
                  <a:srgbClr val="FF0000"/>
                </a:solidFill>
              </a:rPr>
              <a:t>GPT</a:t>
            </a:r>
            <a:r>
              <a:rPr lang="ko-KR" altLang="en-US" b="1" dirty="0">
                <a:solidFill>
                  <a:srgbClr val="FF0000"/>
                </a:solidFill>
              </a:rPr>
              <a:t>가 잘못 구현해도 발견하지 못할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41142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FDA1C-229D-EB4F-43BB-57AE9D3B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ChatGPT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AB50D-D45F-B0E0-8D82-72665B7AFB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A3EB796-9DE5-DBA6-713C-C8E200289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487487"/>
            <a:ext cx="73152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1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ChatGPT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OpenAI</a:t>
            </a:r>
            <a:r>
              <a:rPr lang="ko-KR" altLang="en-US" dirty="0"/>
              <a:t>에서 개발한 대화형 인공지능 서비스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무료와 유료 두 가지가 존재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GPT-4.0</a:t>
            </a:r>
            <a:r>
              <a:rPr lang="ko-KR" altLang="en-US" dirty="0"/>
              <a:t>은 유료만 사용 가능</a:t>
            </a:r>
            <a:r>
              <a:rPr lang="en-US" altLang="ko-KR" dirty="0"/>
              <a:t>, 3</a:t>
            </a:r>
            <a:r>
              <a:rPr lang="ko-KR" altLang="en-US" dirty="0"/>
              <a:t>시간에 </a:t>
            </a:r>
            <a:r>
              <a:rPr lang="en-US" altLang="ko-KR" dirty="0"/>
              <a:t>25</a:t>
            </a:r>
            <a:r>
              <a:rPr lang="ko-KR" altLang="en-US" dirty="0"/>
              <a:t>개의 답변을 받을 수 있음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다양한 대화를 할 수 있으며</a:t>
            </a:r>
            <a:r>
              <a:rPr lang="en-US" altLang="ko-KR" dirty="0"/>
              <a:t>, </a:t>
            </a:r>
            <a:r>
              <a:rPr lang="ko-KR" altLang="en-US" dirty="0"/>
              <a:t>창의적인 활동도 가능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디자인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일정 계획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끝말잇기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프로그래밍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253D7-A13B-060B-DCEF-FDFD7B15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ChatGPT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4D4A96-C63A-5798-1047-9D0E377A07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96E6CC-4F2B-77EA-AB96-2D145A079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90" y="1152525"/>
            <a:ext cx="5147051" cy="4295911"/>
          </a:xfrm>
          <a:prstGeom prst="rect">
            <a:avLst/>
          </a:prstGeom>
        </p:spPr>
      </p:pic>
      <p:pic>
        <p:nvPicPr>
          <p:cNvPr id="7" name="그림 6" descr="사람, 실내, 스탠딩이(가) 표시된 사진&#10;&#10;자동 생성된 설명">
            <a:extLst>
              <a:ext uri="{FF2B5EF4-FFF2-40B4-BE49-F238E27FC236}">
                <a16:creationId xmlns:a16="http://schemas.microsoft.com/office/drawing/2014/main" id="{58D6F037-1DF8-E9B2-1E3B-CD47E9747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788" y="2873828"/>
            <a:ext cx="6248726" cy="364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33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E8C53-31FF-CEEE-19F9-E01AFBC52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ChatGPT</a:t>
            </a:r>
            <a:r>
              <a:rPr lang="ko-KR" altLang="en-US" dirty="0"/>
              <a:t>를 사용한 프로그래밍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4331CC-90EB-DC9F-C105-AF2C831033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ChatGPT</a:t>
            </a:r>
            <a:r>
              <a:rPr lang="ko-KR" altLang="en-US" dirty="0"/>
              <a:t>를 사용하여 프로그래밍을 하는 시도가 </a:t>
            </a:r>
            <a:r>
              <a:rPr lang="ko-KR" altLang="en-US" dirty="0" err="1"/>
              <a:t>많아짐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장점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프로그래밍을 몰라도 프로그램을 짤 수 있다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프로그래밍을 할 줄 알지만 특정 언어를 몰라도 프로그램을 짤 수 있다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단점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프로그래밍을 할 줄 모르면 에러가 있는 코드를 어떻게 고쳐야 할지 모른다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위 단점은 </a:t>
            </a:r>
            <a:r>
              <a:rPr lang="en-US" altLang="ko-KR" dirty="0" err="1"/>
              <a:t>ChatGPT</a:t>
            </a:r>
            <a:r>
              <a:rPr lang="ko-KR" altLang="en-US" dirty="0"/>
              <a:t>에게 요청하면 에러를 수정해주기도 한다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프로그래밍을 모르면 에러는 없지만</a:t>
            </a:r>
            <a:r>
              <a:rPr lang="en-US" altLang="ko-KR" b="1" dirty="0">
                <a:solidFill>
                  <a:srgbClr val="FF0000"/>
                </a:solidFill>
              </a:rPr>
              <a:t>,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오동작하는</a:t>
            </a:r>
            <a:r>
              <a:rPr lang="ko-KR" altLang="en-US" b="1" dirty="0">
                <a:solidFill>
                  <a:srgbClr val="FF0000"/>
                </a:solidFill>
              </a:rPr>
              <a:t> 코드를 찾을 수 없다</a:t>
            </a:r>
          </a:p>
        </p:txBody>
      </p:sp>
    </p:spTree>
    <p:extLst>
      <p:ext uri="{BB962C8B-B14F-4D97-AF65-F5344CB8AC3E}">
        <p14:creationId xmlns:p14="http://schemas.microsoft.com/office/powerpoint/2010/main" val="28659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02E48-3456-BC5C-AF71-10E6680EF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ChatGPT</a:t>
            </a:r>
            <a:r>
              <a:rPr lang="ko-KR" altLang="en-US" dirty="0"/>
              <a:t>를 사용한 프로그래밍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820AEF-FCDE-EF11-F23D-963928E48C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634C5F-028E-BAA2-F1D7-CCB8FAF55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05" y="1106040"/>
            <a:ext cx="5042410" cy="554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60275BD-C691-8178-AF96-04BA90FA1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869" y="1277978"/>
            <a:ext cx="5475211" cy="52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288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C5B70-E4DF-B427-B07C-BF1467CD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ChatGPT</a:t>
            </a:r>
            <a:r>
              <a:rPr lang="ko-KR" altLang="en-US" dirty="0"/>
              <a:t>와 암호 알고리즘 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1CA4DE-24B5-672C-A542-6935B2205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그렇다면 </a:t>
            </a:r>
            <a:r>
              <a:rPr lang="en-US" altLang="ko-KR" dirty="0" err="1"/>
              <a:t>ChatGPT</a:t>
            </a:r>
            <a:r>
              <a:rPr lang="ko-KR" altLang="en-US" dirty="0"/>
              <a:t>를 사용한 암호 알고리즘은 구현이 가능할까</a:t>
            </a:r>
            <a:r>
              <a:rPr lang="en-US" altLang="ko-KR" dirty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기본적으로 </a:t>
            </a:r>
            <a:r>
              <a:rPr lang="en-US" altLang="ko-KR" dirty="0" err="1"/>
              <a:t>ChatGPT</a:t>
            </a:r>
            <a:r>
              <a:rPr lang="ko-KR" altLang="en-US" dirty="0"/>
              <a:t>는 </a:t>
            </a:r>
            <a:r>
              <a:rPr lang="ko-KR" altLang="en-US" b="1" dirty="0">
                <a:solidFill>
                  <a:srgbClr val="FF0000"/>
                </a:solidFill>
              </a:rPr>
              <a:t>언어 모델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프로그래밍을 위한 </a:t>
            </a:r>
            <a:r>
              <a:rPr lang="en-US" altLang="ko-KR" dirty="0"/>
              <a:t>AI</a:t>
            </a:r>
            <a:r>
              <a:rPr lang="ko-KR" altLang="en-US" dirty="0"/>
              <a:t>는 아님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하지만 지금까지 </a:t>
            </a:r>
            <a:r>
              <a:rPr lang="en-US" altLang="ko-KR" dirty="0" err="1"/>
              <a:t>ChatGPT</a:t>
            </a:r>
            <a:r>
              <a:rPr lang="ko-KR" altLang="en-US" dirty="0"/>
              <a:t>는 프로그래밍과 관련된 많은 부분을 학습함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다른 프로그래밍을 보면 암호 알고리즘 구현도 가능할 것으로 보임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구현 대상을 크게 두 종류로 나눔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널리 잘 알려진 알고리즘이며 공개된 소스도 많음</a:t>
            </a:r>
            <a:r>
              <a:rPr lang="en-US" altLang="ko-KR" dirty="0"/>
              <a:t>: AES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국내에서만 유명한 알고리즘이며 소스코드도 찾기 어려움</a:t>
            </a:r>
            <a:r>
              <a:rPr lang="en-US" altLang="ko-KR" dirty="0"/>
              <a:t>: CHAM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89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FD13F-1EF3-7810-E2E2-17826335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ChatGPT</a:t>
            </a:r>
            <a:r>
              <a:rPr lang="ko-KR" altLang="en-US" dirty="0"/>
              <a:t>와 암호 알고리즘 구현</a:t>
            </a:r>
            <a:r>
              <a:rPr lang="en-US" altLang="ko-KR" dirty="0"/>
              <a:t>: AES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A227EF-EB82-3D68-4DAC-F6716F2232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AES </a:t>
            </a:r>
            <a:r>
              <a:rPr lang="ko-KR" altLang="en-US" dirty="0"/>
              <a:t>알고리즘을 알고 있다</a:t>
            </a:r>
            <a:endParaRPr lang="en-US" altLang="ko-KR" dirty="0"/>
          </a:p>
          <a:p>
            <a:pPr lvl="1"/>
            <a:r>
              <a:rPr lang="en-US" altLang="ko-KR" dirty="0"/>
              <a:t>GPT</a:t>
            </a:r>
            <a:r>
              <a:rPr lang="ko-KR" altLang="en-US" dirty="0"/>
              <a:t>에게 알고리즘 설명은 생략</a:t>
            </a:r>
            <a:endParaRPr lang="en-US" altLang="ko-KR" dirty="0"/>
          </a:p>
          <a:p>
            <a:r>
              <a:rPr lang="ko-KR" altLang="en-US" dirty="0"/>
              <a:t>오픈소스 사용을 추천함</a:t>
            </a:r>
            <a:endParaRPr lang="en-US" altLang="ko-KR" dirty="0"/>
          </a:p>
          <a:p>
            <a:r>
              <a:rPr lang="ko-KR" altLang="en-US" dirty="0"/>
              <a:t>직접 구현을 요청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C163410-E4C3-B62B-880B-AA5E379F6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402" y="969910"/>
            <a:ext cx="4989669" cy="4788263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D7C02FB-EDD7-96CC-3626-0655C878B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34235"/>
            <a:ext cx="6219825" cy="20478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779C1E5-8980-E462-B243-60BF7604A1D4}"/>
              </a:ext>
            </a:extLst>
          </p:cNvPr>
          <p:cNvSpPr/>
          <p:nvPr/>
        </p:nvSpPr>
        <p:spPr>
          <a:xfrm>
            <a:off x="6217921" y="5749463"/>
            <a:ext cx="4598126" cy="276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17406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633</Words>
  <Application>Microsoft Office PowerPoint</Application>
  <PresentationFormat>와이드스크린</PresentationFormat>
  <Paragraphs>103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CryptoCraft 테마</vt:lpstr>
      <vt:lpstr>제목 테마</vt:lpstr>
      <vt:lpstr>ChatGPT를 사용한 암호 구현</vt:lpstr>
      <vt:lpstr> ChatGPT란?</vt:lpstr>
      <vt:lpstr> ChatGPT란?</vt:lpstr>
      <vt:lpstr> ChatGPT란?</vt:lpstr>
      <vt:lpstr> ChatGPT란?</vt:lpstr>
      <vt:lpstr> ChatGPT를 사용한 프로그래밍</vt:lpstr>
      <vt:lpstr> ChatGPT를 사용한 프로그래밍</vt:lpstr>
      <vt:lpstr> ChatGPT와 암호 알고리즘 구현</vt:lpstr>
      <vt:lpstr> ChatGPT와 암호 알고리즘 구현: AES</vt:lpstr>
      <vt:lpstr> ChatGPT와 암호 알고리즘 구현: AES</vt:lpstr>
      <vt:lpstr> ChatGPT와 암호 알고리즘 구현: AES</vt:lpstr>
      <vt:lpstr> ChatGPT와 암호 알고리즘 구현: AES</vt:lpstr>
      <vt:lpstr> ChatGPT와 암호 알고리즘 구현: AES</vt:lpstr>
      <vt:lpstr> ChatGPT와 암호 알고리즘 구현: AES</vt:lpstr>
      <vt:lpstr> ChatGPT와 암호 알고리즘 구현: AES</vt:lpstr>
      <vt:lpstr> ChatGPT와 암호 알고리즘 구현: CHAM</vt:lpstr>
      <vt:lpstr> ChatGPT와 암호 알고리즘 구현: CHAM</vt:lpstr>
      <vt:lpstr> ChatGPT와 암호 알고리즘 구현: CHAM</vt:lpstr>
      <vt:lpstr> ChatGPT와 암호 알고리즘 구현: CHAM</vt:lpstr>
      <vt:lpstr> ChatGPT와 암호 알고리즘 구현: CHAM</vt:lpstr>
      <vt:lpstr> ChatGPT와 암호 알고리즘 구현: CHAM</vt:lpstr>
      <vt:lpstr> ChatGPT와 암호 알고리즘 구현: CHAM</vt:lpstr>
      <vt:lpstr> ChatGPT와 암호 알고리즘 구현: CHAM</vt:lpstr>
      <vt:lpstr> ChatGPT와 암호 알고리즘 구현: CHAM</vt:lpstr>
      <vt:lpstr> 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HD K</cp:lastModifiedBy>
  <cp:revision>70</cp:revision>
  <dcterms:created xsi:type="dcterms:W3CDTF">2019-03-05T04:29:07Z</dcterms:created>
  <dcterms:modified xsi:type="dcterms:W3CDTF">2023-04-09T15:52:21Z</dcterms:modified>
</cp:coreProperties>
</file>