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8" r:id="rId6"/>
    <p:sldId id="287" r:id="rId7"/>
    <p:sldId id="286" r:id="rId8"/>
    <p:sldId id="284" r:id="rId9"/>
    <p:sldId id="289" r:id="rId10"/>
    <p:sldId id="293" r:id="rId11"/>
    <p:sldId id="294" r:id="rId12"/>
    <p:sldId id="292" r:id="rId13"/>
    <p:sldId id="28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iZyOfyl0h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luopworld/aes_12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https://youtu.be/jiZyOfyl0hQ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코드 분석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927F646-2F0A-43C0-B437-DA2812618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dirty="0"/>
              <a:t>Inverse S-box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6C827-9946-4AB3-9CBC-2B531D5F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9" y="1663971"/>
            <a:ext cx="9670802" cy="44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6B905C4-57C2-4D28-AB39-DE002BE9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328737"/>
            <a:ext cx="3990975" cy="470535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53F1B94-5139-414C-BA15-17B17215B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24" y="2555489"/>
            <a:ext cx="2191719" cy="17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7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출처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https://github.com/openluopworld/aes_128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8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암호화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키 스케줄 코드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복호화 코드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D6A8D7-891E-4A05-A7DB-52B35525C07E}"/>
              </a:ext>
            </a:extLst>
          </p:cNvPr>
          <p:cNvSpPr/>
          <p:nvPr/>
        </p:nvSpPr>
        <p:spPr>
          <a:xfrm>
            <a:off x="970155" y="4361708"/>
            <a:ext cx="10259123" cy="901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암호화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AD273-21FC-4EF0-8DC6-1E7BEE86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08" y="1276349"/>
            <a:ext cx="7372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8E43F0-5FF8-4B3C-BCC9-F997485E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52512"/>
            <a:ext cx="5894365" cy="4203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DA462-874F-49E0-9E49-BB42B4B4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91" y="1052512"/>
            <a:ext cx="5630325" cy="464711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89F8C73-8A29-4C83-A153-1AA827A2B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391" y="6021603"/>
            <a:ext cx="4257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S-box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0x13 -&gt; 0x7d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260DC-3FD9-4171-98FA-E310034A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30" y="1152525"/>
            <a:ext cx="9382320" cy="430809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4B005AD-3DB9-421F-99D4-835731CA54E7}"/>
              </a:ext>
            </a:extLst>
          </p:cNvPr>
          <p:cNvSpPr/>
          <p:nvPr/>
        </p:nvSpPr>
        <p:spPr>
          <a:xfrm>
            <a:off x="4293220" y="1639230"/>
            <a:ext cx="512956" cy="3345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86C1B-141D-4088-BF7C-E651515F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3748342" cy="52911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9A09CA-7B8E-4BC8-8EDD-C5C3A73F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12" y="4174476"/>
            <a:ext cx="5718976" cy="210807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1328A9-C1C3-45D4-AE4E-5549EADB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29" y="1080278"/>
            <a:ext cx="2191719" cy="1747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088741-37EC-444A-846A-C6CBB2E0658C}"/>
              </a:ext>
            </a:extLst>
          </p:cNvPr>
          <p:cNvSpPr txBox="1"/>
          <p:nvPr/>
        </p:nvSpPr>
        <p:spPr>
          <a:xfrm>
            <a:off x="5440529" y="2686749"/>
            <a:ext cx="6127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AES에서 데이터의 상태</a:t>
            </a:r>
          </a:p>
          <a:p>
            <a:r>
              <a:rPr lang="ko-KR" altLang="en-US" dirty="0"/>
              <a:t>(STATE) – 행렬 구조</a:t>
            </a:r>
          </a:p>
        </p:txBody>
      </p:sp>
    </p:spTree>
    <p:extLst>
      <p:ext uri="{BB962C8B-B14F-4D97-AF65-F5344CB8AC3E}">
        <p14:creationId xmlns:p14="http://schemas.microsoft.com/office/powerpoint/2010/main" val="35384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스케줄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B3864C-9E9A-4461-A537-0E95F785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629275" cy="5067300"/>
          </a:xfrm>
          <a:prstGeom prst="rect">
            <a:avLst/>
          </a:prstGeom>
        </p:spPr>
      </p:pic>
      <p:pic>
        <p:nvPicPr>
          <p:cNvPr id="9" name="그림 8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235CBC84-DA4A-4B56-81C9-B8C9BE7D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301" y="1143000"/>
            <a:ext cx="5088673" cy="44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스케줄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22C50-F96B-4820-AA4F-751AC065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42" y="1307099"/>
            <a:ext cx="3305268" cy="424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7BEDD-3872-432A-8192-6EF242F6D57C}"/>
              </a:ext>
            </a:extLst>
          </p:cNvPr>
          <p:cNvSpPr txBox="1"/>
          <p:nvPr/>
        </p:nvSpPr>
        <p:spPr>
          <a:xfrm>
            <a:off x="3663136" y="40007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라운드 계수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96ED671-74E4-464F-8355-33F8954052BE}"/>
              </a:ext>
            </a:extLst>
          </p:cNvPr>
          <p:cNvCxnSpPr>
            <a:cxnSpLocks/>
          </p:cNvCxnSpPr>
          <p:nvPr/>
        </p:nvCxnSpPr>
        <p:spPr>
          <a:xfrm>
            <a:off x="5006898" y="4185404"/>
            <a:ext cx="2933445" cy="235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5CD04C3-7AE8-4226-8B51-E0A76ABCE133}"/>
              </a:ext>
            </a:extLst>
          </p:cNvPr>
          <p:cNvSpPr/>
          <p:nvPr/>
        </p:nvSpPr>
        <p:spPr>
          <a:xfrm>
            <a:off x="8032368" y="4024248"/>
            <a:ext cx="443202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CB94D97-277B-433C-8E75-D519FD1D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0" y="4531725"/>
            <a:ext cx="6762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C3CD4D2-9CDE-4DCD-A808-CF3E315D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5577009" cy="494023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D4AF7D4-F2BA-42D6-AEFE-A1AE9CBB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85" y="1152525"/>
            <a:ext cx="5588695" cy="49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16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85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AES 코드 분석</vt:lpstr>
      <vt:lpstr>PowerPoint 프레젠테이션</vt:lpstr>
      <vt:lpstr>AES 암호화 과정</vt:lpstr>
      <vt:lpstr>암호화 코드 분석</vt:lpstr>
      <vt:lpstr>암호화 코드 분석</vt:lpstr>
      <vt:lpstr>암호화 코드 분석</vt:lpstr>
      <vt:lpstr>키 스케줄 코드 분석</vt:lpstr>
      <vt:lpstr>키 스케줄 코드 분석</vt:lpstr>
      <vt:lpstr>복호화 코드 분석</vt:lpstr>
      <vt:lpstr>복호화 코드 분석</vt:lpstr>
      <vt:lpstr>복호화 코드 분석</vt:lpstr>
      <vt:lpstr>코드 출처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82</cp:revision>
  <dcterms:created xsi:type="dcterms:W3CDTF">2019-03-05T04:29:07Z</dcterms:created>
  <dcterms:modified xsi:type="dcterms:W3CDTF">2021-08-02T02:07:52Z</dcterms:modified>
</cp:coreProperties>
</file>