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6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4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7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5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9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F02BC-55FF-46E4-BD02-8486032C745B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24B2-5A69-413D-82E8-520328771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N_otcqpFl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tensorflow.org/tutorials/generative/dcgan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himanshuxd/activation-functions-sigmoid-relu-leaky-relu-and-softmax-basics-for-neural-networks-and-deep-8d9c70eed91e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src.nist.gov/projects/random-bit-generation/documentation-and-softw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GAN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Random Number Generator</a:t>
            </a:r>
          </a:p>
          <a:p>
            <a:r>
              <a:rPr lang="en-US" altLang="ko-KR">
                <a:hlinkClick r:id="rId2"/>
              </a:rPr>
              <a:t>https://youtu.be/3N_otcqpFlM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11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798"/>
            <a:ext cx="8447822" cy="212774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838200" y="4231666"/>
            <a:ext cx="6125308" cy="1764688"/>
          </a:xfrm>
          <a:prstGeom prst="roundRect">
            <a:avLst>
              <a:gd name="adj" fmla="val 41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/>
              <a:t>Best pass rate was around 98%.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Non-cryptographic PRNGs.</a:t>
            </a:r>
          </a:p>
        </p:txBody>
      </p:sp>
    </p:spTree>
    <p:extLst>
      <p:ext uri="{BB962C8B-B14F-4D97-AF65-F5344CB8AC3E}">
        <p14:creationId xmlns:p14="http://schemas.microsoft.com/office/powerpoint/2010/main" val="19353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Generative Adversarial Networks</a:t>
            </a:r>
          </a:p>
          <a:p>
            <a:endParaRPr lang="en-US" altLang="ko-KR" dirty="0"/>
          </a:p>
          <a:p>
            <a:r>
              <a:rPr lang="en-US" altLang="ko-KR" dirty="0" smtClean="0"/>
              <a:t>Two Models</a:t>
            </a:r>
          </a:p>
          <a:p>
            <a:pPr lvl="1"/>
            <a:r>
              <a:rPr lang="en-US" altLang="ko-KR" dirty="0" smtClean="0"/>
              <a:t>Generator</a:t>
            </a:r>
          </a:p>
          <a:p>
            <a:pPr lvl="1"/>
            <a:r>
              <a:rPr lang="en-US" altLang="ko-KR" dirty="0" smtClean="0"/>
              <a:t>Discriminator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GANs Example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MNIST Data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09288" y="1321356"/>
            <a:ext cx="594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https://www.tensorflow.org/tutorials/generative/dcgan?</a:t>
            </a:r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6416"/>
            <a:ext cx="7771071" cy="3253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2003121"/>
            <a:ext cx="7419975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49" y="3627071"/>
            <a:ext cx="6791325" cy="723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5421" y="4571358"/>
            <a:ext cx="2085336" cy="20262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5739" y="4571358"/>
            <a:ext cx="2026261" cy="19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Number Generator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Two RNGs</a:t>
            </a:r>
          </a:p>
          <a:p>
            <a:pPr lvl="1"/>
            <a:r>
              <a:rPr lang="en-US" altLang="ko-KR" dirty="0" smtClean="0"/>
              <a:t>TRNG(True RNG)</a:t>
            </a:r>
          </a:p>
          <a:p>
            <a:pPr lvl="1"/>
            <a:r>
              <a:rPr lang="en-US" altLang="ko-KR" dirty="0" smtClean="0"/>
              <a:t>PRNG(Pseudo RNG)</a:t>
            </a:r>
          </a:p>
          <a:p>
            <a:pPr lvl="2"/>
            <a:r>
              <a:rPr lang="en-US" altLang="ko-KR" dirty="0" smtClean="0"/>
              <a:t>Seed </a:t>
            </a:r>
            <a:r>
              <a:rPr lang="en-US" altLang="ko-KR" i="1" dirty="0" smtClean="0"/>
              <a:t>s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70" y="2271439"/>
            <a:ext cx="2914650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3880890"/>
            <a:ext cx="3562350" cy="600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492" y="3828686"/>
            <a:ext cx="3771900" cy="7048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684228" y="4312720"/>
            <a:ext cx="836735" cy="945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모서리가 둥근 직사각형 7"/>
              <p:cNvSpPr/>
              <p:nvPr/>
            </p:nvSpPr>
            <p:spPr>
              <a:xfrm>
                <a:off x="1585547" y="4852350"/>
                <a:ext cx="1740876" cy="998291"/>
              </a:xfrm>
              <a:prstGeom prst="round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8" name="모서리가 둥근 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47" y="4852350"/>
                <a:ext cx="1740876" cy="99829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타원 9"/>
          <p:cNvSpPr/>
          <p:nvPr/>
        </p:nvSpPr>
        <p:spPr>
          <a:xfrm>
            <a:off x="356089" y="5030575"/>
            <a:ext cx="641839" cy="64183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14042" y="5096426"/>
            <a:ext cx="1128347" cy="510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모서리가 둥근 직사각형 11"/>
              <p:cNvSpPr/>
              <p:nvPr/>
            </p:nvSpPr>
            <p:spPr>
              <a:xfrm>
                <a:off x="8393724" y="4852349"/>
                <a:ext cx="1740876" cy="998291"/>
              </a:xfrm>
              <a:prstGeom prst="round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2" name="모서리가 둥근 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24" y="4852349"/>
                <a:ext cx="1740876" cy="99829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/>
          <p:cNvSpPr/>
          <p:nvPr/>
        </p:nvSpPr>
        <p:spPr>
          <a:xfrm>
            <a:off x="7164266" y="4709654"/>
            <a:ext cx="641839" cy="64183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722219" y="5096425"/>
            <a:ext cx="1128347" cy="510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/>
              <p:cNvSpPr/>
              <p:nvPr/>
            </p:nvSpPr>
            <p:spPr>
              <a:xfrm>
                <a:off x="7164265" y="5408641"/>
                <a:ext cx="641839" cy="64183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65" y="5408641"/>
                <a:ext cx="641839" cy="64183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10" idx="6"/>
            <a:endCxn id="8" idx="1"/>
          </p:cNvCxnSpPr>
          <p:nvPr/>
        </p:nvCxnSpPr>
        <p:spPr>
          <a:xfrm>
            <a:off x="997928" y="5351495"/>
            <a:ext cx="587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11" idx="1"/>
          </p:cNvCxnSpPr>
          <p:nvPr/>
        </p:nvCxnSpPr>
        <p:spPr>
          <a:xfrm>
            <a:off x="3326423" y="5351496"/>
            <a:ext cx="58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6"/>
            <a:endCxn id="12" idx="1"/>
          </p:cNvCxnSpPr>
          <p:nvPr/>
        </p:nvCxnSpPr>
        <p:spPr>
          <a:xfrm>
            <a:off x="7806105" y="5030574"/>
            <a:ext cx="587619" cy="3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6"/>
            <a:endCxn id="12" idx="1"/>
          </p:cNvCxnSpPr>
          <p:nvPr/>
        </p:nvCxnSpPr>
        <p:spPr>
          <a:xfrm flipV="1">
            <a:off x="7806104" y="5351495"/>
            <a:ext cx="587620" cy="3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3"/>
            <a:endCxn id="14" idx="1"/>
          </p:cNvCxnSpPr>
          <p:nvPr/>
        </p:nvCxnSpPr>
        <p:spPr>
          <a:xfrm>
            <a:off x="10134600" y="5351495"/>
            <a:ext cx="58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53915" y="3068515"/>
            <a:ext cx="112966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67659" y="2525013"/>
            <a:ext cx="1740876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Generator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8201" y="2382318"/>
            <a:ext cx="641839" cy="64183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680188" y="1765300"/>
            <a:ext cx="1128347" cy="510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Training Data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/>
              <p:cNvSpPr/>
              <p:nvPr/>
            </p:nvSpPr>
            <p:spPr>
              <a:xfrm>
                <a:off x="838200" y="3081305"/>
                <a:ext cx="641839" cy="64183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81305"/>
                <a:ext cx="641839" cy="64183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13" idx="6"/>
            <a:endCxn id="12" idx="1"/>
          </p:cNvCxnSpPr>
          <p:nvPr/>
        </p:nvCxnSpPr>
        <p:spPr>
          <a:xfrm>
            <a:off x="1480040" y="2703238"/>
            <a:ext cx="587619" cy="3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6"/>
            <a:endCxn id="12" idx="1"/>
          </p:cNvCxnSpPr>
          <p:nvPr/>
        </p:nvCxnSpPr>
        <p:spPr>
          <a:xfrm flipV="1">
            <a:off x="1480039" y="3024159"/>
            <a:ext cx="587620" cy="3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3"/>
            <a:endCxn id="14" idx="1"/>
          </p:cNvCxnSpPr>
          <p:nvPr/>
        </p:nvCxnSpPr>
        <p:spPr>
          <a:xfrm>
            <a:off x="3808535" y="3024159"/>
            <a:ext cx="58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59" y="365125"/>
            <a:ext cx="3009900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모서리가 둥근 직사각형 21"/>
          <p:cNvSpPr/>
          <p:nvPr/>
        </p:nvSpPr>
        <p:spPr>
          <a:xfrm>
            <a:off x="4396154" y="2525011"/>
            <a:ext cx="1740876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Discriminator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14" idx="3"/>
            <a:endCxn id="22" idx="1"/>
          </p:cNvCxnSpPr>
          <p:nvPr/>
        </p:nvCxnSpPr>
        <p:spPr>
          <a:xfrm>
            <a:off x="3808535" y="2020370"/>
            <a:ext cx="587619" cy="100378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7284429" y="5042543"/>
            <a:ext cx="1740876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Generator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054971" y="4899848"/>
            <a:ext cx="641839" cy="64183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/>
              <p:cNvSpPr/>
              <p:nvPr/>
            </p:nvSpPr>
            <p:spPr>
              <a:xfrm>
                <a:off x="6054970" y="5598835"/>
                <a:ext cx="641839" cy="64183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970" y="5598835"/>
                <a:ext cx="641839" cy="6418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6" idx="6"/>
            <a:endCxn id="24" idx="1"/>
          </p:cNvCxnSpPr>
          <p:nvPr/>
        </p:nvCxnSpPr>
        <p:spPr>
          <a:xfrm>
            <a:off x="6696810" y="5220768"/>
            <a:ext cx="587619" cy="3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9" idx="6"/>
            <a:endCxn id="24" idx="1"/>
          </p:cNvCxnSpPr>
          <p:nvPr/>
        </p:nvCxnSpPr>
        <p:spPr>
          <a:xfrm flipV="1">
            <a:off x="6696809" y="5541689"/>
            <a:ext cx="587620" cy="3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4" idx="3"/>
          </p:cNvCxnSpPr>
          <p:nvPr/>
        </p:nvCxnSpPr>
        <p:spPr>
          <a:xfrm>
            <a:off x="9025305" y="5541689"/>
            <a:ext cx="587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612924" y="5042541"/>
            <a:ext cx="1740876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Predictor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773723" y="2020370"/>
            <a:ext cx="10946423" cy="41166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52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59" y="365125"/>
            <a:ext cx="3009900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모서리가 둥근 직사각형 23"/>
          <p:cNvSpPr/>
          <p:nvPr/>
        </p:nvSpPr>
        <p:spPr>
          <a:xfrm>
            <a:off x="2067659" y="3305560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FCFF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838201" y="3162865"/>
            <a:ext cx="641839" cy="64183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/>
              <p:cNvSpPr/>
              <p:nvPr/>
            </p:nvSpPr>
            <p:spPr>
              <a:xfrm>
                <a:off x="838200" y="3861852"/>
                <a:ext cx="641839" cy="64183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1852"/>
                <a:ext cx="641839" cy="6418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6" idx="6"/>
            <a:endCxn id="24" idx="1"/>
          </p:cNvCxnSpPr>
          <p:nvPr/>
        </p:nvCxnSpPr>
        <p:spPr>
          <a:xfrm>
            <a:off x="1480040" y="3483785"/>
            <a:ext cx="587619" cy="3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9" idx="6"/>
            <a:endCxn id="24" idx="1"/>
          </p:cNvCxnSpPr>
          <p:nvPr/>
        </p:nvCxnSpPr>
        <p:spPr>
          <a:xfrm flipV="1">
            <a:off x="1480039" y="3804706"/>
            <a:ext cx="587620" cy="3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5162"/>
            <a:ext cx="325755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154" y="5774080"/>
            <a:ext cx="2581275" cy="733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429" y="5774080"/>
            <a:ext cx="2562225" cy="657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0129" y="5774080"/>
            <a:ext cx="2590800" cy="714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28883" y="6533883"/>
            <a:ext cx="6989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Agency FB" panose="020B0503020202020204" pitchFamily="34" charset="0"/>
                <a:hlinkClick r:id="rId8"/>
              </a:rPr>
              <a:t>https://medium.com/@himanshuxd/activation-functions-sigmoid-relu-leaky-relu-and-softmax-basics-for-neural-networks-and-deep-8d9c70eed91e</a:t>
            </a:r>
            <a:endParaRPr lang="ko-KR" altLang="en-US" sz="1100" dirty="0">
              <a:latin typeface="Agency FB" panose="020B0503020202020204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26865" y="3305558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FCFF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86071" y="3305557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FCFF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645277" y="3305557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FCFF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504483" y="3305556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FCFF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Mod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4" idx="3"/>
            <a:endCxn id="27" idx="1"/>
          </p:cNvCxnSpPr>
          <p:nvPr/>
        </p:nvCxnSpPr>
        <p:spPr>
          <a:xfrm flipV="1">
            <a:off x="3569677" y="3804704"/>
            <a:ext cx="3571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7" idx="3"/>
            <a:endCxn id="28" idx="1"/>
          </p:cNvCxnSpPr>
          <p:nvPr/>
        </p:nvCxnSpPr>
        <p:spPr>
          <a:xfrm flipV="1">
            <a:off x="5428883" y="3804703"/>
            <a:ext cx="357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8" idx="3"/>
            <a:endCxn id="34" idx="1"/>
          </p:cNvCxnSpPr>
          <p:nvPr/>
        </p:nvCxnSpPr>
        <p:spPr>
          <a:xfrm>
            <a:off x="7288089" y="3804703"/>
            <a:ext cx="35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3"/>
            <a:endCxn id="36" idx="1"/>
          </p:cNvCxnSpPr>
          <p:nvPr/>
        </p:nvCxnSpPr>
        <p:spPr>
          <a:xfrm flipV="1">
            <a:off x="9147295" y="3804702"/>
            <a:ext cx="357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115767" y="5447765"/>
            <a:ext cx="3903784" cy="4673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Loss = absolute difference loss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5767" y="6110118"/>
            <a:ext cx="3903784" cy="4673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Optimizer = 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5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D or 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459" y="365125"/>
            <a:ext cx="3009900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모서리가 둥근 직사각형 23"/>
          <p:cNvSpPr/>
          <p:nvPr/>
        </p:nvSpPr>
        <p:spPr>
          <a:xfrm>
            <a:off x="1880089" y="3121456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Conv1D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650631" y="2978761"/>
            <a:ext cx="641839" cy="641839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타원 28"/>
              <p:cNvSpPr/>
              <p:nvPr/>
            </p:nvSpPr>
            <p:spPr>
              <a:xfrm>
                <a:off x="650630" y="3677748"/>
                <a:ext cx="641839" cy="641839"/>
              </a:xfrm>
              <a:prstGeom prst="ellips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0" y="3677748"/>
                <a:ext cx="641839" cy="64183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>
            <a:stCxn id="26" idx="6"/>
            <a:endCxn id="24" idx="1"/>
          </p:cNvCxnSpPr>
          <p:nvPr/>
        </p:nvCxnSpPr>
        <p:spPr>
          <a:xfrm>
            <a:off x="1292470" y="3299681"/>
            <a:ext cx="587619" cy="32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9" idx="6"/>
            <a:endCxn id="24" idx="1"/>
          </p:cNvCxnSpPr>
          <p:nvPr/>
        </p:nvCxnSpPr>
        <p:spPr>
          <a:xfrm flipV="1">
            <a:off x="1292469" y="3620602"/>
            <a:ext cx="587620" cy="37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3739295" y="3121454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Conv1D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598501" y="3121453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Conv1D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457707" y="3121453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Conv1D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316913" y="3121452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MaxPool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4" idx="3"/>
            <a:endCxn id="27" idx="1"/>
          </p:cNvCxnSpPr>
          <p:nvPr/>
        </p:nvCxnSpPr>
        <p:spPr>
          <a:xfrm flipV="1">
            <a:off x="3382107" y="3620600"/>
            <a:ext cx="3571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27" idx="3"/>
            <a:endCxn id="28" idx="1"/>
          </p:cNvCxnSpPr>
          <p:nvPr/>
        </p:nvCxnSpPr>
        <p:spPr>
          <a:xfrm flipV="1">
            <a:off x="5241313" y="3620599"/>
            <a:ext cx="357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8" idx="3"/>
            <a:endCxn id="34" idx="1"/>
          </p:cNvCxnSpPr>
          <p:nvPr/>
        </p:nvCxnSpPr>
        <p:spPr>
          <a:xfrm>
            <a:off x="7100519" y="3620599"/>
            <a:ext cx="35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3"/>
            <a:endCxn id="36" idx="1"/>
          </p:cNvCxnSpPr>
          <p:nvPr/>
        </p:nvCxnSpPr>
        <p:spPr>
          <a:xfrm flipV="1">
            <a:off x="8959725" y="3620598"/>
            <a:ext cx="357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5162"/>
            <a:ext cx="2981325" cy="619125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9316913" y="4447766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FCFF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457707" y="4447765"/>
            <a:ext cx="1502018" cy="9982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FCFF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Leaky RELU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36" idx="2"/>
            <a:endCxn id="23" idx="0"/>
          </p:cNvCxnSpPr>
          <p:nvPr/>
        </p:nvCxnSpPr>
        <p:spPr>
          <a:xfrm>
            <a:off x="10067922" y="4119743"/>
            <a:ext cx="0" cy="32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3" idx="1"/>
            <a:endCxn id="25" idx="3"/>
          </p:cNvCxnSpPr>
          <p:nvPr/>
        </p:nvCxnSpPr>
        <p:spPr>
          <a:xfrm flipH="1" flipV="1">
            <a:off x="8959725" y="4946911"/>
            <a:ext cx="357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985" y="2033588"/>
            <a:ext cx="3067050" cy="590550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115767" y="5447765"/>
            <a:ext cx="3903784" cy="4673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Loss = absolute difference loss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15767" y="6110118"/>
            <a:ext cx="3903784" cy="4673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Optimizer = 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Procedure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28950" y="1919289"/>
            <a:ext cx="6134100" cy="1245944"/>
          </a:xfrm>
          <a:prstGeom prst="roundRect">
            <a:avLst>
              <a:gd name="adj" fmla="val 41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/>
              <a:t>Generate data with untrained Generator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ym typeface="Wingdings" panose="05000000000000000000" pitchFamily="2" charset="2"/>
              </a:rPr>
              <a:t>Data 1</a:t>
            </a:r>
            <a:endParaRPr lang="en-US" altLang="ko-KR" b="1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Generate data with trained Generator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ym typeface="Wingdings" panose="05000000000000000000" pitchFamily="2" charset="2"/>
              </a:rPr>
              <a:t>Data 2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Compare </a:t>
            </a:r>
            <a:r>
              <a:rPr lang="en-US" altLang="ko-KR" b="1" dirty="0" smtClean="0">
                <a:sym typeface="Wingdings" panose="05000000000000000000" pitchFamily="2" charset="2"/>
              </a:rPr>
              <a:t>Data 1</a:t>
            </a:r>
            <a:r>
              <a:rPr lang="en-US" altLang="ko-KR" dirty="0" smtClean="0">
                <a:sym typeface="Wingdings" panose="05000000000000000000" pitchFamily="2" charset="2"/>
              </a:rPr>
              <a:t> and </a:t>
            </a:r>
            <a:r>
              <a:rPr lang="en-US" altLang="ko-KR" b="1" dirty="0" smtClean="0">
                <a:sym typeface="Wingdings" panose="05000000000000000000" pitchFamily="2" charset="2"/>
              </a:rPr>
              <a:t>Data 2</a:t>
            </a:r>
            <a:r>
              <a:rPr lang="en-US" altLang="ko-KR" dirty="0" smtClean="0">
                <a:sym typeface="Wingdings" panose="05000000000000000000" pitchFamily="2" charset="2"/>
              </a:rPr>
              <a:t> using NIST test suite</a:t>
            </a:r>
            <a:endParaRPr lang="en-US" altLang="ko-KR" dirty="0" smtClean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38200" y="4375273"/>
            <a:ext cx="4498730" cy="1245944"/>
          </a:xfrm>
          <a:prstGeom prst="roundRect">
            <a:avLst>
              <a:gd name="adj" fmla="val 419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NIST test suite</a:t>
            </a:r>
          </a:p>
          <a:p>
            <a:r>
              <a:rPr lang="en-US" altLang="ko-KR" dirty="0" smtClean="0"/>
              <a:t>188 tests,</a:t>
            </a:r>
          </a:p>
          <a:p>
            <a:r>
              <a:rPr lang="en-US" altLang="ko-KR" dirty="0" smtClean="0"/>
              <a:t>Each repeated 10 times</a:t>
            </a:r>
          </a:p>
          <a:p>
            <a:r>
              <a:rPr lang="en-US" altLang="ko-KR" dirty="0" smtClean="0"/>
              <a:t>1,000,000 input bits for each repetition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035311" y="5890480"/>
            <a:ext cx="39902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Agency FB" panose="020B0503020202020204" pitchFamily="34" charset="0"/>
                <a:hlinkClick r:id="rId2"/>
              </a:rPr>
              <a:t>https://csrc.nist.gov/projects/random-bit-generation/documentation-and-software</a:t>
            </a:r>
            <a:endParaRPr lang="ko-KR" altLang="en-US" sz="1100" dirty="0">
              <a:latin typeface="Agency FB" panose="020B0503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11" y="4159702"/>
            <a:ext cx="3603381" cy="17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175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Agency FB</vt:lpstr>
      <vt:lpstr>Arial</vt:lpstr>
      <vt:lpstr>Cambria Math</vt:lpstr>
      <vt:lpstr>Wingdings</vt:lpstr>
      <vt:lpstr>Office 테마</vt:lpstr>
      <vt:lpstr>GAN Application</vt:lpstr>
      <vt:lpstr>GANs</vt:lpstr>
      <vt:lpstr>GANs Example Code</vt:lpstr>
      <vt:lpstr>RNG</vt:lpstr>
      <vt:lpstr>Design</vt:lpstr>
      <vt:lpstr>Design</vt:lpstr>
      <vt:lpstr>Design G</vt:lpstr>
      <vt:lpstr>Design D or P</vt:lpstr>
      <vt:lpstr>Experimental Procedure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Application</dc:title>
  <dc:creator>user</dc:creator>
  <cp:lastModifiedBy>user</cp:lastModifiedBy>
  <cp:revision>12</cp:revision>
  <dcterms:created xsi:type="dcterms:W3CDTF">2020-06-19T08:29:33Z</dcterms:created>
  <dcterms:modified xsi:type="dcterms:W3CDTF">2020-06-20T03:11:57Z</dcterms:modified>
</cp:coreProperties>
</file>