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12" r:id="rId6"/>
    <p:sldMasterId id="2147483713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96" r:id="rId16"/>
    <p:sldId id="297" r:id="rId17"/>
    <p:sldId id="291" r:id="rId18"/>
    <p:sldId id="292" r:id="rId19"/>
    <p:sldId id="294" r:id="rId20"/>
    <p:sldId id="295" r:id="rId21"/>
    <p:sldId id="298" r:id="rId22"/>
    <p:sldId id="299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3"/>
        <p:guide pos="3833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582253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148360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781646334.png"></Relationship><Relationship Id="rId3" Type="http://schemas.openxmlformats.org/officeDocument/2006/relationships/image" Target="../media/fImage2261726500.png"></Relationship><Relationship Id="rId4" Type="http://schemas.openxmlformats.org/officeDocument/2006/relationships/image" Target="../media/fImage972173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43467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62691478.png"></Relationship><Relationship Id="rId3" Type="http://schemas.openxmlformats.org/officeDocument/2006/relationships/image" Target="../media/fImage95270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22678696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64744464.png"></Relationship><Relationship Id="rId3" Type="http://schemas.openxmlformats.org/officeDocument/2006/relationships/image" Target="../media/fImage131675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4540" cy="239014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AutoEncoder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3270" cy="165671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https://youtu.be/EjK2QAmUxNI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계획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Denoising AutoEncoder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유저 분류 + 딥보이스 탐지 통합 데이터셋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Autoencoder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DNN-AutoEncoder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CNN-AutoEncoder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pic>
        <p:nvPicPr>
          <p:cNvPr id="4" name="그림 1" descr="C:/Users/dnjsd/AppData/Roaming/PolarisOffice/ETemp/15468_15261784/fImage158225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5230" y="1680210"/>
            <a:ext cx="3858895" cy="3506470"/>
          </a:xfrm>
          <a:prstGeom prst="rect"/>
          <a:noFill/>
        </p:spPr>
      </p:pic>
      <p:sp>
        <p:nvSpPr>
          <p:cNvPr id="5" name="텍스트 상자 42"/>
          <p:cNvSpPr txBox="1">
            <a:spLocks/>
          </p:cNvSpPr>
          <p:nvPr/>
        </p:nvSpPr>
        <p:spPr>
          <a:xfrm rot="0">
            <a:off x="415290" y="1058545"/>
            <a:ext cx="417449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Keywords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Unsupervised Learning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Representation Learning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Dimensionality Reduction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711200" indent="-254000" algn="l" hangingPunct="1" lvl="1">
              <a:buFont typeface="Wingdings"/>
              <a:buChar char=""/>
            </a:pPr>
            <a:r>
              <a:rPr sz="1800">
                <a:latin typeface="맑은 고딕" charset="0"/>
                <a:ea typeface="맑은 고딕" charset="0"/>
              </a:rPr>
              <a:t>Generative Model Learning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특징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입력과 출력이 같다.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Latent Variable(z)이 존재한다.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과정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Input Data를 Encoder Network에 통과시켜 압축된 z값을 얻는다.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압축된 z vector로부터 input data와 같은 크기의 출력값을 생성한다.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이때, 입력값 x와 Decoder를 통과한 y를 통하여 Loss를 계산한다.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목적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Encoder는 Input Data의 특징을 잘 추출해내는 것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 typeface="Wingdings"/>
              <a:buChar char="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Decoder는 추출된 z vector로부터 최대한 Input Data와 유사한 출력값을 생성해내는 것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457200" indent="0" latinLnBrk="0" lvl="1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3" descr="C:/Users/dnjsd/AppData/Roaming/PolarisOffice/ETemp/15468_15261784/fImage11148360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7460" y="1404620"/>
            <a:ext cx="4725670" cy="3352800"/>
          </a:xfrm>
          <a:prstGeom prst="rect"/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 rot="0">
            <a:off x="8568055" y="2328545"/>
            <a:ext cx="288290" cy="27813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 b="1">
                <a:latin typeface="맑은 고딕" charset="0"/>
                <a:ea typeface="맑은 고딕" charset="0"/>
              </a:rPr>
              <a:t>z</a:t>
            </a:r>
            <a:endParaRPr lang="ko-KR" altLang="en-US" sz="1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3225" y="108458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전처리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음성 -&gt; Numpy array로 변환.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데이터를 0~10 사이의 값으로 Normalization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Data Slicing을 하여 사용.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Data loader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" descr="C:/Users/dnjsd/AppData/Roaming/PolarisOffice/ETemp/15468_15261784/fImage47816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3000" y="2514600"/>
            <a:ext cx="3539490" cy="2896235"/>
          </a:xfrm>
          <a:prstGeom prst="rect"/>
          <a:noFill/>
        </p:spPr>
      </p:pic>
      <p:pic>
        <p:nvPicPr>
          <p:cNvPr id="5" name="그림 19" descr="C:/Users/dnjsd/AppData/Roaming/PolarisOffice/ETemp/15468_15261784/fImage226172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9825" y="5521325"/>
            <a:ext cx="9715500" cy="330200"/>
          </a:xfrm>
          <a:prstGeom prst="rect"/>
          <a:noFill/>
        </p:spPr>
      </p:pic>
      <p:pic>
        <p:nvPicPr>
          <p:cNvPr id="6" name="그림 20" descr="C:/Users/dnjsd/AppData/Roaming/PolarisOffice/ETemp/15468_15261784/fImage972173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7555" y="1151255"/>
            <a:ext cx="3112770" cy="4251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DNN-AutoEncoder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Model Architecture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12" descr="C:/Users/dnjsd/AppData/Roaming/PolarisOffice/ETemp/15468_15261784/fImage943467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0680" y="1871980"/>
            <a:ext cx="6396355" cy="43434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DNN-AutoEncoder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3225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Result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4" descr="C:/Users/dnjsd/AppData/Roaming/PolarisOffice/ETemp/15468_15261784/fImage8626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17750" y="2305685"/>
            <a:ext cx="7555230" cy="370205"/>
          </a:xfrm>
          <a:prstGeom prst="rect"/>
          <a:noFill/>
        </p:spPr>
      </p:pic>
      <p:pic>
        <p:nvPicPr>
          <p:cNvPr id="5" name="그림 15" descr="C:/Users/dnjsd/AppData/Roaming/PolarisOffice/ETemp/15468_15261784/fImage9527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2835" y="4534535"/>
            <a:ext cx="7510145" cy="445135"/>
          </a:xfrm>
          <a:prstGeom prst="rect"/>
          <a:noFill/>
        </p:spPr>
      </p:pic>
      <p:cxnSp>
        <p:nvCxnSpPr>
          <p:cNvPr id="6" name="도형 16"/>
          <p:cNvCxnSpPr/>
          <p:nvPr/>
        </p:nvCxnSpPr>
        <p:spPr>
          <a:xfrm rot="0">
            <a:off x="6087745" y="2853055"/>
            <a:ext cx="635" cy="146558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CNN-AutoEncoder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Model Architecture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5" descr="C:/Users/dnjsd/AppData/Roaming/PolarisOffice/ETemp/15468_15261784/fImage722678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8680" y="2417445"/>
            <a:ext cx="5380355" cy="2536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CNN-AutoEncoder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Result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1" descr="C:/Users/dnjsd/AppData/Roaming/PolarisOffice/ETemp/15468_15261784/fImage136474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11680" y="2551430"/>
            <a:ext cx="8166100" cy="412750"/>
          </a:xfrm>
          <a:prstGeom prst="rect"/>
          <a:noFill/>
        </p:spPr>
      </p:pic>
      <p:pic>
        <p:nvPicPr>
          <p:cNvPr id="5" name="그림 22" descr="C:/Users/dnjsd/AppData/Roaming/PolarisOffice/ETemp/15468_15261784/fImage131675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6590" y="4252595"/>
            <a:ext cx="8343900" cy="201295"/>
          </a:xfrm>
          <a:prstGeom prst="rect"/>
          <a:noFill/>
        </p:spPr>
      </p:pic>
      <p:cxnSp>
        <p:nvCxnSpPr>
          <p:cNvPr id="6" name="도형 24"/>
          <p:cNvCxnSpPr/>
          <p:nvPr/>
        </p:nvCxnSpPr>
        <p:spPr>
          <a:xfrm rot="0">
            <a:off x="6087745" y="3157855"/>
            <a:ext cx="8890" cy="898525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9.104.123.46490</cp:version>
  <dcterms:modified xsi:type="dcterms:W3CDTF">2021-07-05T01:15:34Z</dcterms:modified>
</cp:coreProperties>
</file>