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2" r:id="rId4"/>
    <p:sldId id="283" r:id="rId5"/>
    <p:sldId id="281" r:id="rId6"/>
    <p:sldId id="284" r:id="rId7"/>
    <p:sldId id="285" r:id="rId8"/>
    <p:sldId id="286" r:id="rId9"/>
    <p:sldId id="287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10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0:22:05.8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43 735 24575,'-2'-41'0,"-2"-1"0,-11-48 0,7 46 0,-4-72 0,11 74 0,1 0 0,3 0 0,2 1 0,13-60 0,-13 74 0,-3 15 0,0 0 0,1 0 0,0 1 0,7-19 0,-9 28 0,0 0 0,0 1 0,0-1 0,0 0 0,0 0 0,0 1 0,1-1 0,-1 1 0,0-1 0,1 1 0,-1 0 0,1-1 0,-1 1 0,1 0 0,0 0 0,0 0 0,-1 0 0,1 0 0,0 1 0,0-1 0,0 1 0,0-1 0,0 1 0,0-1 0,0 1 0,0 0 0,0 0 0,0 0 0,0 0 0,0 0 0,0 1 0,0-1 0,3 2 0,-2-1 0,1 1 0,-1 0 0,0 0 0,1 0 0,-1 0 0,0 0 0,0 1 0,-1 0 0,1-1 0,0 1 0,-1 0 0,0 0 0,1 1 0,-1-1 0,-1 0 0,3 6 0,26 69 0,-19-46 0,-4-12 0,3 2 0,-2 0 0,-1 1 0,0 0 0,-2 0 0,5 45 0,-9 221 0,-3-137 0,2-143 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0:23:43.3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 1 24575,'0'7'0,"-7"2"0,-10 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4T10:23:43.7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정렬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BEB4203-4EED-92DC-A0E9-E5FDE358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592" y="5254381"/>
            <a:ext cx="10071849" cy="988611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0EB2C-BF97-EAB3-AD8F-3D79E959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088F0-AED4-F806-C424-E03B8158B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Insertion Sort</a:t>
            </a:r>
            <a:endParaRPr lang="ko-KR" altLang="en-US" dirty="0"/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BF22D19A-A807-4B2E-2B6E-06C771F21EDC}"/>
              </a:ext>
            </a:extLst>
          </p:cNvPr>
          <p:cNvSpPr txBox="1">
            <a:spLocks/>
          </p:cNvSpPr>
          <p:nvPr/>
        </p:nvSpPr>
        <p:spPr>
          <a:xfrm>
            <a:off x="1064559" y="5451270"/>
            <a:ext cx="10071852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2F7B-516F-2808-12FF-25BA77B414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Selection Sort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48348-6929-0A58-8478-109FBC9549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1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A3C14-C832-66A4-ED7F-24DA4EC1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정렬 알고리즘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47B89D-7901-3EA7-4C0F-BFE06F2FF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보통 시간 복잡도에 따라 알고리즘을 분류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A9DF1B39-E8B0-0FD5-4A1E-AF22DC0E12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605556"/>
                  </p:ext>
                </p:extLst>
              </p:nvPr>
            </p:nvGraphicFramePr>
            <p:xfrm>
              <a:off x="727856" y="1791573"/>
              <a:ext cx="9735279" cy="37462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4537">
                      <a:extLst>
                        <a:ext uri="{9D8B030D-6E8A-4147-A177-3AD203B41FA5}">
                          <a16:colId xmlns:a16="http://schemas.microsoft.com/office/drawing/2014/main" val="3760795349"/>
                        </a:ext>
                      </a:extLst>
                    </a:gridCol>
                    <a:gridCol w="3552669">
                      <a:extLst>
                        <a:ext uri="{9D8B030D-6E8A-4147-A177-3AD203B41FA5}">
                          <a16:colId xmlns:a16="http://schemas.microsoft.com/office/drawing/2014/main" val="2916637760"/>
                        </a:ext>
                      </a:extLst>
                    </a:gridCol>
                    <a:gridCol w="2938073">
                      <a:extLst>
                        <a:ext uri="{9D8B030D-6E8A-4147-A177-3AD203B41FA5}">
                          <a16:colId xmlns:a16="http://schemas.microsoft.com/office/drawing/2014/main" val="2012276673"/>
                        </a:ext>
                      </a:extLst>
                    </a:gridCol>
                  </a:tblGrid>
                  <a:tr h="30705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설명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대표 알고리즘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7940351"/>
                      </a:ext>
                    </a:extLst>
                  </a:tr>
                  <a:tr h="54580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O(1)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자료 크기 무관 항상 같은 속도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해시 함수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1468058"/>
                      </a:ext>
                    </a:extLst>
                  </a:tr>
                  <a:tr h="5458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ko-KR" altLang="en-US" dirty="0"/>
                            <a:t>번만큼 수행 시간</a:t>
                          </a:r>
                          <a:r>
                            <a:rPr lang="ko-KR" altLang="en-US" baseline="0" dirty="0"/>
                            <a:t> 가짐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이진 탐색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470278"/>
                      </a:ext>
                    </a:extLst>
                  </a:tr>
                  <a:tr h="5458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O(n)</a:t>
                          </a:r>
                          <a:endParaRPr lang="ko-KR" altLang="en-US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입력 자료를 하나씩 처리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순차 탐색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7705282"/>
                      </a:ext>
                    </a:extLst>
                  </a:tr>
                  <a:tr h="599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O(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ko-KR" altLang="en-US" dirty="0"/>
                            <a:t>번만큼 수행 시간</a:t>
                          </a:r>
                          <a:r>
                            <a:rPr lang="ko-KR" altLang="en-US" baseline="0" dirty="0"/>
                            <a:t> 가짐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/>
                            <a:t>퀵정렬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 err="1"/>
                            <a:t>합병정렬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 err="1"/>
                            <a:t>힙정렬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034003"/>
                      </a:ext>
                    </a:extLst>
                  </a:tr>
                  <a:tr h="54580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/>
                            <a:t>)</a:t>
                          </a:r>
                          <a:endParaRPr lang="ko-KR" altLang="en-US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루프 구조가 </a:t>
                          </a:r>
                          <a:r>
                            <a:rPr lang="en-US" altLang="ko-KR" dirty="0"/>
                            <a:t>2</a:t>
                          </a:r>
                          <a:r>
                            <a:rPr lang="ko-KR" altLang="en-US" dirty="0"/>
                            <a:t>중인 경우</a:t>
                          </a:r>
                          <a:endParaRPr lang="en-US" altLang="ko-KR" dirty="0"/>
                        </a:p>
                        <a:p>
                          <a:pPr latinLnBrk="1"/>
                          <a:r>
                            <a:rPr lang="en-US" altLang="ko-KR" dirty="0"/>
                            <a:t>n</a:t>
                          </a:r>
                          <a:r>
                            <a:rPr lang="ko-KR" altLang="en-US" dirty="0"/>
                            <a:t>크기가 작으면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oMath>
                          </a14:m>
                          <a:r>
                            <a:rPr lang="ko-KR" altLang="en-US" dirty="0"/>
                            <a:t>보다 빠를 수 있음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/>
                            <a:t>버블정렬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 err="1"/>
                            <a:t>삽입정렬</a:t>
                          </a:r>
                          <a:r>
                            <a:rPr lang="en-US" altLang="ko-KR" dirty="0"/>
                            <a:t>,</a:t>
                          </a:r>
                          <a:r>
                            <a:rPr lang="ko-KR" altLang="en-US" dirty="0"/>
                            <a:t>선택 정렬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78798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A9DF1B39-E8B0-0FD5-4A1E-AF22DC0E12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605556"/>
                  </p:ext>
                </p:extLst>
              </p:nvPr>
            </p:nvGraphicFramePr>
            <p:xfrm>
              <a:off x="727856" y="1791573"/>
              <a:ext cx="9735279" cy="37462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4537">
                      <a:extLst>
                        <a:ext uri="{9D8B030D-6E8A-4147-A177-3AD203B41FA5}">
                          <a16:colId xmlns:a16="http://schemas.microsoft.com/office/drawing/2014/main" val="3760795349"/>
                        </a:ext>
                      </a:extLst>
                    </a:gridCol>
                    <a:gridCol w="3552669">
                      <a:extLst>
                        <a:ext uri="{9D8B030D-6E8A-4147-A177-3AD203B41FA5}">
                          <a16:colId xmlns:a16="http://schemas.microsoft.com/office/drawing/2014/main" val="2916637760"/>
                        </a:ext>
                      </a:extLst>
                    </a:gridCol>
                    <a:gridCol w="2938073">
                      <a:extLst>
                        <a:ext uri="{9D8B030D-6E8A-4147-A177-3AD203B41FA5}">
                          <a16:colId xmlns:a16="http://schemas.microsoft.com/office/drawing/2014/main" val="201227667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복잡도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설명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대표 알고리즘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7940351"/>
                      </a:ext>
                    </a:extLst>
                  </a:tr>
                  <a:tr h="54580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O(1)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자료 크기 무관 항상 같은 속도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해시 함수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14680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88" t="-147619" r="-200563" b="-3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1595" t="-147619" r="-83362" b="-3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이진 탐색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547027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O(n)</a:t>
                          </a:r>
                          <a:endParaRPr lang="ko-KR" altLang="en-US" dirty="0"/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입력 자료를 하나씩 처리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순차 탐색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77052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88" t="-344340" r="-200563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1595" t="-344340" r="-83362" b="-155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/>
                            <a:t>퀵정렬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 err="1"/>
                            <a:t>합병정렬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 err="1"/>
                            <a:t>힙정렬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603400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88" t="-314000" r="-200563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91595" t="-314000" r="-83362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 err="1"/>
                            <a:t>버블정렬</a:t>
                          </a:r>
                          <a:r>
                            <a:rPr lang="en-US" altLang="ko-KR" dirty="0"/>
                            <a:t>, </a:t>
                          </a:r>
                          <a:r>
                            <a:rPr lang="ko-KR" altLang="en-US" dirty="0" err="1"/>
                            <a:t>삽입정렬</a:t>
                          </a:r>
                          <a:r>
                            <a:rPr lang="en-US" altLang="ko-KR" dirty="0"/>
                            <a:t>,</a:t>
                          </a:r>
                          <a:r>
                            <a:rPr lang="ko-KR" altLang="en-US" dirty="0"/>
                            <a:t>선택 정렬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7879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7195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72283-17D7-E8FD-9B94-C90F8DF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7AA2662-330E-3119-C170-B9413255764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/>
                  <a:t>Bubble Sort: </a:t>
                </a:r>
                <a:r>
                  <a:rPr lang="ko-KR" altLang="en-US" sz="2400" dirty="0"/>
                  <a:t>인접한 </a:t>
                </a:r>
                <a:r>
                  <a:rPr lang="en-US" altLang="ko-KR" sz="2400" dirty="0"/>
                  <a:t>2</a:t>
                </a:r>
                <a:r>
                  <a:rPr lang="ko-KR" altLang="en-US" sz="2400" dirty="0"/>
                  <a:t>개의 레코드 </a:t>
                </a:r>
                <a:r>
                  <a:rPr lang="ko-KR" altLang="en-US" sz="2400" dirty="0" err="1"/>
                  <a:t>키값을</a:t>
                </a:r>
                <a:r>
                  <a:rPr lang="ko-KR" altLang="en-US" sz="2400" dirty="0"/>
                  <a:t> 비교하여 위치 교환</a:t>
                </a:r>
                <a:r>
                  <a:rPr lang="en-US" altLang="ko-KR" sz="2400" dirty="0"/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sz="2400" dirty="0">
                    <a:sym typeface="Wingdings" panose="05000000000000000000" pitchFamily="2" charset="2"/>
                  </a:rPr>
                  <a:t>한 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PASS</a:t>
                </a:r>
                <a:r>
                  <a:rPr lang="ko-KR" altLang="en-US" sz="2400" dirty="0">
                    <a:sym typeface="Wingdings" panose="05000000000000000000" pitchFamily="2" charset="2"/>
                  </a:rPr>
                  <a:t>를 수행할 때 가장 큰 값이 맨 뒤로 이동하기 때문에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,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sym typeface="Wingdings" panose="05000000000000000000" pitchFamily="2" charset="2"/>
                  </a:rPr>
                  <a:t>  	‘</a:t>
                </a:r>
                <a:r>
                  <a:rPr lang="ko-KR" altLang="en-US" sz="2400" dirty="0">
                    <a:sym typeface="Wingdings" panose="05000000000000000000" pitchFamily="2" charset="2"/>
                  </a:rPr>
                  <a:t>요소의 개수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-1’</a:t>
                </a:r>
                <a:r>
                  <a:rPr lang="ko-KR" altLang="en-US" sz="2400" dirty="0">
                    <a:sym typeface="Wingdings" panose="05000000000000000000" pitchFamily="2" charset="2"/>
                  </a:rPr>
                  <a:t>번 수행하면 모든 숫자 정렬 가능</a:t>
                </a:r>
                <a:r>
                  <a:rPr lang="en-US" altLang="ko-KR" sz="2400" dirty="0">
                    <a:sym typeface="Wingdings" panose="05000000000000000000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ko-KR" sz="2400" dirty="0">
                    <a:sym typeface="Wingdings" panose="05000000000000000000" pitchFamily="2" charset="2"/>
                  </a:rPr>
                  <a:t>								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비교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:O(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								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최상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평균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,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최악 모두 일정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								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이동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								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역순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: 3x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비교 횟수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								    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정렬된 경우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: 0</a:t>
                </a:r>
              </a:p>
              <a:p>
                <a:pPr marL="0" indent="0">
                  <a:buNone/>
                </a:pPr>
                <a:endParaRPr lang="en-US" altLang="ko-KR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ko-KR" altLang="en-US" sz="24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7AA2662-330E-3119-C170-B94132557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72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2389BA6-98F6-21F4-5B04-30823480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2479407"/>
            <a:ext cx="7145235" cy="351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44072-7954-B2B1-F9DC-57B7C1E9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Insertion Sort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2DC6B3B-703C-4519-E0C6-58A781DA1AB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0405" y="1152525"/>
                <a:ext cx="11369675" cy="5057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/>
                  <a:t>Insertion Sort: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번째 키를 앞의</a:t>
                </a:r>
                <a:r>
                  <a:rPr lang="en-US" altLang="ko-KR" sz="2000" dirty="0"/>
                  <a:t>(n-1)</a:t>
                </a:r>
                <a:r>
                  <a:rPr lang="ko-KR" altLang="en-US" sz="2000" dirty="0"/>
                  <a:t>개 키와 비교하여 알맞은 위치에 삽입하는 과정을 반복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ko-KR" altLang="en-US" sz="2000" dirty="0"/>
                  <a:t>자료 배열의 모든 요소를 앞에서부터 차례대로 이미 정렬된 배열 부분과 비교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						</a:t>
                </a:r>
                <a:r>
                  <a:rPr lang="ko-KR" altLang="en-US" sz="2000" dirty="0"/>
                  <a:t>최선의 경우</a:t>
                </a:r>
                <a:r>
                  <a:rPr lang="en-US" altLang="ko-KR" sz="2000" dirty="0"/>
                  <a:t>O(n)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이미 정렬되어 있는 경우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						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비교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: n-1</a:t>
                </a:r>
              </a:p>
              <a:p>
                <a:pPr marL="0" indent="0">
                  <a:buNone/>
                </a:pP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						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최악의 경우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sym typeface="Wingdings" panose="05000000000000000000" pitchFamily="2" charset="2"/>
                  </a:rPr>
                  <a:t>) 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역순으로 정렬되어 있는 경우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				</a:t>
                </a:r>
                <a:r>
                  <a:rPr lang="ko-KR" altLang="en-US" sz="2000" dirty="0"/>
                  <a:t>비교</a:t>
                </a:r>
                <a:r>
                  <a:rPr lang="en-US" altLang="ko-KR" sz="2000" dirty="0"/>
                  <a:t>:O(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), </a:t>
                </a:r>
                <a:r>
                  <a:rPr lang="ko-KR" altLang="en-US" sz="2000" dirty="0"/>
                  <a:t>이동</a:t>
                </a:r>
                <a:r>
                  <a:rPr lang="en-US" altLang="ko-KR" sz="2000" dirty="0"/>
                  <a:t>:O(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2DC6B3B-703C-4519-E0C6-58A781DA1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0405" y="1152525"/>
                <a:ext cx="11369675" cy="5057775"/>
              </a:xfrm>
              <a:blipFill>
                <a:blip r:embed="rId2"/>
                <a:stretch>
                  <a:fillRect l="-1072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0956C64-8B12-8B19-6AD7-5A45E425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73" y="2057791"/>
            <a:ext cx="5227711" cy="41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7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F96EF-780C-7CEA-E10B-1ECBB9DA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Selection Sort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1807F4C-2F32-821A-A79B-2699D738039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/>
                  <a:t>Selection Sort: </a:t>
                </a:r>
                <a:r>
                  <a:rPr lang="ko-KR" altLang="en-US" sz="2400" dirty="0"/>
                  <a:t>정렬되지 않은 데이터들에 대해 가장 작은 데이터를 찾아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정렬되지 않은 부분의 가장 앞의 데이터와 </a:t>
                </a:r>
                <a:r>
                  <a:rPr lang="ko-KR" altLang="en-US" sz="2400" dirty="0" err="1"/>
                  <a:t>교환해나가는</a:t>
                </a:r>
                <a:r>
                  <a:rPr lang="ko-KR" altLang="en-US" sz="2400" dirty="0"/>
                  <a:t> 방법</a:t>
                </a:r>
                <a:r>
                  <a:rPr lang="en-US" altLang="ko-KR" sz="2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400" dirty="0"/>
                  <a:t>					</a:t>
                </a:r>
                <a:r>
                  <a:rPr lang="ko-KR" altLang="en-US" sz="2400" dirty="0"/>
                  <a:t>비교횟수</a:t>
                </a:r>
                <a:r>
                  <a:rPr lang="en-US" altLang="ko-KR" sz="2400" dirty="0"/>
                  <a:t>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), </a:t>
                </a:r>
                <a:r>
                  <a:rPr lang="ko-KR" altLang="en-US" sz="2400" dirty="0"/>
                  <a:t>이동횟수</a:t>
                </a:r>
                <a:r>
                  <a:rPr lang="en-US" altLang="ko-KR" sz="2400" dirty="0"/>
                  <a:t>:3(n-1)</a:t>
                </a:r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					</a:t>
                </a:r>
                <a:endParaRPr lang="ko-KR" altLang="en-US" sz="24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1807F4C-2F32-821A-A79B-2699D7380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72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6E7B102-7BBE-B83F-3D53-38F0B9DE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63" y="2033357"/>
            <a:ext cx="3488834" cy="41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0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E774D-BA7C-8F3F-9749-7CCBECB5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0602BE6-6F4F-75BE-7D9F-DB75CECB18B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/>
                  <a:t>Merge Sort:</a:t>
                </a:r>
                <a:r>
                  <a:rPr lang="ko-KR" altLang="en-US" dirty="0"/>
                  <a:t>전체 원소를 하나의 단위로 분할 후 다시 합쳐 정렬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						</a:t>
                </a:r>
                <a:r>
                  <a:rPr lang="ko-KR" altLang="en-US" sz="2000" dirty="0"/>
                  <a:t>비교횟수</a:t>
                </a:r>
                <a:r>
                  <a:rPr lang="en-US" altLang="ko-KR" sz="2000" dirty="0"/>
                  <a:t>: </a:t>
                </a:r>
                <a:r>
                  <a:rPr lang="ko-KR" altLang="en-US" sz="2000" dirty="0"/>
                  <a:t>크기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의 리스트를 정확인 균등 분배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		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</m:oMath>
                </a14:m>
                <a:r>
                  <a:rPr lang="ko-KR" altLang="en-US" sz="2000" dirty="0">
                    <a:sym typeface="Wingdings" panose="05000000000000000000" pitchFamily="2" charset="2"/>
                  </a:rPr>
                  <a:t>개의 패스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ym typeface="Wingdings" panose="05000000000000000000" pitchFamily="2" charset="2"/>
                  </a:rPr>
                  <a:t>						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각 패스에서 모든 레코드의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n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개를 비교하므로 </a:t>
                </a:r>
                <a:endParaRPr lang="en-US" altLang="ko-KR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dirty="0"/>
                  <a:t>						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번의 비교연산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				</a:t>
                </a:r>
                <a:r>
                  <a:rPr lang="ko-KR" altLang="en-US" sz="2000" dirty="0"/>
                  <a:t>이동횟수</a:t>
                </a:r>
                <a:r>
                  <a:rPr lang="en-US" altLang="ko-KR" sz="2000" dirty="0"/>
                  <a:t>:</a:t>
                </a:r>
                <a:r>
                  <a:rPr lang="ko-KR" altLang="en-US" sz="2000" dirty="0"/>
                  <a:t>레코드 이동이 각 패스에서 </a:t>
                </a:r>
                <a:r>
                  <a:rPr lang="en-US" altLang="ko-KR" sz="2000" dirty="0"/>
                  <a:t>2n</a:t>
                </a:r>
                <a:r>
                  <a:rPr lang="ko-KR" altLang="en-US" sz="2000" dirty="0"/>
                  <a:t>번 발생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						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2000" dirty="0">
                    <a:sym typeface="Wingdings" panose="05000000000000000000" pitchFamily="2" charset="2"/>
                  </a:rPr>
                  <a:t>전체 레코드 이동은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2n*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func>
                    <m:r>
                      <a:rPr lang="ko-KR" altLang="en-US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번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발생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0602BE6-6F4F-75BE-7D9F-DB75CECB1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72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53E9448-04DA-3163-C221-2FA94E163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63" y="1599262"/>
            <a:ext cx="4569404" cy="46110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472BC88-1D75-8B5C-45EF-365CE5959EAE}"/>
                  </a:ext>
                </a:extLst>
              </p14:cNvPr>
              <p14:cNvContentPartPr/>
              <p14:nvPr/>
            </p14:nvContentPartPr>
            <p14:xfrm>
              <a:off x="5155808" y="1863720"/>
              <a:ext cx="91800" cy="2930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472BC88-1D75-8B5C-45EF-365CE5959E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3168" y="1800720"/>
                <a:ext cx="21744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4DACD70-B748-3632-851D-E2A64E64CB0E}"/>
                  </a:ext>
                </a:extLst>
              </p14:cNvPr>
              <p14:cNvContentPartPr/>
              <p14:nvPr/>
            </p14:nvContentPartPr>
            <p14:xfrm>
              <a:off x="1955048" y="3372840"/>
              <a:ext cx="8640" cy="118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4DACD70-B748-3632-851D-E2A64E64CB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2048" y="3310200"/>
                <a:ext cx="1342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133A539E-9D8D-8C28-6B54-B8BC4D5113DD}"/>
                  </a:ext>
                </a:extLst>
              </p14:cNvPr>
              <p14:cNvContentPartPr/>
              <p14:nvPr/>
            </p14:nvContentPartPr>
            <p14:xfrm>
              <a:off x="2278328" y="2832840"/>
              <a:ext cx="360" cy="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133A539E-9D8D-8C28-6B54-B8BC4D5113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15688" y="277020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17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39677-3A12-EF5A-5DDD-B97A9D3B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622D2-4630-4748-0761-8875F0DCB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Quick Sort:</a:t>
            </a:r>
            <a:r>
              <a:rPr lang="ko-KR" altLang="en-US" sz="1800" dirty="0"/>
              <a:t>피벗을 두고 피벗의 왼쪽에는 피벗보다 작은 값</a:t>
            </a:r>
            <a:r>
              <a:rPr lang="en-US" altLang="ko-KR" sz="1800" dirty="0"/>
              <a:t>, </a:t>
            </a:r>
            <a:r>
              <a:rPr lang="ko-KR" altLang="en-US" sz="1800" dirty="0"/>
              <a:t>오른쪽에는 큰 값을 두는 과정을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B39357-32F8-3546-D861-68012E36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8" y="1753060"/>
            <a:ext cx="3524742" cy="2362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3ECA39-0373-E4F0-395A-EB4F091E2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979" y="1894873"/>
            <a:ext cx="606827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7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451</Words>
  <Application>Microsoft Office PowerPoint</Application>
  <PresentationFormat>와이드스크린</PresentationFormat>
  <Paragraphs>63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Cambria Math</vt:lpstr>
      <vt:lpstr>Wingdings</vt:lpstr>
      <vt:lpstr>CryptoCraft 테마</vt:lpstr>
      <vt:lpstr>제목 테마</vt:lpstr>
      <vt:lpstr>정렬</vt:lpstr>
      <vt:lpstr>PowerPoint 프레젠테이션</vt:lpstr>
      <vt:lpstr>정렬 알고리즘 개요</vt:lpstr>
      <vt:lpstr>Bubble Sort</vt:lpstr>
      <vt:lpstr>Insertion Sort</vt:lpstr>
      <vt:lpstr>Selection Sort</vt:lpstr>
      <vt:lpstr>Merge Sort</vt:lpstr>
      <vt:lpstr>Quick Sort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donghyun6469@naver.com</cp:lastModifiedBy>
  <cp:revision>59</cp:revision>
  <dcterms:created xsi:type="dcterms:W3CDTF">2019-03-05T04:29:07Z</dcterms:created>
  <dcterms:modified xsi:type="dcterms:W3CDTF">2023-03-04T10:36:41Z</dcterms:modified>
</cp:coreProperties>
</file>