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75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0" r:id="rId13"/>
    <p:sldId id="342" r:id="rId14"/>
    <p:sldId id="341" r:id="rId15"/>
    <p:sldId id="343" r:id="rId16"/>
    <p:sldId id="344" r:id="rId17"/>
    <p:sldId id="339" r:id="rId18"/>
    <p:sldId id="34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" y="20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616643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61664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3532484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353248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4iVy9tvFrm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AVR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강</a:t>
            </a:r>
            <a:endParaRPr lang="en-US" altLang="ko-KR" dirty="0"/>
          </a:p>
          <a:p>
            <a:r>
              <a:rPr lang="ko-KR" altLang="en-US"/>
              <a:t>정보컴퓨터공학과 </a:t>
            </a:r>
            <a:r>
              <a:rPr lang="ko-KR" altLang="en-US" smtClean="0"/>
              <a:t>권혁동</a:t>
            </a:r>
            <a:endParaRPr lang="en-US" altLang="ko-KR" smtClean="0"/>
          </a:p>
          <a:p>
            <a:r>
              <a:rPr lang="en-US" altLang="ko-KR">
                <a:hlinkClick r:id="rId2"/>
              </a:rPr>
              <a:t>https://youtu.be/4iVy9tvFrmE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1364D-B053-40F1-A4C7-BC1C8C63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로테이션 연산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A234E3-0A8B-4CAB-BD00-AF207C774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5D1E9EC-3C4E-4192-8DDA-4821E5E83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404584"/>
              </p:ext>
            </p:extLst>
          </p:nvPr>
        </p:nvGraphicFramePr>
        <p:xfrm>
          <a:off x="1427951" y="1787934"/>
          <a:ext cx="9336098" cy="383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690">
                  <a:extLst>
                    <a:ext uri="{9D8B030D-6E8A-4147-A177-3AD203B41FA5}">
                      <a16:colId xmlns:a16="http://schemas.microsoft.com/office/drawing/2014/main" val="2274249233"/>
                    </a:ext>
                  </a:extLst>
                </a:gridCol>
                <a:gridCol w="3777733">
                  <a:extLst>
                    <a:ext uri="{9D8B030D-6E8A-4147-A177-3AD203B41FA5}">
                      <a16:colId xmlns:a16="http://schemas.microsoft.com/office/drawing/2014/main" val="746683711"/>
                    </a:ext>
                  </a:extLst>
                </a:gridCol>
                <a:gridCol w="3682675">
                  <a:extLst>
                    <a:ext uri="{9D8B030D-6E8A-4147-A177-3AD203B41FA5}">
                      <a16:colId xmlns:a16="http://schemas.microsoft.com/office/drawing/2014/main" val="81943167"/>
                    </a:ext>
                  </a:extLst>
                </a:gridCol>
              </a:tblGrid>
              <a:tr h="425960">
                <a:tc>
                  <a:txBody>
                    <a:bodyPr/>
                    <a:lstStyle/>
                    <a:p>
                      <a:pPr algn="ctr" latinLnBrk="1"/>
                      <a:endParaRPr lang="ko-KR" altLang="en-US" sz="2100" dirty="0"/>
                    </a:p>
                  </a:txBody>
                  <a:tcPr marL="105031" marR="105031" marT="52516" marB="5251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Left side</a:t>
                      </a:r>
                      <a:endParaRPr lang="ko-KR" altLang="en-US" sz="2100" dirty="0"/>
                    </a:p>
                  </a:txBody>
                  <a:tcPr marL="105031" marR="105031" marT="52516" marB="52516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Right side</a:t>
                      </a:r>
                      <a:endParaRPr lang="ko-KR" altLang="en-US" sz="2100" dirty="0"/>
                    </a:p>
                  </a:txBody>
                  <a:tcPr marL="105031" marR="105031" marT="52516" marB="52516"/>
                </a:tc>
                <a:extLst>
                  <a:ext uri="{0D108BD9-81ED-4DB2-BD59-A6C34878D82A}">
                    <a16:rowId xmlns:a16="http://schemas.microsoft.com/office/drawing/2014/main" val="3520608309"/>
                  </a:ext>
                </a:extLst>
              </a:tr>
              <a:tr h="13654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16-bit</a:t>
                      </a:r>
                      <a:endParaRPr lang="ko-KR" altLang="en-US" sz="2100" dirty="0"/>
                    </a:p>
                  </a:txBody>
                  <a:tcPr marL="105031" marR="105031" marT="52516" marB="525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LSL Rd1</a:t>
                      </a:r>
                    </a:p>
                    <a:p>
                      <a:pPr algn="ctr" latinLnBrk="1"/>
                      <a:r>
                        <a:rPr lang="en-US" altLang="ko-KR" sz="2100" dirty="0"/>
                        <a:t>ROL Rd2</a:t>
                      </a:r>
                    </a:p>
                    <a:p>
                      <a:pPr algn="ctr" latinLnBrk="1"/>
                      <a:r>
                        <a:rPr lang="en-US" altLang="ko-KR" sz="2100" dirty="0"/>
                        <a:t>ADC Rd1, R1(= ZERO)</a:t>
                      </a:r>
                    </a:p>
                  </a:txBody>
                  <a:tcPr marL="105031" marR="105031" marT="52516" marB="525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BST Rd1, 0</a:t>
                      </a:r>
                    </a:p>
                    <a:p>
                      <a:pPr algn="ctr" latinLnBrk="1"/>
                      <a:r>
                        <a:rPr lang="en-US" altLang="ko-KR" sz="2100" dirty="0"/>
                        <a:t>LSR Rd2</a:t>
                      </a:r>
                    </a:p>
                    <a:p>
                      <a:pPr algn="ctr" latinLnBrk="1"/>
                      <a:r>
                        <a:rPr lang="en-US" altLang="ko-KR" sz="2100" dirty="0"/>
                        <a:t>ROR Rd1</a:t>
                      </a:r>
                    </a:p>
                    <a:p>
                      <a:pPr algn="ctr" latinLnBrk="1"/>
                      <a:r>
                        <a:rPr lang="en-US" altLang="ko-KR" sz="2100" dirty="0"/>
                        <a:t>BLD Rd2, 7</a:t>
                      </a:r>
                      <a:endParaRPr lang="ko-KR" altLang="en-US" sz="2100" dirty="0"/>
                    </a:p>
                  </a:txBody>
                  <a:tcPr marL="105031" marR="105031" marT="52516" marB="52516" anchor="ctr"/>
                </a:tc>
                <a:extLst>
                  <a:ext uri="{0D108BD9-81ED-4DB2-BD59-A6C34878D82A}">
                    <a16:rowId xmlns:a16="http://schemas.microsoft.com/office/drawing/2014/main" val="2507396385"/>
                  </a:ext>
                </a:extLst>
              </a:tr>
              <a:tr h="1995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32-bit</a:t>
                      </a:r>
                      <a:endParaRPr lang="ko-KR" altLang="en-US" sz="2100" dirty="0"/>
                    </a:p>
                  </a:txBody>
                  <a:tcPr marL="105031" marR="105031" marT="52516" marB="525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LSL Rd1</a:t>
                      </a:r>
                    </a:p>
                    <a:p>
                      <a:pPr algn="ctr" latinLnBrk="1"/>
                      <a:r>
                        <a:rPr lang="en-US" altLang="ko-KR" sz="2100" dirty="0"/>
                        <a:t>ROL Rd2</a:t>
                      </a:r>
                    </a:p>
                    <a:p>
                      <a:pPr algn="ctr" latinLnBrk="1"/>
                      <a:r>
                        <a:rPr lang="en-US" altLang="ko-KR" sz="2100" dirty="0"/>
                        <a:t>ROL Rd3</a:t>
                      </a:r>
                    </a:p>
                    <a:p>
                      <a:pPr algn="ctr" latinLnBrk="1"/>
                      <a:r>
                        <a:rPr lang="en-US" altLang="ko-KR" sz="2100" dirty="0"/>
                        <a:t>ROL Rd4</a:t>
                      </a:r>
                    </a:p>
                    <a:p>
                      <a:pPr algn="ctr" latinLnBrk="1"/>
                      <a:r>
                        <a:rPr lang="en-US" altLang="ko-KR" sz="2100" dirty="0"/>
                        <a:t>ADC Rd1, R1(= ZERO)</a:t>
                      </a:r>
                    </a:p>
                  </a:txBody>
                  <a:tcPr marL="105031" marR="105031" marT="52516" marB="525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/>
                        <a:t>BST Rd1, 0</a:t>
                      </a:r>
                    </a:p>
                    <a:p>
                      <a:pPr algn="ctr" latinLnBrk="1"/>
                      <a:r>
                        <a:rPr lang="en-US" altLang="ko-KR" sz="2100" dirty="0"/>
                        <a:t>LSR Rd4</a:t>
                      </a:r>
                    </a:p>
                    <a:p>
                      <a:pPr algn="ctr" latinLnBrk="1"/>
                      <a:r>
                        <a:rPr lang="en-US" altLang="ko-KR" sz="2100" dirty="0"/>
                        <a:t>ROR Rd3</a:t>
                      </a:r>
                    </a:p>
                    <a:p>
                      <a:pPr algn="ctr" latinLnBrk="1"/>
                      <a:r>
                        <a:rPr lang="en-US" altLang="ko-KR" sz="2100" dirty="0"/>
                        <a:t>ROR Rd2</a:t>
                      </a:r>
                    </a:p>
                    <a:p>
                      <a:pPr algn="ctr" latinLnBrk="1"/>
                      <a:r>
                        <a:rPr lang="en-US" altLang="ko-KR" sz="2100" dirty="0"/>
                        <a:t>ROR Rd1</a:t>
                      </a:r>
                    </a:p>
                    <a:p>
                      <a:pPr algn="ctr" latinLnBrk="1"/>
                      <a:r>
                        <a:rPr lang="en-US" altLang="ko-KR" sz="2100" dirty="0"/>
                        <a:t>BLD Rd4, 7</a:t>
                      </a:r>
                      <a:endParaRPr lang="ko-KR" altLang="en-US" sz="2100" dirty="0"/>
                    </a:p>
                  </a:txBody>
                  <a:tcPr marL="105031" marR="105031" marT="52516" marB="52516" anchor="ctr"/>
                </a:tc>
                <a:extLst>
                  <a:ext uri="{0D108BD9-81ED-4DB2-BD59-A6C34878D82A}">
                    <a16:rowId xmlns:a16="http://schemas.microsoft.com/office/drawing/2014/main" val="2405620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830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9D033-385B-427C-A0EF-59BE58E9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로테이션 연산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FCD83E-A638-4C50-A61B-7E9702DBD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6FB3CA-B213-4F48-AFD0-14DE743EB609}"/>
              </a:ext>
            </a:extLst>
          </p:cNvPr>
          <p:cNvSpPr/>
          <p:nvPr/>
        </p:nvSpPr>
        <p:spPr>
          <a:xfrm>
            <a:off x="11172467" y="2191213"/>
            <a:ext cx="420329" cy="42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B14616D-B22E-4E8A-90DA-0235E89A23F9}"/>
              </a:ext>
            </a:extLst>
          </p:cNvPr>
          <p:cNvGrpSpPr/>
          <p:nvPr/>
        </p:nvGrpSpPr>
        <p:grpSpPr>
          <a:xfrm>
            <a:off x="7499953" y="2191214"/>
            <a:ext cx="3362632" cy="420332"/>
            <a:chOff x="5695668" y="1885795"/>
            <a:chExt cx="3362632" cy="420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B266417-56ED-45D7-A6E6-29469FC81991}"/>
                </a:ext>
              </a:extLst>
            </p:cNvPr>
            <p:cNvSpPr/>
            <p:nvPr/>
          </p:nvSpPr>
          <p:spPr>
            <a:xfrm>
              <a:off x="6115997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4A0BE3-C840-4E99-AE86-4E5A64F7527E}"/>
                </a:ext>
              </a:extLst>
            </p:cNvPr>
            <p:cNvSpPr/>
            <p:nvPr/>
          </p:nvSpPr>
          <p:spPr>
            <a:xfrm>
              <a:off x="6536326" y="1885798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E4E926-FD15-4CFF-B518-73EFB8EF327C}"/>
                </a:ext>
              </a:extLst>
            </p:cNvPr>
            <p:cNvSpPr/>
            <p:nvPr/>
          </p:nvSpPr>
          <p:spPr>
            <a:xfrm>
              <a:off x="6956655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F4CEEA5-5B11-45E7-B35A-2DE8B720C348}"/>
                </a:ext>
              </a:extLst>
            </p:cNvPr>
            <p:cNvSpPr/>
            <p:nvPr/>
          </p:nvSpPr>
          <p:spPr>
            <a:xfrm>
              <a:off x="7376984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90DA3F-D47A-41F2-A433-38FD1BF1C7B5}"/>
                </a:ext>
              </a:extLst>
            </p:cNvPr>
            <p:cNvSpPr/>
            <p:nvPr/>
          </p:nvSpPr>
          <p:spPr>
            <a:xfrm>
              <a:off x="7797313" y="188579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831F3FE-1510-4351-8A51-343684277B38}"/>
                </a:ext>
              </a:extLst>
            </p:cNvPr>
            <p:cNvSpPr/>
            <p:nvPr/>
          </p:nvSpPr>
          <p:spPr>
            <a:xfrm>
              <a:off x="8217642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2FB7C72-A575-480B-8B52-DCB50BBFDE44}"/>
                </a:ext>
              </a:extLst>
            </p:cNvPr>
            <p:cNvSpPr/>
            <p:nvPr/>
          </p:nvSpPr>
          <p:spPr>
            <a:xfrm>
              <a:off x="8637971" y="188579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BAA0A2-BDDA-4D62-AA8E-3F929D455A72}"/>
                </a:ext>
              </a:extLst>
            </p:cNvPr>
            <p:cNvSpPr/>
            <p:nvPr/>
          </p:nvSpPr>
          <p:spPr>
            <a:xfrm>
              <a:off x="5695668" y="1885798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BAA0BA-62CB-4D21-9311-303EAB52B5F2}"/>
              </a:ext>
            </a:extLst>
          </p:cNvPr>
          <p:cNvGrpSpPr/>
          <p:nvPr/>
        </p:nvGrpSpPr>
        <p:grpSpPr>
          <a:xfrm>
            <a:off x="3826875" y="2191213"/>
            <a:ext cx="3362632" cy="420332"/>
            <a:chOff x="5695668" y="1885795"/>
            <a:chExt cx="3362632" cy="420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CC0132-3023-4210-8FD5-4479416F73CD}"/>
                </a:ext>
              </a:extLst>
            </p:cNvPr>
            <p:cNvSpPr/>
            <p:nvPr/>
          </p:nvSpPr>
          <p:spPr>
            <a:xfrm>
              <a:off x="6115997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45FEADD-C768-4067-AA6A-FEB2818367A7}"/>
                </a:ext>
              </a:extLst>
            </p:cNvPr>
            <p:cNvSpPr/>
            <p:nvPr/>
          </p:nvSpPr>
          <p:spPr>
            <a:xfrm>
              <a:off x="6536326" y="1885798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6A423C8-B2D9-4E08-A698-852B20CDD9F1}"/>
                </a:ext>
              </a:extLst>
            </p:cNvPr>
            <p:cNvSpPr/>
            <p:nvPr/>
          </p:nvSpPr>
          <p:spPr>
            <a:xfrm>
              <a:off x="6956655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36C659-29A9-4F38-9792-94D9D83F72B2}"/>
                </a:ext>
              </a:extLst>
            </p:cNvPr>
            <p:cNvSpPr/>
            <p:nvPr/>
          </p:nvSpPr>
          <p:spPr>
            <a:xfrm>
              <a:off x="7376984" y="1885796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C697BA5-8E43-45E9-891C-233460085B35}"/>
                </a:ext>
              </a:extLst>
            </p:cNvPr>
            <p:cNvSpPr/>
            <p:nvPr/>
          </p:nvSpPr>
          <p:spPr>
            <a:xfrm>
              <a:off x="7797313" y="188579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4A96D71-6612-46BF-9C6E-A48A2DCE41DB}"/>
                </a:ext>
              </a:extLst>
            </p:cNvPr>
            <p:cNvSpPr/>
            <p:nvPr/>
          </p:nvSpPr>
          <p:spPr>
            <a:xfrm>
              <a:off x="8217642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2FDC98A-44CE-40B3-9EBC-89A5F55E6C62}"/>
                </a:ext>
              </a:extLst>
            </p:cNvPr>
            <p:cNvSpPr/>
            <p:nvPr/>
          </p:nvSpPr>
          <p:spPr>
            <a:xfrm>
              <a:off x="8637971" y="188579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97E80F0-F60F-44BC-999D-ECDCD5B8E4C2}"/>
                </a:ext>
              </a:extLst>
            </p:cNvPr>
            <p:cNvSpPr/>
            <p:nvPr/>
          </p:nvSpPr>
          <p:spPr>
            <a:xfrm>
              <a:off x="5695668" y="1885798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25FC363-188B-4F3A-BC89-E4DDD7C127BB}"/>
              </a:ext>
            </a:extLst>
          </p:cNvPr>
          <p:cNvSpPr txBox="1"/>
          <p:nvPr/>
        </p:nvSpPr>
        <p:spPr>
          <a:xfrm>
            <a:off x="5080487" y="1665721"/>
            <a:ext cx="8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R20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38C0A1-7AF5-4856-88F2-3746E894D9F9}"/>
              </a:ext>
            </a:extLst>
          </p:cNvPr>
          <p:cNvSpPr txBox="1"/>
          <p:nvPr/>
        </p:nvSpPr>
        <p:spPr>
          <a:xfrm>
            <a:off x="8753565" y="1665721"/>
            <a:ext cx="8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R21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44BCDD-8D42-4DAC-9A6D-B6A8FE5AD008}"/>
              </a:ext>
            </a:extLst>
          </p:cNvPr>
          <p:cNvSpPr txBox="1"/>
          <p:nvPr/>
        </p:nvSpPr>
        <p:spPr>
          <a:xfrm>
            <a:off x="10954927" y="1666763"/>
            <a:ext cx="8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738A32-84D8-46BD-845B-F79BBD0E9C79}"/>
              </a:ext>
            </a:extLst>
          </p:cNvPr>
          <p:cNvSpPr/>
          <p:nvPr/>
        </p:nvSpPr>
        <p:spPr>
          <a:xfrm>
            <a:off x="11172467" y="3029413"/>
            <a:ext cx="420329" cy="42032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38BBC66-FCE8-410C-B1F4-1FBF2DFB6FDE}"/>
              </a:ext>
            </a:extLst>
          </p:cNvPr>
          <p:cNvGrpSpPr/>
          <p:nvPr/>
        </p:nvGrpSpPr>
        <p:grpSpPr>
          <a:xfrm>
            <a:off x="7499953" y="3029414"/>
            <a:ext cx="3362632" cy="420332"/>
            <a:chOff x="5695668" y="1885795"/>
            <a:chExt cx="3362632" cy="420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83039DD-366B-426C-83B9-F29401BFF1A2}"/>
                </a:ext>
              </a:extLst>
            </p:cNvPr>
            <p:cNvSpPr/>
            <p:nvPr/>
          </p:nvSpPr>
          <p:spPr>
            <a:xfrm>
              <a:off x="6115997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40EAFF-AE02-49DF-B54D-E76834DDB0D4}"/>
                </a:ext>
              </a:extLst>
            </p:cNvPr>
            <p:cNvSpPr/>
            <p:nvPr/>
          </p:nvSpPr>
          <p:spPr>
            <a:xfrm>
              <a:off x="6536326" y="1885798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AEAD77-DB6A-4799-A450-00F85EBD48CE}"/>
                </a:ext>
              </a:extLst>
            </p:cNvPr>
            <p:cNvSpPr/>
            <p:nvPr/>
          </p:nvSpPr>
          <p:spPr>
            <a:xfrm>
              <a:off x="6956655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1953051-A210-4524-9ACD-52E5F756BF8C}"/>
                </a:ext>
              </a:extLst>
            </p:cNvPr>
            <p:cNvSpPr/>
            <p:nvPr/>
          </p:nvSpPr>
          <p:spPr>
            <a:xfrm>
              <a:off x="7376984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C65351F-F75A-47B0-8403-8F401FA152D1}"/>
                </a:ext>
              </a:extLst>
            </p:cNvPr>
            <p:cNvSpPr/>
            <p:nvPr/>
          </p:nvSpPr>
          <p:spPr>
            <a:xfrm>
              <a:off x="7797313" y="188579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12DDD92-96DB-430E-A159-B330730B3CB4}"/>
                </a:ext>
              </a:extLst>
            </p:cNvPr>
            <p:cNvSpPr/>
            <p:nvPr/>
          </p:nvSpPr>
          <p:spPr>
            <a:xfrm>
              <a:off x="8217642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FF599FF-F13E-4CA7-ABAC-D73E0A41D427}"/>
                </a:ext>
              </a:extLst>
            </p:cNvPr>
            <p:cNvSpPr/>
            <p:nvPr/>
          </p:nvSpPr>
          <p:spPr>
            <a:xfrm>
              <a:off x="8637971" y="188579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7932C44-0DC3-44A4-A612-1CE513F541C9}"/>
                </a:ext>
              </a:extLst>
            </p:cNvPr>
            <p:cNvSpPr/>
            <p:nvPr/>
          </p:nvSpPr>
          <p:spPr>
            <a:xfrm>
              <a:off x="5695668" y="1885798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7CC54536-4BFD-42A9-B322-FCFF878B16A9}"/>
              </a:ext>
            </a:extLst>
          </p:cNvPr>
          <p:cNvGrpSpPr/>
          <p:nvPr/>
        </p:nvGrpSpPr>
        <p:grpSpPr>
          <a:xfrm>
            <a:off x="3826875" y="3029413"/>
            <a:ext cx="3362632" cy="420332"/>
            <a:chOff x="3401565" y="2672374"/>
            <a:chExt cx="3362632" cy="42033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3B80773-1772-4167-A4B1-10058139DAC7}"/>
                </a:ext>
              </a:extLst>
            </p:cNvPr>
            <p:cNvSpPr/>
            <p:nvPr/>
          </p:nvSpPr>
          <p:spPr>
            <a:xfrm>
              <a:off x="3821894" y="2672376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D8EC5A6-CF45-4081-892A-7762AE2905C3}"/>
                </a:ext>
              </a:extLst>
            </p:cNvPr>
            <p:cNvSpPr/>
            <p:nvPr/>
          </p:nvSpPr>
          <p:spPr>
            <a:xfrm>
              <a:off x="4242223" y="267237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5D33B8B-E671-4D40-AF6C-25048A931EE8}"/>
                </a:ext>
              </a:extLst>
            </p:cNvPr>
            <p:cNvSpPr/>
            <p:nvPr/>
          </p:nvSpPr>
          <p:spPr>
            <a:xfrm>
              <a:off x="4662552" y="2672376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6F28013-F180-4DEA-BC46-CAAF6AA236C9}"/>
                </a:ext>
              </a:extLst>
            </p:cNvPr>
            <p:cNvSpPr/>
            <p:nvPr/>
          </p:nvSpPr>
          <p:spPr>
            <a:xfrm>
              <a:off x="5082881" y="267237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55D8073-11E2-4D5E-A5B7-ECD83E962D23}"/>
                </a:ext>
              </a:extLst>
            </p:cNvPr>
            <p:cNvSpPr/>
            <p:nvPr/>
          </p:nvSpPr>
          <p:spPr>
            <a:xfrm>
              <a:off x="5503210" y="2672374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F6C3B7F-0529-495E-93BE-5CDE91FE0555}"/>
                </a:ext>
              </a:extLst>
            </p:cNvPr>
            <p:cNvSpPr/>
            <p:nvPr/>
          </p:nvSpPr>
          <p:spPr>
            <a:xfrm>
              <a:off x="5923539" y="267237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0463428-9BFC-4E8B-AEFA-CBB5B5AD20CB}"/>
                </a:ext>
              </a:extLst>
            </p:cNvPr>
            <p:cNvSpPr/>
            <p:nvPr/>
          </p:nvSpPr>
          <p:spPr>
            <a:xfrm>
              <a:off x="6343868" y="2672374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0F022DA-FD00-453A-B1F5-15FFADBEE1BF}"/>
                </a:ext>
              </a:extLst>
            </p:cNvPr>
            <p:cNvSpPr/>
            <p:nvPr/>
          </p:nvSpPr>
          <p:spPr>
            <a:xfrm>
              <a:off x="3401565" y="267237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AED8344-9788-4435-B93F-9A1EA92BE68E}"/>
              </a:ext>
            </a:extLst>
          </p:cNvPr>
          <p:cNvSpPr txBox="1"/>
          <p:nvPr/>
        </p:nvSpPr>
        <p:spPr>
          <a:xfrm>
            <a:off x="899983" y="2558871"/>
            <a:ext cx="182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/>
              <a:t>LSL R20</a:t>
            </a:r>
            <a:endParaRPr lang="ko-KR" altLang="en-US" sz="2800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7980ED6-497E-4801-8C6C-A2F93D1CDE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35550" y="2401381"/>
            <a:ext cx="12700" cy="83820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34EC1115-DB2E-48AC-AD12-E187404E3157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 flipH="1">
            <a:off x="4457369" y="2611545"/>
            <a:ext cx="420329" cy="417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9B7C11C-E498-4289-B024-678BB27ECB80}"/>
              </a:ext>
            </a:extLst>
          </p:cNvPr>
          <p:cNvCxnSpPr>
            <a:cxnSpLocks/>
            <a:stCxn id="15" idx="2"/>
            <a:endCxn id="44" idx="0"/>
          </p:cNvCxnSpPr>
          <p:nvPr/>
        </p:nvCxnSpPr>
        <p:spPr>
          <a:xfrm flipH="1">
            <a:off x="4037040" y="2611544"/>
            <a:ext cx="420329" cy="417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179EE81-A450-463E-A398-233629BE5668}"/>
              </a:ext>
            </a:extLst>
          </p:cNvPr>
          <p:cNvCxnSpPr>
            <a:cxnSpLocks/>
            <a:stCxn id="17" idx="2"/>
            <a:endCxn id="38" idx="0"/>
          </p:cNvCxnSpPr>
          <p:nvPr/>
        </p:nvCxnSpPr>
        <p:spPr>
          <a:xfrm flipH="1">
            <a:off x="4877698" y="2611544"/>
            <a:ext cx="420329" cy="417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4696BFE-0B7C-4ADF-90AF-31ADF39EA07B}"/>
              </a:ext>
            </a:extLst>
          </p:cNvPr>
          <p:cNvCxnSpPr>
            <a:cxnSpLocks/>
            <a:stCxn id="18" idx="2"/>
            <a:endCxn id="39" idx="0"/>
          </p:cNvCxnSpPr>
          <p:nvPr/>
        </p:nvCxnSpPr>
        <p:spPr>
          <a:xfrm flipH="1">
            <a:off x="5298027" y="2611543"/>
            <a:ext cx="420329" cy="417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2AE22C2-C988-4CCE-A5FB-B7E3527C958C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 flipH="1">
            <a:off x="5718356" y="2611542"/>
            <a:ext cx="420329" cy="417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213424C7-1B77-4443-804B-52A32F7FC194}"/>
              </a:ext>
            </a:extLst>
          </p:cNvPr>
          <p:cNvCxnSpPr>
            <a:cxnSpLocks/>
            <a:stCxn id="20" idx="2"/>
            <a:endCxn id="41" idx="0"/>
          </p:cNvCxnSpPr>
          <p:nvPr/>
        </p:nvCxnSpPr>
        <p:spPr>
          <a:xfrm flipH="1">
            <a:off x="6138685" y="2611543"/>
            <a:ext cx="420329" cy="4178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FDDCB8B-B9C4-4656-BFC4-8E6281DDAE33}"/>
              </a:ext>
            </a:extLst>
          </p:cNvPr>
          <p:cNvCxnSpPr>
            <a:cxnSpLocks/>
            <a:stCxn id="21" idx="2"/>
            <a:endCxn id="42" idx="0"/>
          </p:cNvCxnSpPr>
          <p:nvPr/>
        </p:nvCxnSpPr>
        <p:spPr>
          <a:xfrm flipH="1">
            <a:off x="6559014" y="2611542"/>
            <a:ext cx="420329" cy="417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8A3E70-E042-4FC0-AFF8-79157F49CBC1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6979343" y="3449742"/>
            <a:ext cx="0" cy="16669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398C4D8-0C8D-4B79-A6D7-E5AD553239EB}"/>
              </a:ext>
            </a:extLst>
          </p:cNvPr>
          <p:cNvSpPr/>
          <p:nvPr/>
        </p:nvSpPr>
        <p:spPr>
          <a:xfrm>
            <a:off x="6769178" y="3510961"/>
            <a:ext cx="420329" cy="4203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F9B701A-29BE-4E34-886E-FF8D0C0E3B3F}"/>
              </a:ext>
            </a:extLst>
          </p:cNvPr>
          <p:cNvCxnSpPr>
            <a:cxnSpLocks/>
            <a:stCxn id="22" idx="1"/>
            <a:endCxn id="26" idx="0"/>
          </p:cNvCxnSpPr>
          <p:nvPr/>
        </p:nvCxnSpPr>
        <p:spPr>
          <a:xfrm rot="10800000" flipH="1" flipV="1">
            <a:off x="3826874" y="2401381"/>
            <a:ext cx="7555757" cy="628032"/>
          </a:xfrm>
          <a:prstGeom prst="bentConnector4">
            <a:avLst>
              <a:gd name="adj1" fmla="val -3026"/>
              <a:gd name="adj2" fmla="val 6673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E45A2C-2825-46F9-937B-A01CC94ACD61}"/>
              </a:ext>
            </a:extLst>
          </p:cNvPr>
          <p:cNvSpPr/>
          <p:nvPr/>
        </p:nvSpPr>
        <p:spPr>
          <a:xfrm>
            <a:off x="11172467" y="3931290"/>
            <a:ext cx="420329" cy="42032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E011734-D76E-4841-970D-2E51E0EC4E86}"/>
              </a:ext>
            </a:extLst>
          </p:cNvPr>
          <p:cNvGrpSpPr/>
          <p:nvPr/>
        </p:nvGrpSpPr>
        <p:grpSpPr>
          <a:xfrm>
            <a:off x="7499953" y="3931291"/>
            <a:ext cx="3362632" cy="420332"/>
            <a:chOff x="5695668" y="1885795"/>
            <a:chExt cx="3362632" cy="42033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FC8F6E5-035A-4AED-B72D-8AE1FD77C249}"/>
                </a:ext>
              </a:extLst>
            </p:cNvPr>
            <p:cNvSpPr/>
            <p:nvPr/>
          </p:nvSpPr>
          <p:spPr>
            <a:xfrm>
              <a:off x="6115997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B944AD6-B6FD-4FE4-BC3B-806151296CFC}"/>
                </a:ext>
              </a:extLst>
            </p:cNvPr>
            <p:cNvSpPr/>
            <p:nvPr/>
          </p:nvSpPr>
          <p:spPr>
            <a:xfrm>
              <a:off x="6536326" y="1885798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239EA-6AC1-473F-9AE9-BF761E113A81}"/>
                </a:ext>
              </a:extLst>
            </p:cNvPr>
            <p:cNvSpPr/>
            <p:nvPr/>
          </p:nvSpPr>
          <p:spPr>
            <a:xfrm>
              <a:off x="6956655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E90DF3E-4D92-46DB-AB55-65431F4A41EC}"/>
                </a:ext>
              </a:extLst>
            </p:cNvPr>
            <p:cNvSpPr/>
            <p:nvPr/>
          </p:nvSpPr>
          <p:spPr>
            <a:xfrm>
              <a:off x="7376984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6F1D566-63B6-4331-9EEE-516470EEC55F}"/>
                </a:ext>
              </a:extLst>
            </p:cNvPr>
            <p:cNvSpPr/>
            <p:nvPr/>
          </p:nvSpPr>
          <p:spPr>
            <a:xfrm>
              <a:off x="7797313" y="188579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8A6E7A7-6A30-4576-B0DF-C2F12C053C32}"/>
                </a:ext>
              </a:extLst>
            </p:cNvPr>
            <p:cNvSpPr/>
            <p:nvPr/>
          </p:nvSpPr>
          <p:spPr>
            <a:xfrm>
              <a:off x="8217642" y="1885796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090AA6D-786D-4DFC-88E7-E4A458300556}"/>
                </a:ext>
              </a:extLst>
            </p:cNvPr>
            <p:cNvSpPr/>
            <p:nvPr/>
          </p:nvSpPr>
          <p:spPr>
            <a:xfrm>
              <a:off x="8637971" y="188579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9CABF3D-9120-4E39-AB36-71645AA5C6EB}"/>
                </a:ext>
              </a:extLst>
            </p:cNvPr>
            <p:cNvSpPr/>
            <p:nvPr/>
          </p:nvSpPr>
          <p:spPr>
            <a:xfrm>
              <a:off x="5695668" y="1885798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1F8303BE-5162-4162-B1FC-AAE4E3FCE243}"/>
              </a:ext>
            </a:extLst>
          </p:cNvPr>
          <p:cNvGrpSpPr/>
          <p:nvPr/>
        </p:nvGrpSpPr>
        <p:grpSpPr>
          <a:xfrm>
            <a:off x="3826875" y="3931290"/>
            <a:ext cx="3362632" cy="420332"/>
            <a:chOff x="3401565" y="2672374"/>
            <a:chExt cx="3362632" cy="420332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001B3D4B-FB68-4554-A414-2398103FA838}"/>
                </a:ext>
              </a:extLst>
            </p:cNvPr>
            <p:cNvSpPr/>
            <p:nvPr/>
          </p:nvSpPr>
          <p:spPr>
            <a:xfrm>
              <a:off x="3821894" y="2672376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AE0353E7-1D16-4876-9C6B-570B0845B7A8}"/>
                </a:ext>
              </a:extLst>
            </p:cNvPr>
            <p:cNvSpPr/>
            <p:nvPr/>
          </p:nvSpPr>
          <p:spPr>
            <a:xfrm>
              <a:off x="4242223" y="267237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4C107DC-B0D0-4523-B9F1-784E000E9F7D}"/>
                </a:ext>
              </a:extLst>
            </p:cNvPr>
            <p:cNvSpPr/>
            <p:nvPr/>
          </p:nvSpPr>
          <p:spPr>
            <a:xfrm>
              <a:off x="4662552" y="2672376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968ABE4-5636-4612-9554-E92CD7394DFB}"/>
                </a:ext>
              </a:extLst>
            </p:cNvPr>
            <p:cNvSpPr/>
            <p:nvPr/>
          </p:nvSpPr>
          <p:spPr>
            <a:xfrm>
              <a:off x="5082881" y="267237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A9CF03E-50E8-42A0-B918-28E291351F51}"/>
                </a:ext>
              </a:extLst>
            </p:cNvPr>
            <p:cNvSpPr/>
            <p:nvPr/>
          </p:nvSpPr>
          <p:spPr>
            <a:xfrm>
              <a:off x="5503210" y="2672374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E6EBC7A0-5E1B-43DD-AD1A-261DCFB75319}"/>
                </a:ext>
              </a:extLst>
            </p:cNvPr>
            <p:cNvSpPr/>
            <p:nvPr/>
          </p:nvSpPr>
          <p:spPr>
            <a:xfrm>
              <a:off x="5923539" y="267237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1CC20275-3F5C-4F8B-9198-7D1B3740BD01}"/>
                </a:ext>
              </a:extLst>
            </p:cNvPr>
            <p:cNvSpPr/>
            <p:nvPr/>
          </p:nvSpPr>
          <p:spPr>
            <a:xfrm>
              <a:off x="6343868" y="2672374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C107FB2B-2D32-49DA-98A3-D3129CB0B057}"/>
                </a:ext>
              </a:extLst>
            </p:cNvPr>
            <p:cNvSpPr/>
            <p:nvPr/>
          </p:nvSpPr>
          <p:spPr>
            <a:xfrm>
              <a:off x="3401565" y="267237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E54C8732-F0FF-44F4-B86C-9876D232AA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34525" y="3243268"/>
            <a:ext cx="12700" cy="83820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1218BD0-A4DE-4D7C-A75F-98D7A0BEED5C}"/>
              </a:ext>
            </a:extLst>
          </p:cNvPr>
          <p:cNvSpPr txBox="1"/>
          <p:nvPr/>
        </p:nvSpPr>
        <p:spPr>
          <a:xfrm>
            <a:off x="904911" y="3459515"/>
            <a:ext cx="182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/>
              <a:t>ROL R21</a:t>
            </a:r>
            <a:endParaRPr lang="ko-KR" altLang="en-US" sz="280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9706D2C-B657-4DE3-B41A-BEC43F494939}"/>
              </a:ext>
            </a:extLst>
          </p:cNvPr>
          <p:cNvCxnSpPr>
            <a:cxnSpLocks/>
            <a:stCxn id="28" idx="2"/>
            <a:endCxn id="93" idx="0"/>
          </p:cNvCxnSpPr>
          <p:nvPr/>
        </p:nvCxnSpPr>
        <p:spPr>
          <a:xfrm flipH="1">
            <a:off x="7710118" y="3449745"/>
            <a:ext cx="420329" cy="481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C17F988-8FC9-49FD-8823-156B8444DE31}"/>
              </a:ext>
            </a:extLst>
          </p:cNvPr>
          <p:cNvCxnSpPr>
            <a:cxnSpLocks/>
            <a:stCxn id="29" idx="2"/>
            <a:endCxn id="86" idx="0"/>
          </p:cNvCxnSpPr>
          <p:nvPr/>
        </p:nvCxnSpPr>
        <p:spPr>
          <a:xfrm flipH="1">
            <a:off x="8130447" y="3449746"/>
            <a:ext cx="420329" cy="481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DF9E243-161F-4411-9554-C916A25F9D6E}"/>
              </a:ext>
            </a:extLst>
          </p:cNvPr>
          <p:cNvCxnSpPr>
            <a:cxnSpLocks/>
            <a:stCxn id="30" idx="2"/>
            <a:endCxn id="87" idx="0"/>
          </p:cNvCxnSpPr>
          <p:nvPr/>
        </p:nvCxnSpPr>
        <p:spPr>
          <a:xfrm flipH="1">
            <a:off x="8550776" y="3449745"/>
            <a:ext cx="420329" cy="481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9F5C14B-3260-4C78-8933-EFFCB496EB18}"/>
              </a:ext>
            </a:extLst>
          </p:cNvPr>
          <p:cNvCxnSpPr>
            <a:cxnSpLocks/>
            <a:stCxn id="31" idx="2"/>
            <a:endCxn id="88" idx="0"/>
          </p:cNvCxnSpPr>
          <p:nvPr/>
        </p:nvCxnSpPr>
        <p:spPr>
          <a:xfrm flipH="1">
            <a:off x="8971105" y="3449744"/>
            <a:ext cx="420329" cy="481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EA459AD-FF08-4AD0-A372-6044DFE4A6D6}"/>
              </a:ext>
            </a:extLst>
          </p:cNvPr>
          <p:cNvCxnSpPr>
            <a:cxnSpLocks/>
            <a:stCxn id="32" idx="2"/>
            <a:endCxn id="89" idx="0"/>
          </p:cNvCxnSpPr>
          <p:nvPr/>
        </p:nvCxnSpPr>
        <p:spPr>
          <a:xfrm flipH="1">
            <a:off x="9391434" y="3449743"/>
            <a:ext cx="420329" cy="481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C9547575-1E05-4075-B5D5-3AC32321D60E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 flipH="1">
            <a:off x="9811763" y="3449744"/>
            <a:ext cx="420329" cy="481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DE77D16-F857-4729-867C-375E73F8BC1B}"/>
              </a:ext>
            </a:extLst>
          </p:cNvPr>
          <p:cNvCxnSpPr>
            <a:cxnSpLocks/>
            <a:stCxn id="34" idx="2"/>
            <a:endCxn id="91" idx="0"/>
          </p:cNvCxnSpPr>
          <p:nvPr/>
        </p:nvCxnSpPr>
        <p:spPr>
          <a:xfrm flipH="1">
            <a:off x="10232092" y="3449743"/>
            <a:ext cx="420329" cy="481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6C185C96-852C-4DD2-9B5A-CC259CAD7F09}"/>
              </a:ext>
            </a:extLst>
          </p:cNvPr>
          <p:cNvCxnSpPr>
            <a:cxnSpLocks/>
            <a:stCxn id="26" idx="2"/>
            <a:endCxn id="92" idx="0"/>
          </p:cNvCxnSpPr>
          <p:nvPr/>
        </p:nvCxnSpPr>
        <p:spPr>
          <a:xfrm flipH="1">
            <a:off x="10652421" y="3449742"/>
            <a:ext cx="730211" cy="4815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6702E212-3C41-48AB-A121-DEE8A75C5591}"/>
              </a:ext>
            </a:extLst>
          </p:cNvPr>
          <p:cNvCxnSpPr>
            <a:cxnSpLocks/>
            <a:stCxn id="35" idx="1"/>
            <a:endCxn id="84" idx="3"/>
          </p:cNvCxnSpPr>
          <p:nvPr/>
        </p:nvCxnSpPr>
        <p:spPr>
          <a:xfrm rot="10800000" flipH="1" flipV="1">
            <a:off x="7499952" y="3239581"/>
            <a:ext cx="4092843" cy="901873"/>
          </a:xfrm>
          <a:prstGeom prst="bentConnector5">
            <a:avLst>
              <a:gd name="adj1" fmla="val -5585"/>
              <a:gd name="adj2" fmla="val 50000"/>
              <a:gd name="adj3" fmla="val 10558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6DF9CD7-4642-41FE-B6BF-2C2ADEC40EBE}"/>
              </a:ext>
            </a:extLst>
          </p:cNvPr>
          <p:cNvSpPr/>
          <p:nvPr/>
        </p:nvSpPr>
        <p:spPr>
          <a:xfrm>
            <a:off x="11172467" y="4771947"/>
            <a:ext cx="420329" cy="42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B9B8215-FFAE-4309-AB76-6D792AA8D584}"/>
              </a:ext>
            </a:extLst>
          </p:cNvPr>
          <p:cNvGrpSpPr/>
          <p:nvPr/>
        </p:nvGrpSpPr>
        <p:grpSpPr>
          <a:xfrm>
            <a:off x="7499953" y="4771948"/>
            <a:ext cx="3362632" cy="420332"/>
            <a:chOff x="5695668" y="1885795"/>
            <a:chExt cx="3362632" cy="420332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4909A28-156D-473E-8570-E9FC60388FC2}"/>
                </a:ext>
              </a:extLst>
            </p:cNvPr>
            <p:cNvSpPr/>
            <p:nvPr/>
          </p:nvSpPr>
          <p:spPr>
            <a:xfrm>
              <a:off x="6115997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626685A-C750-44AF-A6AF-D649F9A37F36}"/>
                </a:ext>
              </a:extLst>
            </p:cNvPr>
            <p:cNvSpPr/>
            <p:nvPr/>
          </p:nvSpPr>
          <p:spPr>
            <a:xfrm>
              <a:off x="6536326" y="1885798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EF0CC24-6024-467A-AAD9-3A15AFBF8120}"/>
                </a:ext>
              </a:extLst>
            </p:cNvPr>
            <p:cNvSpPr/>
            <p:nvPr/>
          </p:nvSpPr>
          <p:spPr>
            <a:xfrm>
              <a:off x="6956655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B9CC9F7-CFD5-4EB3-A90B-F06F8805D77A}"/>
                </a:ext>
              </a:extLst>
            </p:cNvPr>
            <p:cNvSpPr/>
            <p:nvPr/>
          </p:nvSpPr>
          <p:spPr>
            <a:xfrm>
              <a:off x="7376984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52E6DAC-5BF9-43F3-8B28-2FF29A8D3371}"/>
                </a:ext>
              </a:extLst>
            </p:cNvPr>
            <p:cNvSpPr/>
            <p:nvPr/>
          </p:nvSpPr>
          <p:spPr>
            <a:xfrm>
              <a:off x="7797313" y="188579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E54933D-8B97-44BA-8153-E61B99B2FA1E}"/>
                </a:ext>
              </a:extLst>
            </p:cNvPr>
            <p:cNvSpPr/>
            <p:nvPr/>
          </p:nvSpPr>
          <p:spPr>
            <a:xfrm>
              <a:off x="8217642" y="1885796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8E13487-6E69-4E42-816D-FD70AD2A22A5}"/>
                </a:ext>
              </a:extLst>
            </p:cNvPr>
            <p:cNvSpPr/>
            <p:nvPr/>
          </p:nvSpPr>
          <p:spPr>
            <a:xfrm>
              <a:off x="8637971" y="188579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5D6906DC-1F2D-4134-9876-0B4DC722C9A4}"/>
                </a:ext>
              </a:extLst>
            </p:cNvPr>
            <p:cNvSpPr/>
            <p:nvPr/>
          </p:nvSpPr>
          <p:spPr>
            <a:xfrm>
              <a:off x="5695668" y="1885798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625749C1-2D07-4CED-9ED8-9D4E164B2B9E}"/>
              </a:ext>
            </a:extLst>
          </p:cNvPr>
          <p:cNvGrpSpPr/>
          <p:nvPr/>
        </p:nvGrpSpPr>
        <p:grpSpPr>
          <a:xfrm>
            <a:off x="3826875" y="4771947"/>
            <a:ext cx="3362632" cy="420332"/>
            <a:chOff x="3401565" y="2672374"/>
            <a:chExt cx="3362632" cy="420332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BBA63CC1-835B-4668-A015-CA4F17258CFD}"/>
                </a:ext>
              </a:extLst>
            </p:cNvPr>
            <p:cNvSpPr/>
            <p:nvPr/>
          </p:nvSpPr>
          <p:spPr>
            <a:xfrm>
              <a:off x="3821894" y="2672376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4F3945E-574D-4EAA-A244-0D2E23A505FB}"/>
                </a:ext>
              </a:extLst>
            </p:cNvPr>
            <p:cNvSpPr/>
            <p:nvPr/>
          </p:nvSpPr>
          <p:spPr>
            <a:xfrm>
              <a:off x="4242223" y="267237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D1554744-A4CB-4D00-9E8A-6E865E4AD982}"/>
                </a:ext>
              </a:extLst>
            </p:cNvPr>
            <p:cNvSpPr/>
            <p:nvPr/>
          </p:nvSpPr>
          <p:spPr>
            <a:xfrm>
              <a:off x="4662552" y="2672376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728950C1-089E-4EFD-8B0D-D88A15F8274F}"/>
                </a:ext>
              </a:extLst>
            </p:cNvPr>
            <p:cNvSpPr/>
            <p:nvPr/>
          </p:nvSpPr>
          <p:spPr>
            <a:xfrm>
              <a:off x="5082881" y="267237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4E96484-9552-4744-9774-3F7447FC1B33}"/>
                </a:ext>
              </a:extLst>
            </p:cNvPr>
            <p:cNvSpPr/>
            <p:nvPr/>
          </p:nvSpPr>
          <p:spPr>
            <a:xfrm>
              <a:off x="5503210" y="2672374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D43665A-76BD-4688-B0CE-B6218293C774}"/>
                </a:ext>
              </a:extLst>
            </p:cNvPr>
            <p:cNvSpPr/>
            <p:nvPr/>
          </p:nvSpPr>
          <p:spPr>
            <a:xfrm>
              <a:off x="5923539" y="267237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D8A4AA01-3E1E-4121-AB68-7A7960408EC2}"/>
                </a:ext>
              </a:extLst>
            </p:cNvPr>
            <p:cNvSpPr/>
            <p:nvPr/>
          </p:nvSpPr>
          <p:spPr>
            <a:xfrm>
              <a:off x="6343868" y="2672374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230579A1-800F-4D24-8B44-BA1180EE751F}"/>
                </a:ext>
              </a:extLst>
            </p:cNvPr>
            <p:cNvSpPr/>
            <p:nvPr/>
          </p:nvSpPr>
          <p:spPr>
            <a:xfrm>
              <a:off x="3401565" y="267237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0F9C2F50-7844-4C1C-A304-CA25A05B1F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32078" y="4081852"/>
            <a:ext cx="12700" cy="83820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6F3684-D597-44F9-A592-96FEAEF0AD62}"/>
              </a:ext>
            </a:extLst>
          </p:cNvPr>
          <p:cNvSpPr txBox="1"/>
          <p:nvPr/>
        </p:nvSpPr>
        <p:spPr>
          <a:xfrm>
            <a:off x="381667" y="4239342"/>
            <a:ext cx="233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/>
              <a:t>ADC R20, R1</a:t>
            </a:r>
            <a:endParaRPr lang="ko-KR" altLang="en-US" sz="2800" dirty="0"/>
          </a:p>
        </p:txBody>
      </p: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D2A2C21B-47D4-48A8-9B1D-C8E3A7039642}"/>
              </a:ext>
            </a:extLst>
          </p:cNvPr>
          <p:cNvCxnSpPr>
            <a:cxnSpLocks/>
            <a:stCxn id="84" idx="2"/>
            <a:endCxn id="150" idx="0"/>
          </p:cNvCxnSpPr>
          <p:nvPr/>
        </p:nvCxnSpPr>
        <p:spPr>
          <a:xfrm flipH="1">
            <a:off x="6979343" y="4351619"/>
            <a:ext cx="4403289" cy="4203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46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858649CF-0248-4A78-A518-3394213AE51F}"/>
              </a:ext>
            </a:extLst>
          </p:cNvPr>
          <p:cNvCxnSpPr>
            <a:cxnSpLocks/>
            <a:stCxn id="84" idx="2"/>
            <a:endCxn id="176" idx="0"/>
          </p:cNvCxnSpPr>
          <p:nvPr/>
        </p:nvCxnSpPr>
        <p:spPr>
          <a:xfrm flipH="1">
            <a:off x="3619286" y="4351619"/>
            <a:ext cx="7350393" cy="4203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7A19D033-385B-427C-A0EF-59BE58E9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로테이션 연산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FCD83E-A638-4C50-A61B-7E9702DBD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6FB3CA-B213-4F48-AFD0-14DE743EB609}"/>
              </a:ext>
            </a:extLst>
          </p:cNvPr>
          <p:cNvSpPr/>
          <p:nvPr/>
        </p:nvSpPr>
        <p:spPr>
          <a:xfrm>
            <a:off x="10759514" y="2191213"/>
            <a:ext cx="420329" cy="42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B14616D-B22E-4E8A-90DA-0235E89A23F9}"/>
              </a:ext>
            </a:extLst>
          </p:cNvPr>
          <p:cNvGrpSpPr/>
          <p:nvPr/>
        </p:nvGrpSpPr>
        <p:grpSpPr>
          <a:xfrm>
            <a:off x="7087000" y="2191214"/>
            <a:ext cx="3362632" cy="420332"/>
            <a:chOff x="5695668" y="1885795"/>
            <a:chExt cx="3362632" cy="4203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B266417-56ED-45D7-A6E6-29469FC81991}"/>
                </a:ext>
              </a:extLst>
            </p:cNvPr>
            <p:cNvSpPr/>
            <p:nvPr/>
          </p:nvSpPr>
          <p:spPr>
            <a:xfrm>
              <a:off x="6115997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B4A0BE3-C840-4E99-AE86-4E5A64F7527E}"/>
                </a:ext>
              </a:extLst>
            </p:cNvPr>
            <p:cNvSpPr/>
            <p:nvPr/>
          </p:nvSpPr>
          <p:spPr>
            <a:xfrm>
              <a:off x="6536326" y="1885798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E4E926-FD15-4CFF-B518-73EFB8EF327C}"/>
                </a:ext>
              </a:extLst>
            </p:cNvPr>
            <p:cNvSpPr/>
            <p:nvPr/>
          </p:nvSpPr>
          <p:spPr>
            <a:xfrm>
              <a:off x="6956655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F4CEEA5-5B11-45E7-B35A-2DE8B720C348}"/>
                </a:ext>
              </a:extLst>
            </p:cNvPr>
            <p:cNvSpPr/>
            <p:nvPr/>
          </p:nvSpPr>
          <p:spPr>
            <a:xfrm>
              <a:off x="7376984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090DA3F-D47A-41F2-A433-38FD1BF1C7B5}"/>
                </a:ext>
              </a:extLst>
            </p:cNvPr>
            <p:cNvSpPr/>
            <p:nvPr/>
          </p:nvSpPr>
          <p:spPr>
            <a:xfrm>
              <a:off x="7797313" y="188579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831F3FE-1510-4351-8A51-343684277B38}"/>
                </a:ext>
              </a:extLst>
            </p:cNvPr>
            <p:cNvSpPr/>
            <p:nvPr/>
          </p:nvSpPr>
          <p:spPr>
            <a:xfrm>
              <a:off x="8217642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2FB7C72-A575-480B-8B52-DCB50BBFDE44}"/>
                </a:ext>
              </a:extLst>
            </p:cNvPr>
            <p:cNvSpPr/>
            <p:nvPr/>
          </p:nvSpPr>
          <p:spPr>
            <a:xfrm>
              <a:off x="8637971" y="188579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8BAA0A2-BDDA-4D62-AA8E-3F929D455A72}"/>
                </a:ext>
              </a:extLst>
            </p:cNvPr>
            <p:cNvSpPr/>
            <p:nvPr/>
          </p:nvSpPr>
          <p:spPr>
            <a:xfrm>
              <a:off x="5695668" y="1885798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BAA0BA-62CB-4D21-9311-303EAB52B5F2}"/>
              </a:ext>
            </a:extLst>
          </p:cNvPr>
          <p:cNvGrpSpPr/>
          <p:nvPr/>
        </p:nvGrpSpPr>
        <p:grpSpPr>
          <a:xfrm>
            <a:off x="3413922" y="2191213"/>
            <a:ext cx="3362632" cy="420332"/>
            <a:chOff x="5695668" y="1885795"/>
            <a:chExt cx="3362632" cy="420332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BCC0132-3023-4210-8FD5-4479416F73CD}"/>
                </a:ext>
              </a:extLst>
            </p:cNvPr>
            <p:cNvSpPr/>
            <p:nvPr/>
          </p:nvSpPr>
          <p:spPr>
            <a:xfrm>
              <a:off x="6115997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45FEADD-C768-4067-AA6A-FEB2818367A7}"/>
                </a:ext>
              </a:extLst>
            </p:cNvPr>
            <p:cNvSpPr/>
            <p:nvPr/>
          </p:nvSpPr>
          <p:spPr>
            <a:xfrm>
              <a:off x="6536326" y="1885798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6A423C8-B2D9-4E08-A698-852B20CDD9F1}"/>
                </a:ext>
              </a:extLst>
            </p:cNvPr>
            <p:cNvSpPr/>
            <p:nvPr/>
          </p:nvSpPr>
          <p:spPr>
            <a:xfrm>
              <a:off x="6956655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E36C659-29A9-4F38-9792-94D9D83F72B2}"/>
                </a:ext>
              </a:extLst>
            </p:cNvPr>
            <p:cNvSpPr/>
            <p:nvPr/>
          </p:nvSpPr>
          <p:spPr>
            <a:xfrm>
              <a:off x="7376984" y="1885796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C697BA5-8E43-45E9-891C-233460085B35}"/>
                </a:ext>
              </a:extLst>
            </p:cNvPr>
            <p:cNvSpPr/>
            <p:nvPr/>
          </p:nvSpPr>
          <p:spPr>
            <a:xfrm>
              <a:off x="7797313" y="188579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4A96D71-6612-46BF-9C6E-A48A2DCE41DB}"/>
                </a:ext>
              </a:extLst>
            </p:cNvPr>
            <p:cNvSpPr/>
            <p:nvPr/>
          </p:nvSpPr>
          <p:spPr>
            <a:xfrm>
              <a:off x="8217642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2FDC98A-44CE-40B3-9EBC-89A5F55E6C62}"/>
                </a:ext>
              </a:extLst>
            </p:cNvPr>
            <p:cNvSpPr/>
            <p:nvPr/>
          </p:nvSpPr>
          <p:spPr>
            <a:xfrm>
              <a:off x="8637971" y="188579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97E80F0-F60F-44BC-999D-ECDCD5B8E4C2}"/>
                </a:ext>
              </a:extLst>
            </p:cNvPr>
            <p:cNvSpPr/>
            <p:nvPr/>
          </p:nvSpPr>
          <p:spPr>
            <a:xfrm>
              <a:off x="5695668" y="1885798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25FC363-188B-4F3A-BC89-E4DDD7C127BB}"/>
              </a:ext>
            </a:extLst>
          </p:cNvPr>
          <p:cNvSpPr txBox="1"/>
          <p:nvPr/>
        </p:nvSpPr>
        <p:spPr>
          <a:xfrm>
            <a:off x="4667534" y="1665721"/>
            <a:ext cx="8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R20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38C0A1-7AF5-4856-88F2-3746E894D9F9}"/>
              </a:ext>
            </a:extLst>
          </p:cNvPr>
          <p:cNvSpPr txBox="1"/>
          <p:nvPr/>
        </p:nvSpPr>
        <p:spPr>
          <a:xfrm>
            <a:off x="8340612" y="1665721"/>
            <a:ext cx="8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R21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44BCDD-8D42-4DAC-9A6D-B6A8FE5AD008}"/>
              </a:ext>
            </a:extLst>
          </p:cNvPr>
          <p:cNvSpPr txBox="1"/>
          <p:nvPr/>
        </p:nvSpPr>
        <p:spPr>
          <a:xfrm>
            <a:off x="10541974" y="1666763"/>
            <a:ext cx="8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C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C738A32-84D8-46BD-845B-F79BBD0E9C79}"/>
              </a:ext>
            </a:extLst>
          </p:cNvPr>
          <p:cNvSpPr/>
          <p:nvPr/>
        </p:nvSpPr>
        <p:spPr>
          <a:xfrm>
            <a:off x="10759514" y="3029413"/>
            <a:ext cx="420329" cy="42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38BBC66-FCE8-410C-B1F4-1FBF2DFB6FDE}"/>
              </a:ext>
            </a:extLst>
          </p:cNvPr>
          <p:cNvGrpSpPr/>
          <p:nvPr/>
        </p:nvGrpSpPr>
        <p:grpSpPr>
          <a:xfrm>
            <a:off x="7087000" y="3029414"/>
            <a:ext cx="3362632" cy="420332"/>
            <a:chOff x="5695668" y="1885795"/>
            <a:chExt cx="3362632" cy="42033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83039DD-366B-426C-83B9-F29401BFF1A2}"/>
                </a:ext>
              </a:extLst>
            </p:cNvPr>
            <p:cNvSpPr/>
            <p:nvPr/>
          </p:nvSpPr>
          <p:spPr>
            <a:xfrm>
              <a:off x="6115997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F40EAFF-AE02-49DF-B54D-E76834DDB0D4}"/>
                </a:ext>
              </a:extLst>
            </p:cNvPr>
            <p:cNvSpPr/>
            <p:nvPr/>
          </p:nvSpPr>
          <p:spPr>
            <a:xfrm>
              <a:off x="6536326" y="1885798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DAEAD77-DB6A-4799-A450-00F85EBD48CE}"/>
                </a:ext>
              </a:extLst>
            </p:cNvPr>
            <p:cNvSpPr/>
            <p:nvPr/>
          </p:nvSpPr>
          <p:spPr>
            <a:xfrm>
              <a:off x="6956655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1953051-A210-4524-9ACD-52E5F756BF8C}"/>
                </a:ext>
              </a:extLst>
            </p:cNvPr>
            <p:cNvSpPr/>
            <p:nvPr/>
          </p:nvSpPr>
          <p:spPr>
            <a:xfrm>
              <a:off x="7376984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C65351F-F75A-47B0-8403-8F401FA152D1}"/>
                </a:ext>
              </a:extLst>
            </p:cNvPr>
            <p:cNvSpPr/>
            <p:nvPr/>
          </p:nvSpPr>
          <p:spPr>
            <a:xfrm>
              <a:off x="7797313" y="188579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12DDD92-96DB-430E-A159-B330730B3CB4}"/>
                </a:ext>
              </a:extLst>
            </p:cNvPr>
            <p:cNvSpPr/>
            <p:nvPr/>
          </p:nvSpPr>
          <p:spPr>
            <a:xfrm>
              <a:off x="8217642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FF599FF-F13E-4CA7-ABAC-D73E0A41D427}"/>
                </a:ext>
              </a:extLst>
            </p:cNvPr>
            <p:cNvSpPr/>
            <p:nvPr/>
          </p:nvSpPr>
          <p:spPr>
            <a:xfrm>
              <a:off x="8637971" y="188579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E7932C44-0DC3-44A4-A612-1CE513F541C9}"/>
                </a:ext>
              </a:extLst>
            </p:cNvPr>
            <p:cNvSpPr/>
            <p:nvPr/>
          </p:nvSpPr>
          <p:spPr>
            <a:xfrm>
              <a:off x="5695668" y="1885798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AED8344-9788-4435-B93F-9A1EA92BE68E}"/>
              </a:ext>
            </a:extLst>
          </p:cNvPr>
          <p:cNvSpPr txBox="1"/>
          <p:nvPr/>
        </p:nvSpPr>
        <p:spPr>
          <a:xfrm>
            <a:off x="474409" y="2558871"/>
            <a:ext cx="2248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BST R20, 0</a:t>
            </a:r>
            <a:endParaRPr lang="ko-KR" altLang="en-US" sz="2800" dirty="0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E7980ED6-497E-4801-8C6C-A2F93D1CDE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35550" y="2401381"/>
            <a:ext cx="12700" cy="83820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8A3E70-E042-4FC0-AFF8-79157F49CBC1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7296882" y="4351623"/>
            <a:ext cx="283" cy="16104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398C4D8-0C8D-4B79-A6D7-E5AD553239EB}"/>
              </a:ext>
            </a:extLst>
          </p:cNvPr>
          <p:cNvSpPr/>
          <p:nvPr/>
        </p:nvSpPr>
        <p:spPr>
          <a:xfrm>
            <a:off x="7086717" y="4407193"/>
            <a:ext cx="420329" cy="4203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DE45A2C-2825-46F9-937B-A01CC94ACD61}"/>
              </a:ext>
            </a:extLst>
          </p:cNvPr>
          <p:cNvSpPr/>
          <p:nvPr/>
        </p:nvSpPr>
        <p:spPr>
          <a:xfrm>
            <a:off x="10759514" y="3931290"/>
            <a:ext cx="420329" cy="42032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E011734-D76E-4841-970D-2E51E0EC4E86}"/>
              </a:ext>
            </a:extLst>
          </p:cNvPr>
          <p:cNvGrpSpPr/>
          <p:nvPr/>
        </p:nvGrpSpPr>
        <p:grpSpPr>
          <a:xfrm>
            <a:off x="7087000" y="3931291"/>
            <a:ext cx="3362632" cy="420332"/>
            <a:chOff x="5695668" y="1885795"/>
            <a:chExt cx="3362632" cy="420332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FC8F6E5-035A-4AED-B72D-8AE1FD77C249}"/>
                </a:ext>
              </a:extLst>
            </p:cNvPr>
            <p:cNvSpPr/>
            <p:nvPr/>
          </p:nvSpPr>
          <p:spPr>
            <a:xfrm>
              <a:off x="6115997" y="1885797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B944AD6-B6FD-4FE4-BC3B-806151296CFC}"/>
                </a:ext>
              </a:extLst>
            </p:cNvPr>
            <p:cNvSpPr/>
            <p:nvPr/>
          </p:nvSpPr>
          <p:spPr>
            <a:xfrm>
              <a:off x="6536326" y="1885798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239EA-6AC1-473F-9AE9-BF761E113A81}"/>
                </a:ext>
              </a:extLst>
            </p:cNvPr>
            <p:cNvSpPr/>
            <p:nvPr/>
          </p:nvSpPr>
          <p:spPr>
            <a:xfrm>
              <a:off x="6956655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E90DF3E-4D92-46DB-AB55-65431F4A41EC}"/>
                </a:ext>
              </a:extLst>
            </p:cNvPr>
            <p:cNvSpPr/>
            <p:nvPr/>
          </p:nvSpPr>
          <p:spPr>
            <a:xfrm>
              <a:off x="7376984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6F1D566-63B6-4331-9EEE-516470EEC55F}"/>
                </a:ext>
              </a:extLst>
            </p:cNvPr>
            <p:cNvSpPr/>
            <p:nvPr/>
          </p:nvSpPr>
          <p:spPr>
            <a:xfrm>
              <a:off x="7797313" y="188579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A8A6E7A7-6A30-4576-B0DF-C2F12C053C32}"/>
                </a:ext>
              </a:extLst>
            </p:cNvPr>
            <p:cNvSpPr/>
            <p:nvPr/>
          </p:nvSpPr>
          <p:spPr>
            <a:xfrm>
              <a:off x="8217642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4090AA6D-786D-4DFC-88E7-E4A458300556}"/>
                </a:ext>
              </a:extLst>
            </p:cNvPr>
            <p:cNvSpPr/>
            <p:nvPr/>
          </p:nvSpPr>
          <p:spPr>
            <a:xfrm>
              <a:off x="8637971" y="188579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B9CABF3D-9120-4E39-AB36-71645AA5C6EB}"/>
                </a:ext>
              </a:extLst>
            </p:cNvPr>
            <p:cNvSpPr/>
            <p:nvPr/>
          </p:nvSpPr>
          <p:spPr>
            <a:xfrm>
              <a:off x="5695668" y="1885798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E54C8732-F0FF-44F4-B86C-9876D232AAED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34525" y="3243268"/>
            <a:ext cx="12700" cy="83820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41218BD0-A4DE-4D7C-A75F-98D7A0BEED5C}"/>
              </a:ext>
            </a:extLst>
          </p:cNvPr>
          <p:cNvSpPr txBox="1"/>
          <p:nvPr/>
        </p:nvSpPr>
        <p:spPr>
          <a:xfrm>
            <a:off x="904911" y="3459515"/>
            <a:ext cx="1822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LSR R21</a:t>
            </a:r>
            <a:endParaRPr lang="ko-KR" altLang="en-US" sz="280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9706D2C-B657-4DE3-B41A-BEC43F494939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>
            <a:off x="7717494" y="3449745"/>
            <a:ext cx="420329" cy="481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8C17F988-8FC9-49FD-8823-156B8444DE31}"/>
              </a:ext>
            </a:extLst>
          </p:cNvPr>
          <p:cNvCxnSpPr>
            <a:cxnSpLocks/>
            <a:stCxn id="29" idx="2"/>
            <a:endCxn id="88" idx="0"/>
          </p:cNvCxnSpPr>
          <p:nvPr/>
        </p:nvCxnSpPr>
        <p:spPr>
          <a:xfrm>
            <a:off x="8137823" y="3449746"/>
            <a:ext cx="420329" cy="481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DF9E243-161F-4411-9554-C916A25F9D6E}"/>
              </a:ext>
            </a:extLst>
          </p:cNvPr>
          <p:cNvCxnSpPr>
            <a:cxnSpLocks/>
            <a:stCxn id="30" idx="2"/>
            <a:endCxn id="89" idx="0"/>
          </p:cNvCxnSpPr>
          <p:nvPr/>
        </p:nvCxnSpPr>
        <p:spPr>
          <a:xfrm>
            <a:off x="8558152" y="3449745"/>
            <a:ext cx="420329" cy="481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9F5C14B-3260-4C78-8933-EFFCB496EB18}"/>
              </a:ext>
            </a:extLst>
          </p:cNvPr>
          <p:cNvCxnSpPr>
            <a:cxnSpLocks/>
            <a:stCxn id="31" idx="2"/>
            <a:endCxn id="90" idx="0"/>
          </p:cNvCxnSpPr>
          <p:nvPr/>
        </p:nvCxnSpPr>
        <p:spPr>
          <a:xfrm>
            <a:off x="8978481" y="3449744"/>
            <a:ext cx="420329" cy="481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EA459AD-FF08-4AD0-A372-6044DFE4A6D6}"/>
              </a:ext>
            </a:extLst>
          </p:cNvPr>
          <p:cNvCxnSpPr>
            <a:cxnSpLocks/>
            <a:stCxn id="32" idx="2"/>
            <a:endCxn id="91" idx="0"/>
          </p:cNvCxnSpPr>
          <p:nvPr/>
        </p:nvCxnSpPr>
        <p:spPr>
          <a:xfrm>
            <a:off x="9398810" y="3449743"/>
            <a:ext cx="420329" cy="481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C9547575-1E05-4075-B5D5-3AC32321D60E}"/>
              </a:ext>
            </a:extLst>
          </p:cNvPr>
          <p:cNvCxnSpPr>
            <a:cxnSpLocks/>
            <a:stCxn id="33" idx="2"/>
            <a:endCxn id="92" idx="0"/>
          </p:cNvCxnSpPr>
          <p:nvPr/>
        </p:nvCxnSpPr>
        <p:spPr>
          <a:xfrm>
            <a:off x="9819139" y="3449744"/>
            <a:ext cx="420329" cy="481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DE77D16-F857-4729-867C-375E73F8BC1B}"/>
              </a:ext>
            </a:extLst>
          </p:cNvPr>
          <p:cNvCxnSpPr>
            <a:cxnSpLocks/>
            <a:stCxn id="34" idx="2"/>
            <a:endCxn id="84" idx="0"/>
          </p:cNvCxnSpPr>
          <p:nvPr/>
        </p:nvCxnSpPr>
        <p:spPr>
          <a:xfrm>
            <a:off x="10239468" y="3449743"/>
            <a:ext cx="730211" cy="4815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6DF9CD7-4642-41FE-B6BF-2C2ADEC40EBE}"/>
              </a:ext>
            </a:extLst>
          </p:cNvPr>
          <p:cNvSpPr/>
          <p:nvPr/>
        </p:nvSpPr>
        <p:spPr>
          <a:xfrm>
            <a:off x="10759514" y="4771947"/>
            <a:ext cx="420329" cy="42032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2B9B8215-FFAE-4309-AB76-6D792AA8D584}"/>
              </a:ext>
            </a:extLst>
          </p:cNvPr>
          <p:cNvGrpSpPr/>
          <p:nvPr/>
        </p:nvGrpSpPr>
        <p:grpSpPr>
          <a:xfrm>
            <a:off x="7087000" y="4771948"/>
            <a:ext cx="3362632" cy="420332"/>
            <a:chOff x="5695668" y="1885795"/>
            <a:chExt cx="3362632" cy="420332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4909A28-156D-473E-8570-E9FC60388FC2}"/>
                </a:ext>
              </a:extLst>
            </p:cNvPr>
            <p:cNvSpPr/>
            <p:nvPr/>
          </p:nvSpPr>
          <p:spPr>
            <a:xfrm>
              <a:off x="6115997" y="1885797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3626685A-C750-44AF-A6AF-D649F9A37F36}"/>
                </a:ext>
              </a:extLst>
            </p:cNvPr>
            <p:cNvSpPr/>
            <p:nvPr/>
          </p:nvSpPr>
          <p:spPr>
            <a:xfrm>
              <a:off x="6536326" y="1885798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EF0CC24-6024-467A-AAD9-3A15AFBF8120}"/>
                </a:ext>
              </a:extLst>
            </p:cNvPr>
            <p:cNvSpPr/>
            <p:nvPr/>
          </p:nvSpPr>
          <p:spPr>
            <a:xfrm>
              <a:off x="6956655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3B9CC9F7-CFD5-4EB3-A90B-F06F8805D77A}"/>
                </a:ext>
              </a:extLst>
            </p:cNvPr>
            <p:cNvSpPr/>
            <p:nvPr/>
          </p:nvSpPr>
          <p:spPr>
            <a:xfrm>
              <a:off x="7376984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52E6DAC-5BF9-43F3-8B28-2FF29A8D3371}"/>
                </a:ext>
              </a:extLst>
            </p:cNvPr>
            <p:cNvSpPr/>
            <p:nvPr/>
          </p:nvSpPr>
          <p:spPr>
            <a:xfrm>
              <a:off x="7797313" y="188579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E54933D-8B97-44BA-8153-E61B99B2FA1E}"/>
                </a:ext>
              </a:extLst>
            </p:cNvPr>
            <p:cNvSpPr/>
            <p:nvPr/>
          </p:nvSpPr>
          <p:spPr>
            <a:xfrm>
              <a:off x="8217642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8E13487-6E69-4E42-816D-FD70AD2A22A5}"/>
                </a:ext>
              </a:extLst>
            </p:cNvPr>
            <p:cNvSpPr/>
            <p:nvPr/>
          </p:nvSpPr>
          <p:spPr>
            <a:xfrm>
              <a:off x="8637971" y="188579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5D6906DC-1F2D-4134-9876-0B4DC722C9A4}"/>
                </a:ext>
              </a:extLst>
            </p:cNvPr>
            <p:cNvSpPr/>
            <p:nvPr/>
          </p:nvSpPr>
          <p:spPr>
            <a:xfrm>
              <a:off x="5695668" y="1885798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0F9C2F50-7844-4C1C-A304-CA25A05B1F6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32078" y="4081852"/>
            <a:ext cx="12700" cy="83820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DC6F3684-D597-44F9-A592-96FEAEF0AD62}"/>
              </a:ext>
            </a:extLst>
          </p:cNvPr>
          <p:cNvSpPr txBox="1"/>
          <p:nvPr/>
        </p:nvSpPr>
        <p:spPr>
          <a:xfrm>
            <a:off x="381667" y="4256941"/>
            <a:ext cx="233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ROR R20</a:t>
            </a:r>
            <a:endParaRPr lang="ko-KR" altLang="en-US" sz="28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061328EC-E5F9-4248-8E22-EA0BA23CE60D}"/>
              </a:ext>
            </a:extLst>
          </p:cNvPr>
          <p:cNvSpPr/>
          <p:nvPr/>
        </p:nvSpPr>
        <p:spPr>
          <a:xfrm>
            <a:off x="11450842" y="2191212"/>
            <a:ext cx="420329" cy="42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33EF35B-2C5B-4FA0-B63C-8875AAD01D4C}"/>
              </a:ext>
            </a:extLst>
          </p:cNvPr>
          <p:cNvSpPr txBox="1"/>
          <p:nvPr/>
        </p:nvSpPr>
        <p:spPr>
          <a:xfrm>
            <a:off x="11233302" y="1665721"/>
            <a:ext cx="85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</a:t>
            </a:r>
            <a:endParaRPr lang="ko-KR" altLang="en-US" dirty="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B65F391-056C-4DB1-B5C0-6D0B5D270F8A}"/>
              </a:ext>
            </a:extLst>
          </p:cNvPr>
          <p:cNvSpPr/>
          <p:nvPr/>
        </p:nvSpPr>
        <p:spPr>
          <a:xfrm>
            <a:off x="11456936" y="3024416"/>
            <a:ext cx="420329" cy="42032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DF2BCB2-71F0-45C6-A25D-243CC377AC01}"/>
              </a:ext>
            </a:extLst>
          </p:cNvPr>
          <p:cNvCxnSpPr>
            <a:cxnSpLocks/>
            <a:stCxn id="21" idx="2"/>
            <a:endCxn id="113" idx="0"/>
          </p:cNvCxnSpPr>
          <p:nvPr/>
        </p:nvCxnSpPr>
        <p:spPr>
          <a:xfrm>
            <a:off x="6566390" y="2611542"/>
            <a:ext cx="5100711" cy="4128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BB004AF5-10CB-449F-92B1-D5BDC236A4D2}"/>
              </a:ext>
            </a:extLst>
          </p:cNvPr>
          <p:cNvCxnSpPr>
            <a:cxnSpLocks/>
            <a:stCxn id="35" idx="2"/>
            <a:endCxn id="86" idx="0"/>
          </p:cNvCxnSpPr>
          <p:nvPr/>
        </p:nvCxnSpPr>
        <p:spPr>
          <a:xfrm>
            <a:off x="7297165" y="3449746"/>
            <a:ext cx="420329" cy="481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F683CA9A-19C8-4844-8F87-4E40B0D4089C}"/>
              </a:ext>
            </a:extLst>
          </p:cNvPr>
          <p:cNvGrpSpPr/>
          <p:nvPr/>
        </p:nvGrpSpPr>
        <p:grpSpPr>
          <a:xfrm>
            <a:off x="3409996" y="3029118"/>
            <a:ext cx="3362632" cy="420332"/>
            <a:chOff x="5695668" y="1885795"/>
            <a:chExt cx="3362632" cy="420332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2B5FC83A-241C-4D81-B6C2-475DEB312002}"/>
                </a:ext>
              </a:extLst>
            </p:cNvPr>
            <p:cNvSpPr/>
            <p:nvPr/>
          </p:nvSpPr>
          <p:spPr>
            <a:xfrm>
              <a:off x="6115997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D2B7AC2F-C487-4B04-BEBF-2A144C754958}"/>
                </a:ext>
              </a:extLst>
            </p:cNvPr>
            <p:cNvSpPr/>
            <p:nvPr/>
          </p:nvSpPr>
          <p:spPr>
            <a:xfrm>
              <a:off x="6536326" y="1885798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F5AF5504-BCF1-4DD3-9E8E-03DDE17733E5}"/>
                </a:ext>
              </a:extLst>
            </p:cNvPr>
            <p:cNvSpPr/>
            <p:nvPr/>
          </p:nvSpPr>
          <p:spPr>
            <a:xfrm>
              <a:off x="6956655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0B9CB6A6-18EE-426D-9183-432825174035}"/>
                </a:ext>
              </a:extLst>
            </p:cNvPr>
            <p:cNvSpPr/>
            <p:nvPr/>
          </p:nvSpPr>
          <p:spPr>
            <a:xfrm>
              <a:off x="7376984" y="1885796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3D25A984-729B-4DE0-98DF-903DBD907165}"/>
                </a:ext>
              </a:extLst>
            </p:cNvPr>
            <p:cNvSpPr/>
            <p:nvPr/>
          </p:nvSpPr>
          <p:spPr>
            <a:xfrm>
              <a:off x="7797313" y="188579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6EB2016B-F526-45A2-BEA5-A0E0B9F7C1F7}"/>
                </a:ext>
              </a:extLst>
            </p:cNvPr>
            <p:cNvSpPr/>
            <p:nvPr/>
          </p:nvSpPr>
          <p:spPr>
            <a:xfrm>
              <a:off x="8217642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FF9A17E-E6C5-4D6D-874F-834B1168174E}"/>
                </a:ext>
              </a:extLst>
            </p:cNvPr>
            <p:cNvSpPr/>
            <p:nvPr/>
          </p:nvSpPr>
          <p:spPr>
            <a:xfrm>
              <a:off x="8637971" y="188579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15B23F00-1108-4066-B692-3DC5010BA098}"/>
                </a:ext>
              </a:extLst>
            </p:cNvPr>
            <p:cNvSpPr/>
            <p:nvPr/>
          </p:nvSpPr>
          <p:spPr>
            <a:xfrm>
              <a:off x="5695668" y="1885798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FE6791D7-7D48-4E34-B914-B9DCEDB9C416}"/>
              </a:ext>
            </a:extLst>
          </p:cNvPr>
          <p:cNvGrpSpPr/>
          <p:nvPr/>
        </p:nvGrpSpPr>
        <p:grpSpPr>
          <a:xfrm>
            <a:off x="3416497" y="3934041"/>
            <a:ext cx="3362632" cy="420332"/>
            <a:chOff x="5695668" y="1885795"/>
            <a:chExt cx="3362632" cy="420332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8F4115F3-F1F0-4C38-8699-7173D28D3DC0}"/>
                </a:ext>
              </a:extLst>
            </p:cNvPr>
            <p:cNvSpPr/>
            <p:nvPr/>
          </p:nvSpPr>
          <p:spPr>
            <a:xfrm>
              <a:off x="6115997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D880310D-E2A3-4E83-B370-3C864C2084DB}"/>
                </a:ext>
              </a:extLst>
            </p:cNvPr>
            <p:cNvSpPr/>
            <p:nvPr/>
          </p:nvSpPr>
          <p:spPr>
            <a:xfrm>
              <a:off x="6536326" y="1885798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D56472F2-E433-4351-A1F0-108150D0CD36}"/>
                </a:ext>
              </a:extLst>
            </p:cNvPr>
            <p:cNvSpPr/>
            <p:nvPr/>
          </p:nvSpPr>
          <p:spPr>
            <a:xfrm>
              <a:off x="6956655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28FB7E42-55B4-45DB-87BC-76EC5DAAD6B5}"/>
                </a:ext>
              </a:extLst>
            </p:cNvPr>
            <p:cNvSpPr/>
            <p:nvPr/>
          </p:nvSpPr>
          <p:spPr>
            <a:xfrm>
              <a:off x="7376984" y="1885796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851422E4-68E5-48DF-8B3B-6FAAB726E229}"/>
                </a:ext>
              </a:extLst>
            </p:cNvPr>
            <p:cNvSpPr/>
            <p:nvPr/>
          </p:nvSpPr>
          <p:spPr>
            <a:xfrm>
              <a:off x="7797313" y="188579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24B9516E-F76D-49F7-8901-B9E9ECBF0B78}"/>
                </a:ext>
              </a:extLst>
            </p:cNvPr>
            <p:cNvSpPr/>
            <p:nvPr/>
          </p:nvSpPr>
          <p:spPr>
            <a:xfrm>
              <a:off x="8217642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89AA4E45-5D4F-4CBF-A629-6464432E0425}"/>
                </a:ext>
              </a:extLst>
            </p:cNvPr>
            <p:cNvSpPr/>
            <p:nvPr/>
          </p:nvSpPr>
          <p:spPr>
            <a:xfrm>
              <a:off x="8637971" y="188579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8EF0E6ED-03DD-4CC9-813D-FBE70980FC64}"/>
                </a:ext>
              </a:extLst>
            </p:cNvPr>
            <p:cNvSpPr/>
            <p:nvPr/>
          </p:nvSpPr>
          <p:spPr>
            <a:xfrm>
              <a:off x="5695668" y="1885798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D1FAFB47-9917-4AAE-8F6D-537CB0479DE6}"/>
              </a:ext>
            </a:extLst>
          </p:cNvPr>
          <p:cNvGrpSpPr/>
          <p:nvPr/>
        </p:nvGrpSpPr>
        <p:grpSpPr>
          <a:xfrm>
            <a:off x="3409121" y="4771946"/>
            <a:ext cx="3362632" cy="420332"/>
            <a:chOff x="3409121" y="4771946"/>
            <a:chExt cx="3362632" cy="420332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E80FD00E-8140-46A4-98E0-66F466233477}"/>
                </a:ext>
              </a:extLst>
            </p:cNvPr>
            <p:cNvSpPr/>
            <p:nvPr/>
          </p:nvSpPr>
          <p:spPr>
            <a:xfrm>
              <a:off x="3829450" y="4771948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E58FA194-3B65-4F6A-8A18-83B6CDECEC69}"/>
                </a:ext>
              </a:extLst>
            </p:cNvPr>
            <p:cNvSpPr/>
            <p:nvPr/>
          </p:nvSpPr>
          <p:spPr>
            <a:xfrm>
              <a:off x="4249779" y="4771949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6E3386A9-A727-494A-BDBB-D43BAAF0494F}"/>
                </a:ext>
              </a:extLst>
            </p:cNvPr>
            <p:cNvSpPr/>
            <p:nvPr/>
          </p:nvSpPr>
          <p:spPr>
            <a:xfrm>
              <a:off x="4670108" y="4771948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CDDF8D46-4023-46BD-BD22-8CBD2A638DFE}"/>
                </a:ext>
              </a:extLst>
            </p:cNvPr>
            <p:cNvSpPr/>
            <p:nvPr/>
          </p:nvSpPr>
          <p:spPr>
            <a:xfrm>
              <a:off x="5090437" y="477194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C15258D7-E9F6-41B2-9DA4-FCBD255A14D7}"/>
                </a:ext>
              </a:extLst>
            </p:cNvPr>
            <p:cNvSpPr/>
            <p:nvPr/>
          </p:nvSpPr>
          <p:spPr>
            <a:xfrm>
              <a:off x="5510766" y="4771946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46D0082D-8A0B-45F0-8829-A6BBD98BCE2D}"/>
                </a:ext>
              </a:extLst>
            </p:cNvPr>
            <p:cNvSpPr/>
            <p:nvPr/>
          </p:nvSpPr>
          <p:spPr>
            <a:xfrm>
              <a:off x="5931095" y="4771947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F2DA9CA-DAFE-4B68-9FEC-F7CE7334545C}"/>
                </a:ext>
              </a:extLst>
            </p:cNvPr>
            <p:cNvSpPr/>
            <p:nvPr/>
          </p:nvSpPr>
          <p:spPr>
            <a:xfrm>
              <a:off x="6351424" y="477194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02192F54-F66A-452C-A896-8922E930F57E}"/>
                </a:ext>
              </a:extLst>
            </p:cNvPr>
            <p:cNvSpPr/>
            <p:nvPr/>
          </p:nvSpPr>
          <p:spPr>
            <a:xfrm>
              <a:off x="3409121" y="4771949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77" name="직선 화살표 연결선 176">
            <a:extLst>
              <a:ext uri="{FF2B5EF4-FFF2-40B4-BE49-F238E27FC236}">
                <a16:creationId xmlns:a16="http://schemas.microsoft.com/office/drawing/2014/main" id="{B177C394-4524-4F18-95F1-5D9D73D3D313}"/>
              </a:ext>
            </a:extLst>
          </p:cNvPr>
          <p:cNvCxnSpPr>
            <a:cxnSpLocks/>
            <a:stCxn id="167" idx="2"/>
            <a:endCxn id="169" idx="0"/>
          </p:cNvCxnSpPr>
          <p:nvPr/>
        </p:nvCxnSpPr>
        <p:spPr>
          <a:xfrm>
            <a:off x="3626662" y="4354373"/>
            <a:ext cx="412953" cy="417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B2D2F76-C1C8-4A0B-8A3F-C097CFC0A9E7}"/>
              </a:ext>
            </a:extLst>
          </p:cNvPr>
          <p:cNvSpPr/>
          <p:nvPr/>
        </p:nvSpPr>
        <p:spPr>
          <a:xfrm>
            <a:off x="11456935" y="3931289"/>
            <a:ext cx="420329" cy="42032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AF4C91AF-EB9D-40E4-993D-675BD09B1710}"/>
              </a:ext>
            </a:extLst>
          </p:cNvPr>
          <p:cNvCxnSpPr>
            <a:cxnSpLocks/>
            <a:stCxn id="160" idx="2"/>
            <a:endCxn id="170" idx="0"/>
          </p:cNvCxnSpPr>
          <p:nvPr/>
        </p:nvCxnSpPr>
        <p:spPr>
          <a:xfrm>
            <a:off x="4046991" y="4354372"/>
            <a:ext cx="412953" cy="417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558F7A5C-7500-49C4-B6CE-D5D687A6D70B}"/>
              </a:ext>
            </a:extLst>
          </p:cNvPr>
          <p:cNvCxnSpPr>
            <a:cxnSpLocks/>
            <a:stCxn id="161" idx="2"/>
            <a:endCxn id="171" idx="0"/>
          </p:cNvCxnSpPr>
          <p:nvPr/>
        </p:nvCxnSpPr>
        <p:spPr>
          <a:xfrm>
            <a:off x="4467320" y="4354373"/>
            <a:ext cx="412953" cy="417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F6DAB049-FBB6-4EC3-A8A2-177FE8825112}"/>
              </a:ext>
            </a:extLst>
          </p:cNvPr>
          <p:cNvCxnSpPr>
            <a:cxnSpLocks/>
            <a:stCxn id="162" idx="2"/>
            <a:endCxn id="172" idx="0"/>
          </p:cNvCxnSpPr>
          <p:nvPr/>
        </p:nvCxnSpPr>
        <p:spPr>
          <a:xfrm>
            <a:off x="4887649" y="4354372"/>
            <a:ext cx="412953" cy="417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3B5C2A92-D62A-4FE0-8904-FEF3A23C35FF}"/>
              </a:ext>
            </a:extLst>
          </p:cNvPr>
          <p:cNvCxnSpPr>
            <a:cxnSpLocks/>
            <a:stCxn id="163" idx="2"/>
            <a:endCxn id="173" idx="0"/>
          </p:cNvCxnSpPr>
          <p:nvPr/>
        </p:nvCxnSpPr>
        <p:spPr>
          <a:xfrm>
            <a:off x="5307978" y="4354371"/>
            <a:ext cx="412953" cy="417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56EFA315-489C-4F26-9080-2BA2FBE9C865}"/>
              </a:ext>
            </a:extLst>
          </p:cNvPr>
          <p:cNvCxnSpPr>
            <a:cxnSpLocks/>
            <a:stCxn id="164" idx="2"/>
            <a:endCxn id="174" idx="0"/>
          </p:cNvCxnSpPr>
          <p:nvPr/>
        </p:nvCxnSpPr>
        <p:spPr>
          <a:xfrm>
            <a:off x="5728307" y="4354370"/>
            <a:ext cx="412953" cy="417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129C3BF5-F4DD-4423-9D99-FAEE040F10B7}"/>
              </a:ext>
            </a:extLst>
          </p:cNvPr>
          <p:cNvCxnSpPr>
            <a:cxnSpLocks/>
            <a:stCxn id="165" idx="2"/>
            <a:endCxn id="175" idx="0"/>
          </p:cNvCxnSpPr>
          <p:nvPr/>
        </p:nvCxnSpPr>
        <p:spPr>
          <a:xfrm>
            <a:off x="6148636" y="4354371"/>
            <a:ext cx="412953" cy="417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직선 화살표 연결선 185">
            <a:extLst>
              <a:ext uri="{FF2B5EF4-FFF2-40B4-BE49-F238E27FC236}">
                <a16:creationId xmlns:a16="http://schemas.microsoft.com/office/drawing/2014/main" id="{1CC511E2-9833-4942-A856-F560E8EF84C4}"/>
              </a:ext>
            </a:extLst>
          </p:cNvPr>
          <p:cNvCxnSpPr>
            <a:cxnSpLocks/>
            <a:stCxn id="166" idx="2"/>
            <a:endCxn id="133" idx="0"/>
          </p:cNvCxnSpPr>
          <p:nvPr/>
        </p:nvCxnSpPr>
        <p:spPr>
          <a:xfrm>
            <a:off x="6568965" y="4354370"/>
            <a:ext cx="4400714" cy="41757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1BE847A-7C29-4A97-8A6A-4658741303AA}"/>
              </a:ext>
            </a:extLst>
          </p:cNvPr>
          <p:cNvSpPr/>
          <p:nvPr/>
        </p:nvSpPr>
        <p:spPr>
          <a:xfrm>
            <a:off x="11450842" y="4771945"/>
            <a:ext cx="420329" cy="42032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EB384D5-E975-45A3-B3A7-15FD181709E4}"/>
              </a:ext>
            </a:extLst>
          </p:cNvPr>
          <p:cNvSpPr/>
          <p:nvPr/>
        </p:nvSpPr>
        <p:spPr>
          <a:xfrm>
            <a:off x="10759514" y="5601246"/>
            <a:ext cx="420329" cy="42032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5BF5CF8-B4E1-4A6F-8C31-550CA4E0287B}"/>
              </a:ext>
            </a:extLst>
          </p:cNvPr>
          <p:cNvGrpSpPr/>
          <p:nvPr/>
        </p:nvGrpSpPr>
        <p:grpSpPr>
          <a:xfrm>
            <a:off x="7087000" y="5601247"/>
            <a:ext cx="3362632" cy="420332"/>
            <a:chOff x="5695668" y="1885795"/>
            <a:chExt cx="3362632" cy="420332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011F020C-8D2A-4CBE-90D3-BF164569F24D}"/>
                </a:ext>
              </a:extLst>
            </p:cNvPr>
            <p:cNvSpPr/>
            <p:nvPr/>
          </p:nvSpPr>
          <p:spPr>
            <a:xfrm>
              <a:off x="6115997" y="1885797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601B60EF-DCF2-4840-9DC5-849106015C59}"/>
                </a:ext>
              </a:extLst>
            </p:cNvPr>
            <p:cNvSpPr/>
            <p:nvPr/>
          </p:nvSpPr>
          <p:spPr>
            <a:xfrm>
              <a:off x="6536326" y="1885798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2AF9045B-E58D-456D-B43A-E2CEAC117068}"/>
                </a:ext>
              </a:extLst>
            </p:cNvPr>
            <p:cNvSpPr/>
            <p:nvPr/>
          </p:nvSpPr>
          <p:spPr>
            <a:xfrm>
              <a:off x="6956655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9D18AD1A-929B-40F8-90FD-17A91E945F41}"/>
                </a:ext>
              </a:extLst>
            </p:cNvPr>
            <p:cNvSpPr/>
            <p:nvPr/>
          </p:nvSpPr>
          <p:spPr>
            <a:xfrm>
              <a:off x="7376984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E5BA33E3-8BA3-4A42-B5A1-5F0FB5B13B32}"/>
                </a:ext>
              </a:extLst>
            </p:cNvPr>
            <p:cNvSpPr/>
            <p:nvPr/>
          </p:nvSpPr>
          <p:spPr>
            <a:xfrm>
              <a:off x="7797313" y="188579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7A0327AB-2C1B-4284-A039-87E2FA343389}"/>
                </a:ext>
              </a:extLst>
            </p:cNvPr>
            <p:cNvSpPr/>
            <p:nvPr/>
          </p:nvSpPr>
          <p:spPr>
            <a:xfrm>
              <a:off x="8217642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4C54AE69-2A9B-45E1-A605-D6595E0CFDF9}"/>
                </a:ext>
              </a:extLst>
            </p:cNvPr>
            <p:cNvSpPr/>
            <p:nvPr/>
          </p:nvSpPr>
          <p:spPr>
            <a:xfrm>
              <a:off x="8637971" y="188579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51D30512-0BE1-468C-ACA9-5EB320A581B7}"/>
                </a:ext>
              </a:extLst>
            </p:cNvPr>
            <p:cNvSpPr/>
            <p:nvPr/>
          </p:nvSpPr>
          <p:spPr>
            <a:xfrm>
              <a:off x="5695668" y="1885798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id="{2F8AE43E-AD47-47E1-B7AB-FD9B1E917678}"/>
              </a:ext>
            </a:extLst>
          </p:cNvPr>
          <p:cNvGrpSpPr/>
          <p:nvPr/>
        </p:nvGrpSpPr>
        <p:grpSpPr>
          <a:xfrm>
            <a:off x="3409121" y="5601245"/>
            <a:ext cx="3362632" cy="420332"/>
            <a:chOff x="3409121" y="4771946"/>
            <a:chExt cx="3362632" cy="420332"/>
          </a:xfrm>
        </p:grpSpPr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E89D9E8C-5ED9-413C-A0D0-C3746DC7ECC8}"/>
                </a:ext>
              </a:extLst>
            </p:cNvPr>
            <p:cNvSpPr/>
            <p:nvPr/>
          </p:nvSpPr>
          <p:spPr>
            <a:xfrm>
              <a:off x="3829450" y="4771948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94591E74-ABC7-4C75-911D-16BFAB3594BE}"/>
                </a:ext>
              </a:extLst>
            </p:cNvPr>
            <p:cNvSpPr/>
            <p:nvPr/>
          </p:nvSpPr>
          <p:spPr>
            <a:xfrm>
              <a:off x="4249779" y="4771949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5C1E7987-FA95-414A-8366-94A74C29C112}"/>
                </a:ext>
              </a:extLst>
            </p:cNvPr>
            <p:cNvSpPr/>
            <p:nvPr/>
          </p:nvSpPr>
          <p:spPr>
            <a:xfrm>
              <a:off x="4670108" y="4771948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20524884-1422-4877-8E30-FD732F9C06E4}"/>
                </a:ext>
              </a:extLst>
            </p:cNvPr>
            <p:cNvSpPr/>
            <p:nvPr/>
          </p:nvSpPr>
          <p:spPr>
            <a:xfrm>
              <a:off x="5090437" y="477194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6D74B471-9CC5-4D30-B289-849356FE55FB}"/>
                </a:ext>
              </a:extLst>
            </p:cNvPr>
            <p:cNvSpPr/>
            <p:nvPr/>
          </p:nvSpPr>
          <p:spPr>
            <a:xfrm>
              <a:off x="5510766" y="4771946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7A26793C-A7BA-4A1D-BCEA-6C2AE33911ED}"/>
                </a:ext>
              </a:extLst>
            </p:cNvPr>
            <p:cNvSpPr/>
            <p:nvPr/>
          </p:nvSpPr>
          <p:spPr>
            <a:xfrm>
              <a:off x="5931095" y="4771947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8EAB64D9-0979-4CF3-AA89-C70CE1E9B4C7}"/>
                </a:ext>
              </a:extLst>
            </p:cNvPr>
            <p:cNvSpPr/>
            <p:nvPr/>
          </p:nvSpPr>
          <p:spPr>
            <a:xfrm>
              <a:off x="6351424" y="477194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20BC1214-1C86-4832-9035-15ECB7196669}"/>
                </a:ext>
              </a:extLst>
            </p:cNvPr>
            <p:cNvSpPr/>
            <p:nvPr/>
          </p:nvSpPr>
          <p:spPr>
            <a:xfrm>
              <a:off x="3409121" y="4771949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A6215C35-86AD-4718-B6E7-7DAB9FCCE170}"/>
              </a:ext>
            </a:extLst>
          </p:cNvPr>
          <p:cNvSpPr/>
          <p:nvPr/>
        </p:nvSpPr>
        <p:spPr>
          <a:xfrm>
            <a:off x="11450842" y="5601244"/>
            <a:ext cx="420329" cy="42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E3D6FC1F-4EEB-4A69-95F1-12A43F07065B}"/>
              </a:ext>
            </a:extLst>
          </p:cNvPr>
          <p:cNvCxnSpPr>
            <a:cxnSpLocks/>
            <a:stCxn id="187" idx="2"/>
            <a:endCxn id="197" idx="0"/>
          </p:cNvCxnSpPr>
          <p:nvPr/>
        </p:nvCxnSpPr>
        <p:spPr>
          <a:xfrm flipH="1">
            <a:off x="7297165" y="5192274"/>
            <a:ext cx="4363842" cy="40897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연결선: 꺾임 208">
            <a:extLst>
              <a:ext uri="{FF2B5EF4-FFF2-40B4-BE49-F238E27FC236}">
                <a16:creationId xmlns:a16="http://schemas.microsoft.com/office/drawing/2014/main" id="{6A057F1C-DC0A-4FBD-9144-67199D0F4B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36168" y="4924122"/>
            <a:ext cx="12700" cy="83820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A2C8E7DE-3B9E-4478-8036-8A4EAB63646B}"/>
              </a:ext>
            </a:extLst>
          </p:cNvPr>
          <p:cNvSpPr txBox="1"/>
          <p:nvPr/>
        </p:nvSpPr>
        <p:spPr>
          <a:xfrm>
            <a:off x="380902" y="5139986"/>
            <a:ext cx="2338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BLD R21, 7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0029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0E4D7-61F6-4612-80D4-F4BAADF5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스택 활용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CA1BF3-CEFD-4F8D-8FDE-884F950A3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3141406"/>
            <a:ext cx="11369675" cy="3068894"/>
          </a:xfrm>
        </p:spPr>
        <p:txBody>
          <a:bodyPr anchor="ctr"/>
          <a:lstStyle/>
          <a:p>
            <a:r>
              <a:rPr lang="en-US" altLang="ko-KR" dirty="0"/>
              <a:t>R2~R17, R28, R29 </a:t>
            </a:r>
            <a:r>
              <a:rPr lang="ko-KR" altLang="en-US" dirty="0"/>
              <a:t>레지스터를</a:t>
            </a:r>
            <a:r>
              <a:rPr lang="en-US" altLang="ko-KR" dirty="0"/>
              <a:t> </a:t>
            </a:r>
            <a:r>
              <a:rPr lang="ko-KR" altLang="en-US" dirty="0"/>
              <a:t>사용할 때는 </a:t>
            </a:r>
            <a:r>
              <a:rPr lang="ko-KR" altLang="en-US" b="1" dirty="0">
                <a:solidFill>
                  <a:srgbClr val="FF0000"/>
                </a:solidFill>
              </a:rPr>
              <a:t>값 보존</a:t>
            </a:r>
            <a:r>
              <a:rPr lang="ko-KR" altLang="en-US" dirty="0"/>
              <a:t>이 필요</a:t>
            </a:r>
            <a:endParaRPr lang="en-US" altLang="ko-KR" dirty="0"/>
          </a:p>
          <a:p>
            <a:pPr lvl="1"/>
            <a:r>
              <a:rPr lang="en-US" altLang="ko-KR" dirty="0"/>
              <a:t>Callee saved registers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스택에 값을 저장해두는 것으로 보존</a:t>
            </a:r>
            <a:r>
              <a:rPr lang="ko-KR" altLang="en-US" dirty="0"/>
              <a:t> 가능</a:t>
            </a:r>
            <a:endParaRPr lang="en-US" altLang="ko-KR" dirty="0"/>
          </a:p>
          <a:p>
            <a:r>
              <a:rPr lang="en-US" altLang="ko-KR" dirty="0"/>
              <a:t>PUSH, POP </a:t>
            </a:r>
            <a:r>
              <a:rPr lang="ko-KR" altLang="en-US" dirty="0"/>
              <a:t>명령어 사용</a:t>
            </a:r>
            <a:endParaRPr lang="en-US" altLang="ko-KR" dirty="0"/>
          </a:p>
          <a:p>
            <a:pPr lvl="1"/>
            <a:r>
              <a:rPr lang="en-US" altLang="ko-KR" dirty="0"/>
              <a:t>PUSH Rd: Rd </a:t>
            </a:r>
            <a:r>
              <a:rPr lang="ko-KR" altLang="en-US" dirty="0"/>
              <a:t>레지스터의 값을 스택으로</a:t>
            </a:r>
            <a:endParaRPr lang="en-US" altLang="ko-KR" dirty="0"/>
          </a:p>
          <a:p>
            <a:pPr lvl="1"/>
            <a:r>
              <a:rPr lang="en-US" altLang="ko-KR" dirty="0"/>
              <a:t>POP Rd: </a:t>
            </a:r>
            <a:r>
              <a:rPr lang="ko-KR" altLang="en-US" dirty="0"/>
              <a:t>스택의 값을 </a:t>
            </a:r>
            <a:r>
              <a:rPr lang="en-US" altLang="ko-KR" dirty="0"/>
              <a:t>Rd </a:t>
            </a:r>
            <a:r>
              <a:rPr lang="ko-KR" altLang="en-US" dirty="0"/>
              <a:t>레지스터로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DC7034F-F30B-4457-A351-49BAFB997A87}"/>
              </a:ext>
            </a:extLst>
          </p:cNvPr>
          <p:cNvGrpSpPr/>
          <p:nvPr/>
        </p:nvGrpSpPr>
        <p:grpSpPr>
          <a:xfrm>
            <a:off x="1099672" y="1375793"/>
            <a:ext cx="9992656" cy="1585520"/>
            <a:chOff x="1099672" y="1375793"/>
            <a:chExt cx="9992656" cy="158552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EB77746-A7F2-4D0A-A7B2-1A09F0DF3E1C}"/>
                </a:ext>
              </a:extLst>
            </p:cNvPr>
            <p:cNvGrpSpPr/>
            <p:nvPr/>
          </p:nvGrpSpPr>
          <p:grpSpPr>
            <a:xfrm>
              <a:off x="1099672" y="1375793"/>
              <a:ext cx="9992656" cy="624543"/>
              <a:chOff x="1099672" y="1375793"/>
              <a:chExt cx="9992656" cy="624543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BE193734-A3E0-4C6C-8E9B-0C0E1C3186FF}"/>
                  </a:ext>
                </a:extLst>
              </p:cNvPr>
              <p:cNvSpPr/>
              <p:nvPr/>
            </p:nvSpPr>
            <p:spPr>
              <a:xfrm>
                <a:off x="1099672" y="1375795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019DAC12-E66F-4420-BED3-91DC3887937A}"/>
                  </a:ext>
                </a:extLst>
              </p:cNvPr>
              <p:cNvSpPr/>
              <p:nvPr/>
            </p:nvSpPr>
            <p:spPr>
              <a:xfrm>
                <a:off x="1724213" y="1375795"/>
                <a:ext cx="624541" cy="624541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59FBC52-D717-457A-B0DC-01586F5AE617}"/>
                  </a:ext>
                </a:extLst>
              </p:cNvPr>
              <p:cNvSpPr/>
              <p:nvPr/>
            </p:nvSpPr>
            <p:spPr>
              <a:xfrm>
                <a:off x="2348754" y="1375795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8DAA80A-68CA-475B-B119-18108381C1FB}"/>
                  </a:ext>
                </a:extLst>
              </p:cNvPr>
              <p:cNvSpPr/>
              <p:nvPr/>
            </p:nvSpPr>
            <p:spPr>
              <a:xfrm>
                <a:off x="2973295" y="1375795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3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6536E7EF-A300-4857-9749-60F4BFD7E4D1}"/>
                  </a:ext>
                </a:extLst>
              </p:cNvPr>
              <p:cNvSpPr/>
              <p:nvPr/>
            </p:nvSpPr>
            <p:spPr>
              <a:xfrm>
                <a:off x="3597836" y="1375795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3C7BE88-6276-46C1-900E-2AE93E5EBE4A}"/>
                  </a:ext>
                </a:extLst>
              </p:cNvPr>
              <p:cNvSpPr/>
              <p:nvPr/>
            </p:nvSpPr>
            <p:spPr>
              <a:xfrm>
                <a:off x="4222377" y="1375795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1346A91C-E2B2-41A1-A9F9-06ACCB3A6B81}"/>
                  </a:ext>
                </a:extLst>
              </p:cNvPr>
              <p:cNvSpPr/>
              <p:nvPr/>
            </p:nvSpPr>
            <p:spPr>
              <a:xfrm>
                <a:off x="4846918" y="1375795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1B59A10B-8353-4573-AD06-B5681F25B08D}"/>
                  </a:ext>
                </a:extLst>
              </p:cNvPr>
              <p:cNvSpPr/>
              <p:nvPr/>
            </p:nvSpPr>
            <p:spPr>
              <a:xfrm>
                <a:off x="5471459" y="1375795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6030B87-6BC4-48CA-BFD1-E744E34ED56F}"/>
                  </a:ext>
                </a:extLst>
              </p:cNvPr>
              <p:cNvSpPr/>
              <p:nvPr/>
            </p:nvSpPr>
            <p:spPr>
              <a:xfrm>
                <a:off x="6096000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8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84B4D6AF-8A68-4916-B154-3649FBB045EF}"/>
                  </a:ext>
                </a:extLst>
              </p:cNvPr>
              <p:cNvSpPr/>
              <p:nvPr/>
            </p:nvSpPr>
            <p:spPr>
              <a:xfrm>
                <a:off x="6720541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9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FEA7A3F-C9A6-4A87-BA06-6E83BE28DDC4}"/>
                  </a:ext>
                </a:extLst>
              </p:cNvPr>
              <p:cNvSpPr/>
              <p:nvPr/>
            </p:nvSpPr>
            <p:spPr>
              <a:xfrm>
                <a:off x="7345082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B40C43FB-4460-48B0-942A-9246E12A2CB8}"/>
                  </a:ext>
                </a:extLst>
              </p:cNvPr>
              <p:cNvSpPr/>
              <p:nvPr/>
            </p:nvSpPr>
            <p:spPr>
              <a:xfrm>
                <a:off x="7969623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A5656AEC-0B15-4969-8580-7FD032A1C8DB}"/>
                  </a:ext>
                </a:extLst>
              </p:cNvPr>
              <p:cNvSpPr/>
              <p:nvPr/>
            </p:nvSpPr>
            <p:spPr>
              <a:xfrm>
                <a:off x="8594164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12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BF73E791-32C0-4935-BF69-EB8767EC8B23}"/>
                  </a:ext>
                </a:extLst>
              </p:cNvPr>
              <p:cNvSpPr/>
              <p:nvPr/>
            </p:nvSpPr>
            <p:spPr>
              <a:xfrm>
                <a:off x="9218705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13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E5F7043D-C64C-4D82-B136-F60B74114683}"/>
                  </a:ext>
                </a:extLst>
              </p:cNvPr>
              <p:cNvSpPr/>
              <p:nvPr/>
            </p:nvSpPr>
            <p:spPr>
              <a:xfrm>
                <a:off x="9843246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14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E14ECF4F-98CA-43FA-A36E-0D7477F97609}"/>
                  </a:ext>
                </a:extLst>
              </p:cNvPr>
              <p:cNvSpPr/>
              <p:nvPr/>
            </p:nvSpPr>
            <p:spPr>
              <a:xfrm>
                <a:off x="10467787" y="1375793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15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79CE216-66AA-467B-B735-9CF5C5487A4B}"/>
                </a:ext>
              </a:extLst>
            </p:cNvPr>
            <p:cNvGrpSpPr/>
            <p:nvPr/>
          </p:nvGrpSpPr>
          <p:grpSpPr>
            <a:xfrm>
              <a:off x="1099672" y="2336770"/>
              <a:ext cx="9992656" cy="624543"/>
              <a:chOff x="1099672" y="2336770"/>
              <a:chExt cx="9992656" cy="624543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701C2F2-F3D1-4082-BD8F-3392E7337B59}"/>
                  </a:ext>
                </a:extLst>
              </p:cNvPr>
              <p:cNvSpPr/>
              <p:nvPr/>
            </p:nvSpPr>
            <p:spPr>
              <a:xfrm>
                <a:off x="1099672" y="2336772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16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1D10DA7-7842-4E45-AF90-BD3121EB2A9B}"/>
                  </a:ext>
                </a:extLst>
              </p:cNvPr>
              <p:cNvSpPr/>
              <p:nvPr/>
            </p:nvSpPr>
            <p:spPr>
              <a:xfrm>
                <a:off x="1724213" y="2336772"/>
                <a:ext cx="624541" cy="624541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17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E339E90-EC04-4F05-B801-FF2ECB41E04F}"/>
                  </a:ext>
                </a:extLst>
              </p:cNvPr>
              <p:cNvSpPr/>
              <p:nvPr/>
            </p:nvSpPr>
            <p:spPr>
              <a:xfrm>
                <a:off x="2348754" y="2336772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18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328860C-C8F6-4B7F-964D-CC7216AE6B15}"/>
                  </a:ext>
                </a:extLst>
              </p:cNvPr>
              <p:cNvSpPr/>
              <p:nvPr/>
            </p:nvSpPr>
            <p:spPr>
              <a:xfrm>
                <a:off x="2973295" y="2336772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19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DDD8A453-13D9-42DC-93E8-276E91EB4219}"/>
                  </a:ext>
                </a:extLst>
              </p:cNvPr>
              <p:cNvSpPr/>
              <p:nvPr/>
            </p:nvSpPr>
            <p:spPr>
              <a:xfrm>
                <a:off x="3597836" y="2336772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7D3DC85-90D0-4474-9D61-B71723D8D2C8}"/>
                  </a:ext>
                </a:extLst>
              </p:cNvPr>
              <p:cNvSpPr/>
              <p:nvPr/>
            </p:nvSpPr>
            <p:spPr>
              <a:xfrm>
                <a:off x="4222377" y="2336772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59D35C-98CC-4897-B0B0-E7B303182551}"/>
                  </a:ext>
                </a:extLst>
              </p:cNvPr>
              <p:cNvSpPr/>
              <p:nvPr/>
            </p:nvSpPr>
            <p:spPr>
              <a:xfrm>
                <a:off x="4846918" y="2336772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22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B746EF1E-FB2F-4061-81C7-40ADE5470AA6}"/>
                  </a:ext>
                </a:extLst>
              </p:cNvPr>
              <p:cNvSpPr/>
              <p:nvPr/>
            </p:nvSpPr>
            <p:spPr>
              <a:xfrm>
                <a:off x="5471459" y="2336772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23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666EFB05-2EA8-4545-B151-003F60131177}"/>
                  </a:ext>
                </a:extLst>
              </p:cNvPr>
              <p:cNvSpPr/>
              <p:nvPr/>
            </p:nvSpPr>
            <p:spPr>
              <a:xfrm>
                <a:off x="6096000" y="2336770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24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4B41132-4057-43A6-9EAC-0E073B1ED928}"/>
                  </a:ext>
                </a:extLst>
              </p:cNvPr>
              <p:cNvSpPr/>
              <p:nvPr/>
            </p:nvSpPr>
            <p:spPr>
              <a:xfrm>
                <a:off x="6720541" y="2336770"/>
                <a:ext cx="624541" cy="6245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25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D7377FE-05D5-4F6E-9EE7-6E10520D1F50}"/>
                  </a:ext>
                </a:extLst>
              </p:cNvPr>
              <p:cNvSpPr/>
              <p:nvPr/>
            </p:nvSpPr>
            <p:spPr>
              <a:xfrm>
                <a:off x="7345082" y="2336770"/>
                <a:ext cx="624541" cy="62454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26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D1F03FB7-402E-4945-9ADC-020ED9148CE1}"/>
                  </a:ext>
                </a:extLst>
              </p:cNvPr>
              <p:cNvSpPr/>
              <p:nvPr/>
            </p:nvSpPr>
            <p:spPr>
              <a:xfrm>
                <a:off x="7969623" y="2336770"/>
                <a:ext cx="624541" cy="62454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27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3E9F6643-A90E-49AA-84EE-66E794B0E47B}"/>
                  </a:ext>
                </a:extLst>
              </p:cNvPr>
              <p:cNvSpPr/>
              <p:nvPr/>
            </p:nvSpPr>
            <p:spPr>
              <a:xfrm>
                <a:off x="9843246" y="2336770"/>
                <a:ext cx="624541" cy="62454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30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91991C0-29A0-4CE7-A06E-0E3A5E4DB4A2}"/>
                  </a:ext>
                </a:extLst>
              </p:cNvPr>
              <p:cNvSpPr/>
              <p:nvPr/>
            </p:nvSpPr>
            <p:spPr>
              <a:xfrm>
                <a:off x="10467787" y="2336770"/>
                <a:ext cx="624541" cy="624541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31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232267A2-5C8C-444F-9098-EB95947335F1}"/>
                  </a:ext>
                </a:extLst>
              </p:cNvPr>
              <p:cNvGrpSpPr/>
              <p:nvPr/>
            </p:nvGrpSpPr>
            <p:grpSpPr>
              <a:xfrm>
                <a:off x="8589778" y="2336770"/>
                <a:ext cx="633313" cy="624541"/>
                <a:chOff x="8589778" y="2336770"/>
                <a:chExt cx="633313" cy="624541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9CBE3192-1C2D-4CD9-9B7E-E58550308D08}"/>
                    </a:ext>
                  </a:extLst>
                </p:cNvPr>
                <p:cNvSpPr/>
                <p:nvPr/>
              </p:nvSpPr>
              <p:spPr>
                <a:xfrm>
                  <a:off x="8594164" y="2336770"/>
                  <a:ext cx="624541" cy="624541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2E98F023-3212-4978-9BEA-46588BEF6721}"/>
                    </a:ext>
                  </a:extLst>
                </p:cNvPr>
                <p:cNvSpPr/>
                <p:nvPr/>
              </p:nvSpPr>
              <p:spPr>
                <a:xfrm>
                  <a:off x="8614943" y="2649040"/>
                  <a:ext cx="595825" cy="312271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57C124CD-50D1-4DA8-BB50-AF1365DBAE61}"/>
                    </a:ext>
                  </a:extLst>
                </p:cNvPr>
                <p:cNvSpPr/>
                <p:nvPr/>
              </p:nvSpPr>
              <p:spPr>
                <a:xfrm>
                  <a:off x="8598550" y="2336770"/>
                  <a:ext cx="624541" cy="624541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28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D3A7CD79-1CB9-4FA7-8C58-E576F0D2835B}"/>
                    </a:ext>
                  </a:extLst>
                </p:cNvPr>
                <p:cNvSpPr/>
                <p:nvPr/>
              </p:nvSpPr>
              <p:spPr>
                <a:xfrm>
                  <a:off x="8589778" y="2336770"/>
                  <a:ext cx="624541" cy="62454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CC22E492-20ED-461C-B4C7-88479B063F24}"/>
                  </a:ext>
                </a:extLst>
              </p:cNvPr>
              <p:cNvGrpSpPr/>
              <p:nvPr/>
            </p:nvGrpSpPr>
            <p:grpSpPr>
              <a:xfrm>
                <a:off x="9214318" y="2336770"/>
                <a:ext cx="633313" cy="624541"/>
                <a:chOff x="8589778" y="2336770"/>
                <a:chExt cx="633313" cy="62454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3E65F35-76BA-4089-8238-830C91C75240}"/>
                    </a:ext>
                  </a:extLst>
                </p:cNvPr>
                <p:cNvSpPr/>
                <p:nvPr/>
              </p:nvSpPr>
              <p:spPr>
                <a:xfrm>
                  <a:off x="8594164" y="2336770"/>
                  <a:ext cx="624541" cy="624541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5948FA2F-56A3-4D07-8B46-B9C093BE4E1C}"/>
                    </a:ext>
                  </a:extLst>
                </p:cNvPr>
                <p:cNvSpPr/>
                <p:nvPr/>
              </p:nvSpPr>
              <p:spPr>
                <a:xfrm>
                  <a:off x="8614943" y="2649040"/>
                  <a:ext cx="595825" cy="312271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D62B45F-EA88-46E3-9757-44BF4B35EDA0}"/>
                    </a:ext>
                  </a:extLst>
                </p:cNvPr>
                <p:cNvSpPr/>
                <p:nvPr/>
              </p:nvSpPr>
              <p:spPr>
                <a:xfrm>
                  <a:off x="8598550" y="2336770"/>
                  <a:ext cx="624541" cy="624541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29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6E538254-85EE-4751-AAAC-F49A42EC3026}"/>
                    </a:ext>
                  </a:extLst>
                </p:cNvPr>
                <p:cNvSpPr/>
                <p:nvPr/>
              </p:nvSpPr>
              <p:spPr>
                <a:xfrm>
                  <a:off x="8589778" y="2336770"/>
                  <a:ext cx="624541" cy="62454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08313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6B7F5-4EAA-44E9-83F2-623280E7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스택 활용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98B90F-66DF-4018-B1D9-E5BD01778F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스택은 </a:t>
            </a:r>
            <a:r>
              <a:rPr lang="ko-KR" altLang="en-US" dirty="0" err="1"/>
              <a:t>후입선출</a:t>
            </a:r>
            <a:r>
              <a:rPr lang="en-US" altLang="ko-KR" dirty="0"/>
              <a:t>(LIFO)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en-US" altLang="ko-KR" dirty="0"/>
              <a:t>Last In First Out</a:t>
            </a:r>
          </a:p>
          <a:p>
            <a:r>
              <a:rPr lang="ko-KR" altLang="en-US" dirty="0"/>
              <a:t>따라서 스택에 값을 저장하고 반출할 때는 역순으로 반출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376788-72B2-45C4-A36E-F643F15F9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3429000"/>
            <a:ext cx="5496692" cy="22005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57A6240-40F0-4931-B9B2-204C37DEC872}"/>
              </a:ext>
            </a:extLst>
          </p:cNvPr>
          <p:cNvSpPr/>
          <p:nvPr/>
        </p:nvSpPr>
        <p:spPr>
          <a:xfrm>
            <a:off x="4515931" y="4414036"/>
            <a:ext cx="1442902" cy="784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FC6F311-0DEE-499C-8913-5F9CCFB7E563}"/>
              </a:ext>
            </a:extLst>
          </p:cNvPr>
          <p:cNvSpPr/>
          <p:nvPr/>
        </p:nvSpPr>
        <p:spPr>
          <a:xfrm>
            <a:off x="7401444" y="4414036"/>
            <a:ext cx="1442902" cy="784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58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8E4BA-8172-4342-9135-D99CE4A3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스택 활용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A63385-85EB-4C45-BAAF-DB527677B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4513034"/>
            <a:ext cx="11369675" cy="1697266"/>
          </a:xfrm>
        </p:spPr>
        <p:txBody>
          <a:bodyPr/>
          <a:lstStyle/>
          <a:p>
            <a:r>
              <a:rPr lang="ko-KR" altLang="en-US" dirty="0"/>
              <a:t>스택 반출을 </a:t>
            </a:r>
            <a:r>
              <a:rPr lang="ko-KR" altLang="en-US" b="1" dirty="0">
                <a:solidFill>
                  <a:srgbClr val="FF0000"/>
                </a:solidFill>
              </a:rPr>
              <a:t>원래 순서</a:t>
            </a:r>
            <a:r>
              <a:rPr lang="ko-KR" altLang="en-US" dirty="0"/>
              <a:t>대로 한다면</a:t>
            </a:r>
            <a:r>
              <a:rPr lang="en-US" altLang="ko-KR" dirty="0"/>
              <a:t>, </a:t>
            </a:r>
            <a:r>
              <a:rPr lang="ko-KR" altLang="en-US" dirty="0"/>
              <a:t>의도한 값이 </a:t>
            </a:r>
            <a:r>
              <a:rPr lang="ko-KR" altLang="en-US" b="1" dirty="0">
                <a:solidFill>
                  <a:srgbClr val="FF0000"/>
                </a:solidFill>
              </a:rPr>
              <a:t>역순</a:t>
            </a:r>
            <a:r>
              <a:rPr lang="ko-KR" altLang="en-US" dirty="0"/>
              <a:t>으로 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F289DE-73B4-43F8-A335-3D01F74BCCDE}"/>
              </a:ext>
            </a:extLst>
          </p:cNvPr>
          <p:cNvSpPr txBox="1"/>
          <p:nvPr/>
        </p:nvSpPr>
        <p:spPr>
          <a:xfrm>
            <a:off x="3179767" y="1421674"/>
            <a:ext cx="154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레지스터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286B76-022A-4099-BE95-140AAFEED5F5}"/>
              </a:ext>
            </a:extLst>
          </p:cNvPr>
          <p:cNvSpPr txBox="1"/>
          <p:nvPr/>
        </p:nvSpPr>
        <p:spPr>
          <a:xfrm>
            <a:off x="6224051" y="1433871"/>
            <a:ext cx="154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스택</a:t>
            </a:r>
            <a:endParaRPr lang="en-US" altLang="ko-KR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B88FC94-3220-472A-8F8E-669242103AF5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5115391" y="2263779"/>
            <a:ext cx="1108660" cy="17476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CC1B7D-E666-4B5F-A425-85725D41736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15391" y="2846338"/>
            <a:ext cx="1108660" cy="5825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EA873E1-EDE8-483E-AD26-90A632E3203E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5115391" y="2846339"/>
            <a:ext cx="1108660" cy="5825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1AB72BD-C846-45FF-BE13-96DD0DE9FDA1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5115391" y="2263777"/>
            <a:ext cx="1108660" cy="17476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CF3FFDB-42F9-4711-BBD9-2AC35B18B48E}"/>
              </a:ext>
            </a:extLst>
          </p:cNvPr>
          <p:cNvSpPr txBox="1"/>
          <p:nvPr/>
        </p:nvSpPr>
        <p:spPr>
          <a:xfrm>
            <a:off x="9268335" y="1421674"/>
            <a:ext cx="154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레지스터</a:t>
            </a:r>
            <a:endParaRPr lang="en-US" altLang="ko-KR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F75A13CA-21B0-4A50-B461-A88A60D44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50" y="2049177"/>
            <a:ext cx="991001" cy="2172578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1E6172CA-BC4A-4A33-A4D7-293A84B89D0B}"/>
              </a:ext>
            </a:extLst>
          </p:cNvPr>
          <p:cNvCxnSpPr>
            <a:cxnSpLocks/>
            <a:stCxn id="16" idx="3"/>
            <a:endCxn id="34" idx="1"/>
          </p:cNvCxnSpPr>
          <p:nvPr/>
        </p:nvCxnSpPr>
        <p:spPr>
          <a:xfrm>
            <a:off x="7772429" y="2263777"/>
            <a:ext cx="1108660" cy="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816678E9-1755-4A21-A31C-A3BE028D14DE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7772429" y="2846339"/>
            <a:ext cx="1108660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DBE6523-A5A5-4DEC-8EAF-4AEF2D589188}"/>
              </a:ext>
            </a:extLst>
          </p:cNvPr>
          <p:cNvCxnSpPr>
            <a:cxnSpLocks/>
            <a:stCxn id="14" idx="3"/>
            <a:endCxn id="38" idx="1"/>
          </p:cNvCxnSpPr>
          <p:nvPr/>
        </p:nvCxnSpPr>
        <p:spPr>
          <a:xfrm>
            <a:off x="7772429" y="3428901"/>
            <a:ext cx="110866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81E5920-9D04-453F-A66E-ACF9A7BDEAA8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>
            <a:off x="7772429" y="4011462"/>
            <a:ext cx="110866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21EAD47-1616-4C00-B6DA-23561D88BD89}"/>
              </a:ext>
            </a:extLst>
          </p:cNvPr>
          <p:cNvGrpSpPr/>
          <p:nvPr/>
        </p:nvGrpSpPr>
        <p:grpSpPr>
          <a:xfrm>
            <a:off x="2792521" y="1972498"/>
            <a:ext cx="2322870" cy="2330244"/>
            <a:chOff x="1900244" y="3375231"/>
            <a:chExt cx="2322870" cy="233024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72EB9B9-C6E1-4916-A30C-28E051F078DB}"/>
                </a:ext>
              </a:extLst>
            </p:cNvPr>
            <p:cNvSpPr/>
            <p:nvPr/>
          </p:nvSpPr>
          <p:spPr>
            <a:xfrm>
              <a:off x="1900244" y="3375231"/>
              <a:ext cx="774492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R18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EF2A623-BDC5-4CB3-8733-208579D04FB9}"/>
                </a:ext>
              </a:extLst>
            </p:cNvPr>
            <p:cNvSpPr/>
            <p:nvPr/>
          </p:nvSpPr>
          <p:spPr>
            <a:xfrm>
              <a:off x="2674736" y="3375231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9C92A42-55F7-4566-A9FF-F2EE502618C0}"/>
                </a:ext>
              </a:extLst>
            </p:cNvPr>
            <p:cNvSpPr/>
            <p:nvPr/>
          </p:nvSpPr>
          <p:spPr>
            <a:xfrm>
              <a:off x="1900244" y="3957792"/>
              <a:ext cx="774492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R19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12CB6F1-B21A-4C35-8852-69701559F4DC}"/>
                </a:ext>
              </a:extLst>
            </p:cNvPr>
            <p:cNvSpPr/>
            <p:nvPr/>
          </p:nvSpPr>
          <p:spPr>
            <a:xfrm>
              <a:off x="2674736" y="3957792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A15E00-CD50-48BA-BDC3-B7C5A472187A}"/>
                </a:ext>
              </a:extLst>
            </p:cNvPr>
            <p:cNvSpPr/>
            <p:nvPr/>
          </p:nvSpPr>
          <p:spPr>
            <a:xfrm>
              <a:off x="1900244" y="4540353"/>
              <a:ext cx="774492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R20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1B49E29-A73B-47DF-B006-FA02D513A4F5}"/>
                </a:ext>
              </a:extLst>
            </p:cNvPr>
            <p:cNvSpPr/>
            <p:nvPr/>
          </p:nvSpPr>
          <p:spPr>
            <a:xfrm>
              <a:off x="2674736" y="4540353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3B24D64-2F65-4C18-9DC9-322686EBE86D}"/>
                </a:ext>
              </a:extLst>
            </p:cNvPr>
            <p:cNvSpPr/>
            <p:nvPr/>
          </p:nvSpPr>
          <p:spPr>
            <a:xfrm>
              <a:off x="1900244" y="5122914"/>
              <a:ext cx="774492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R21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861567E-C54F-4F48-9FED-979CBECB0D0A}"/>
                </a:ext>
              </a:extLst>
            </p:cNvPr>
            <p:cNvSpPr/>
            <p:nvPr/>
          </p:nvSpPr>
          <p:spPr>
            <a:xfrm>
              <a:off x="2674736" y="5122914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210B894-4024-4518-9AD6-7EA3FDF913F1}"/>
              </a:ext>
            </a:extLst>
          </p:cNvPr>
          <p:cNvGrpSpPr/>
          <p:nvPr/>
        </p:nvGrpSpPr>
        <p:grpSpPr>
          <a:xfrm>
            <a:off x="6224051" y="1972496"/>
            <a:ext cx="1548378" cy="2330246"/>
            <a:chOff x="6224051" y="2776283"/>
            <a:chExt cx="1548378" cy="233024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ABDE149-F9A0-4204-9C5C-4046F8A19C7E}"/>
                </a:ext>
              </a:extLst>
            </p:cNvPr>
            <p:cNvSpPr/>
            <p:nvPr/>
          </p:nvSpPr>
          <p:spPr>
            <a:xfrm>
              <a:off x="6224051" y="4523968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BDA1ADE-4534-4CDA-8072-6C7E7950AAE6}"/>
                </a:ext>
              </a:extLst>
            </p:cNvPr>
            <p:cNvSpPr/>
            <p:nvPr/>
          </p:nvSpPr>
          <p:spPr>
            <a:xfrm>
              <a:off x="6224051" y="3941407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C4440D-0762-47B8-8656-F850612F688A}"/>
                </a:ext>
              </a:extLst>
            </p:cNvPr>
            <p:cNvSpPr/>
            <p:nvPr/>
          </p:nvSpPr>
          <p:spPr>
            <a:xfrm>
              <a:off x="6224051" y="3358845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31B4349-FB0B-4FBE-9C67-71F0E98942B1}"/>
                </a:ext>
              </a:extLst>
            </p:cNvPr>
            <p:cNvSpPr/>
            <p:nvPr/>
          </p:nvSpPr>
          <p:spPr>
            <a:xfrm>
              <a:off x="6224051" y="2776283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3B14185-0404-4925-90D2-2E3290906A16}"/>
              </a:ext>
            </a:extLst>
          </p:cNvPr>
          <p:cNvGrpSpPr/>
          <p:nvPr/>
        </p:nvGrpSpPr>
        <p:grpSpPr>
          <a:xfrm>
            <a:off x="8881089" y="1972498"/>
            <a:ext cx="2322870" cy="2330244"/>
            <a:chOff x="8278602" y="3375231"/>
            <a:chExt cx="2322870" cy="2330244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F4EC6D9-BF3E-40B8-A2FB-2D36478B4E56}"/>
                </a:ext>
              </a:extLst>
            </p:cNvPr>
            <p:cNvSpPr/>
            <p:nvPr/>
          </p:nvSpPr>
          <p:spPr>
            <a:xfrm>
              <a:off x="8278602" y="3375231"/>
              <a:ext cx="774492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R18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1A732F7-CAD9-450F-AC72-4CB36D768645}"/>
                </a:ext>
              </a:extLst>
            </p:cNvPr>
            <p:cNvSpPr/>
            <p:nvPr/>
          </p:nvSpPr>
          <p:spPr>
            <a:xfrm>
              <a:off x="9053094" y="3375231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F771162-12C1-40C7-A118-FF7657D79D45}"/>
                </a:ext>
              </a:extLst>
            </p:cNvPr>
            <p:cNvSpPr/>
            <p:nvPr/>
          </p:nvSpPr>
          <p:spPr>
            <a:xfrm>
              <a:off x="8278602" y="3957792"/>
              <a:ext cx="774492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R19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B43F793-EABF-43E2-826D-306B5E189D16}"/>
                </a:ext>
              </a:extLst>
            </p:cNvPr>
            <p:cNvSpPr/>
            <p:nvPr/>
          </p:nvSpPr>
          <p:spPr>
            <a:xfrm>
              <a:off x="9053094" y="3957792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EBBD7FA-1370-4B61-A5A5-7795512BA5E7}"/>
                </a:ext>
              </a:extLst>
            </p:cNvPr>
            <p:cNvSpPr/>
            <p:nvPr/>
          </p:nvSpPr>
          <p:spPr>
            <a:xfrm>
              <a:off x="8278602" y="4540353"/>
              <a:ext cx="774492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R20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3E0B791-C641-42FC-9EB1-CF3C992B99CE}"/>
                </a:ext>
              </a:extLst>
            </p:cNvPr>
            <p:cNvSpPr/>
            <p:nvPr/>
          </p:nvSpPr>
          <p:spPr>
            <a:xfrm>
              <a:off x="9053094" y="4540353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D03CAC4-9A53-405D-AA37-D38FFF89509B}"/>
                </a:ext>
              </a:extLst>
            </p:cNvPr>
            <p:cNvSpPr/>
            <p:nvPr/>
          </p:nvSpPr>
          <p:spPr>
            <a:xfrm>
              <a:off x="8278602" y="5122914"/>
              <a:ext cx="774492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R21</a:t>
              </a: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2D311E3-E572-4D73-9E89-69ADDAEEC35A}"/>
                </a:ext>
              </a:extLst>
            </p:cNvPr>
            <p:cNvSpPr/>
            <p:nvPr/>
          </p:nvSpPr>
          <p:spPr>
            <a:xfrm>
              <a:off x="9053094" y="5122914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0A2141A-B813-42B0-A3EF-FC84BB8E862C}"/>
              </a:ext>
            </a:extLst>
          </p:cNvPr>
          <p:cNvSpPr/>
          <p:nvPr/>
        </p:nvSpPr>
        <p:spPr>
          <a:xfrm>
            <a:off x="1094228" y="3567877"/>
            <a:ext cx="823062" cy="653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198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173AE4-8F02-4568-BFAA-986353FF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스택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ACAFCE-64FC-4755-9AC6-F8354EE38124}"/>
              </a:ext>
            </a:extLst>
          </p:cNvPr>
          <p:cNvSpPr txBox="1"/>
          <p:nvPr/>
        </p:nvSpPr>
        <p:spPr>
          <a:xfrm>
            <a:off x="3179767" y="1421679"/>
            <a:ext cx="154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레지스터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33AF52-8E48-4DA1-83FC-637F58DD8017}"/>
              </a:ext>
            </a:extLst>
          </p:cNvPr>
          <p:cNvSpPr txBox="1"/>
          <p:nvPr/>
        </p:nvSpPr>
        <p:spPr>
          <a:xfrm>
            <a:off x="6224051" y="1433876"/>
            <a:ext cx="154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스택</a:t>
            </a:r>
            <a:endParaRPr lang="en-US" altLang="ko-KR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000DFDB-9159-4A1F-A356-658BD04DD075}"/>
              </a:ext>
            </a:extLst>
          </p:cNvPr>
          <p:cNvCxnSpPr>
            <a:stCxn id="18" idx="3"/>
            <a:endCxn id="26" idx="1"/>
          </p:cNvCxnSpPr>
          <p:nvPr/>
        </p:nvCxnSpPr>
        <p:spPr>
          <a:xfrm>
            <a:off x="5115391" y="2263784"/>
            <a:ext cx="1108660" cy="17476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20E26E3-5114-43A1-A311-229A92D9873F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115391" y="2846343"/>
            <a:ext cx="1108660" cy="5825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44E83CC-6893-425C-9A05-600DF5976AA0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5115391" y="2846344"/>
            <a:ext cx="1108660" cy="58256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F5A9FA0-618B-4D2F-BF51-5DF3AF3EF469}"/>
              </a:ext>
            </a:extLst>
          </p:cNvPr>
          <p:cNvCxnSpPr>
            <a:cxnSpLocks/>
            <a:stCxn id="24" idx="3"/>
            <a:endCxn id="29" idx="1"/>
          </p:cNvCxnSpPr>
          <p:nvPr/>
        </p:nvCxnSpPr>
        <p:spPr>
          <a:xfrm flipV="1">
            <a:off x="5115391" y="2263782"/>
            <a:ext cx="1108660" cy="17476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F85A53-1CE6-41DB-B083-C40D2470F065}"/>
              </a:ext>
            </a:extLst>
          </p:cNvPr>
          <p:cNvSpPr txBox="1"/>
          <p:nvPr/>
        </p:nvSpPr>
        <p:spPr>
          <a:xfrm>
            <a:off x="9268335" y="1421679"/>
            <a:ext cx="1548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레지스터</a:t>
            </a:r>
            <a:endParaRPr lang="en-US" altLang="ko-KR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D8277F2-29AB-441B-AB40-0B7E667ED404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 flipV="1">
            <a:off x="7772429" y="2263784"/>
            <a:ext cx="1108660" cy="17476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82FC93B-A46E-4D4C-AF0F-9635970BA8B4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>
            <a:off x="7772429" y="2846344"/>
            <a:ext cx="1108660" cy="5825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779621B-EF91-4A98-96E8-8CE053F30507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772429" y="2846345"/>
            <a:ext cx="1108660" cy="5825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6DE21D5-0399-40C3-A897-339D80A9AF48}"/>
              </a:ext>
            </a:extLst>
          </p:cNvPr>
          <p:cNvCxnSpPr>
            <a:cxnSpLocks/>
            <a:stCxn id="29" idx="3"/>
            <a:endCxn id="37" idx="1"/>
          </p:cNvCxnSpPr>
          <p:nvPr/>
        </p:nvCxnSpPr>
        <p:spPr>
          <a:xfrm>
            <a:off x="7772429" y="2263782"/>
            <a:ext cx="1108660" cy="17476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9B75A8A-84DC-4784-8C33-9FBA3EC2CEC0}"/>
              </a:ext>
            </a:extLst>
          </p:cNvPr>
          <p:cNvGrpSpPr/>
          <p:nvPr/>
        </p:nvGrpSpPr>
        <p:grpSpPr>
          <a:xfrm>
            <a:off x="2792521" y="1972503"/>
            <a:ext cx="2322870" cy="2330244"/>
            <a:chOff x="1900244" y="3375231"/>
            <a:chExt cx="2322870" cy="233024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2803CF5-D2E1-486A-9A5C-4A0BFE9D5979}"/>
                </a:ext>
              </a:extLst>
            </p:cNvPr>
            <p:cNvSpPr/>
            <p:nvPr/>
          </p:nvSpPr>
          <p:spPr>
            <a:xfrm>
              <a:off x="1900244" y="3375231"/>
              <a:ext cx="774492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R18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E4B189C-6C23-46EA-B3F2-C82E0B11579C}"/>
                </a:ext>
              </a:extLst>
            </p:cNvPr>
            <p:cNvSpPr/>
            <p:nvPr/>
          </p:nvSpPr>
          <p:spPr>
            <a:xfrm>
              <a:off x="2674736" y="3375231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10B5863-9B0C-412F-B227-DF6B9FA7F552}"/>
                </a:ext>
              </a:extLst>
            </p:cNvPr>
            <p:cNvSpPr/>
            <p:nvPr/>
          </p:nvSpPr>
          <p:spPr>
            <a:xfrm>
              <a:off x="1900244" y="3957792"/>
              <a:ext cx="774492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R19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2195AB4-9A60-43CD-BD8C-2F2083EF665E}"/>
                </a:ext>
              </a:extLst>
            </p:cNvPr>
            <p:cNvSpPr/>
            <p:nvPr/>
          </p:nvSpPr>
          <p:spPr>
            <a:xfrm>
              <a:off x="2674736" y="3957792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5576B4B-353A-4228-9482-79BED467C5FF}"/>
                </a:ext>
              </a:extLst>
            </p:cNvPr>
            <p:cNvSpPr/>
            <p:nvPr/>
          </p:nvSpPr>
          <p:spPr>
            <a:xfrm>
              <a:off x="1900244" y="4540353"/>
              <a:ext cx="774492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R20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F3BE55E-F6A2-4D82-B8F2-D256DBE85461}"/>
                </a:ext>
              </a:extLst>
            </p:cNvPr>
            <p:cNvSpPr/>
            <p:nvPr/>
          </p:nvSpPr>
          <p:spPr>
            <a:xfrm>
              <a:off x="2674736" y="4540353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F8F541A-B4AA-40A9-A528-73F1D27BED79}"/>
                </a:ext>
              </a:extLst>
            </p:cNvPr>
            <p:cNvSpPr/>
            <p:nvPr/>
          </p:nvSpPr>
          <p:spPr>
            <a:xfrm>
              <a:off x="1900244" y="5122914"/>
              <a:ext cx="774492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R21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CF5BD7-4895-4B74-9CB8-8808643F1483}"/>
                </a:ext>
              </a:extLst>
            </p:cNvPr>
            <p:cNvSpPr/>
            <p:nvPr/>
          </p:nvSpPr>
          <p:spPr>
            <a:xfrm>
              <a:off x="2674736" y="5122914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2425501-E8E7-45D1-A12A-81633F6D84DE}"/>
              </a:ext>
            </a:extLst>
          </p:cNvPr>
          <p:cNvGrpSpPr/>
          <p:nvPr/>
        </p:nvGrpSpPr>
        <p:grpSpPr>
          <a:xfrm>
            <a:off x="6224051" y="1972501"/>
            <a:ext cx="1548378" cy="2330246"/>
            <a:chOff x="6224051" y="2776283"/>
            <a:chExt cx="1548378" cy="233024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558362A-198F-4E35-BF7B-5DFF03BC5ABA}"/>
                </a:ext>
              </a:extLst>
            </p:cNvPr>
            <p:cNvSpPr/>
            <p:nvPr/>
          </p:nvSpPr>
          <p:spPr>
            <a:xfrm>
              <a:off x="6224051" y="4523968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90B7D72-A9DD-4268-8DCB-34E6FC68D2AB}"/>
                </a:ext>
              </a:extLst>
            </p:cNvPr>
            <p:cNvSpPr/>
            <p:nvPr/>
          </p:nvSpPr>
          <p:spPr>
            <a:xfrm>
              <a:off x="6224051" y="3941407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400902D-C418-436F-97FE-33819EE7CDF2}"/>
                </a:ext>
              </a:extLst>
            </p:cNvPr>
            <p:cNvSpPr/>
            <p:nvPr/>
          </p:nvSpPr>
          <p:spPr>
            <a:xfrm>
              <a:off x="6224051" y="3358845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02C691E-92CA-46EF-A231-D9CF36B7E3B7}"/>
                </a:ext>
              </a:extLst>
            </p:cNvPr>
            <p:cNvSpPr/>
            <p:nvPr/>
          </p:nvSpPr>
          <p:spPr>
            <a:xfrm>
              <a:off x="6224051" y="2776283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4D2EC8F-8C40-400B-A7B4-CD123C864D47}"/>
              </a:ext>
            </a:extLst>
          </p:cNvPr>
          <p:cNvGrpSpPr/>
          <p:nvPr/>
        </p:nvGrpSpPr>
        <p:grpSpPr>
          <a:xfrm>
            <a:off x="8881089" y="1972503"/>
            <a:ext cx="2322870" cy="2330244"/>
            <a:chOff x="8278602" y="3375231"/>
            <a:chExt cx="2322870" cy="2330244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FBE72CE-286A-4243-A3FC-97F490C8DBDC}"/>
                </a:ext>
              </a:extLst>
            </p:cNvPr>
            <p:cNvSpPr/>
            <p:nvPr/>
          </p:nvSpPr>
          <p:spPr>
            <a:xfrm>
              <a:off x="8278602" y="3375231"/>
              <a:ext cx="774492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R18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A9BDE43-7302-4EBB-B5A9-B8EC262C2FFE}"/>
                </a:ext>
              </a:extLst>
            </p:cNvPr>
            <p:cNvSpPr/>
            <p:nvPr/>
          </p:nvSpPr>
          <p:spPr>
            <a:xfrm>
              <a:off x="9053094" y="3375231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DFF69F3-226F-4B80-9DA7-684C469E8BE7}"/>
                </a:ext>
              </a:extLst>
            </p:cNvPr>
            <p:cNvSpPr/>
            <p:nvPr/>
          </p:nvSpPr>
          <p:spPr>
            <a:xfrm>
              <a:off x="8278602" y="3957792"/>
              <a:ext cx="774492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R19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0514147-8631-4AD2-A3FD-2A375AAD4DB7}"/>
                </a:ext>
              </a:extLst>
            </p:cNvPr>
            <p:cNvSpPr/>
            <p:nvPr/>
          </p:nvSpPr>
          <p:spPr>
            <a:xfrm>
              <a:off x="9053094" y="3957792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A4E36D1-B2FD-44E8-A179-F8999E76FCED}"/>
                </a:ext>
              </a:extLst>
            </p:cNvPr>
            <p:cNvSpPr/>
            <p:nvPr/>
          </p:nvSpPr>
          <p:spPr>
            <a:xfrm>
              <a:off x="8278602" y="4540353"/>
              <a:ext cx="774492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R20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63C6C6D-75A6-4FAB-AAF5-609C085ACB49}"/>
                </a:ext>
              </a:extLst>
            </p:cNvPr>
            <p:cNvSpPr/>
            <p:nvPr/>
          </p:nvSpPr>
          <p:spPr>
            <a:xfrm>
              <a:off x="9053094" y="4540353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4731330-6421-4017-A8C5-874C2DA5BAD8}"/>
                </a:ext>
              </a:extLst>
            </p:cNvPr>
            <p:cNvSpPr/>
            <p:nvPr/>
          </p:nvSpPr>
          <p:spPr>
            <a:xfrm>
              <a:off x="8278602" y="5122914"/>
              <a:ext cx="774492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R21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3825864-63C5-44E8-B57C-6F9CC7BEADAB}"/>
                </a:ext>
              </a:extLst>
            </p:cNvPr>
            <p:cNvSpPr/>
            <p:nvPr/>
          </p:nvSpPr>
          <p:spPr>
            <a:xfrm>
              <a:off x="9053094" y="5122914"/>
              <a:ext cx="1548378" cy="5825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0x08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41" name="그림 40">
            <a:extLst>
              <a:ext uri="{FF2B5EF4-FFF2-40B4-BE49-F238E27FC236}">
                <a16:creationId xmlns:a16="http://schemas.microsoft.com/office/drawing/2014/main" id="{C5AD849E-191C-4C36-9648-3C131906D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526" y="2073285"/>
            <a:ext cx="952633" cy="2124371"/>
          </a:xfrm>
          <a:prstGeom prst="rect">
            <a:avLst/>
          </a:prstGeom>
        </p:spPr>
      </p:pic>
      <p:sp>
        <p:nvSpPr>
          <p:cNvPr id="82" name="텍스트 개체 틀 2">
            <a:extLst>
              <a:ext uri="{FF2B5EF4-FFF2-40B4-BE49-F238E27FC236}">
                <a16:creationId xmlns:a16="http://schemas.microsoft.com/office/drawing/2014/main" id="{13A5CC0A-D3AC-4F35-B687-06AF9E9F80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4513034"/>
            <a:ext cx="11369675" cy="1697266"/>
          </a:xfrm>
        </p:spPr>
        <p:txBody>
          <a:bodyPr/>
          <a:lstStyle/>
          <a:p>
            <a:r>
              <a:rPr lang="ko-KR" altLang="en-US" dirty="0"/>
              <a:t>스택 </a:t>
            </a:r>
            <a:r>
              <a:rPr lang="ko-KR" altLang="en-US" b="1" dirty="0">
                <a:solidFill>
                  <a:srgbClr val="FF0000"/>
                </a:solidFill>
              </a:rPr>
              <a:t>반출을 역순</a:t>
            </a:r>
            <a:r>
              <a:rPr lang="ko-KR" altLang="en-US" dirty="0"/>
              <a:t>으로 한다면</a:t>
            </a:r>
            <a:r>
              <a:rPr lang="en-US" altLang="ko-KR" dirty="0"/>
              <a:t>, </a:t>
            </a:r>
            <a:r>
              <a:rPr lang="ko-KR" altLang="en-US" dirty="0"/>
              <a:t>의도한 값으로 </a:t>
            </a:r>
            <a:r>
              <a:rPr lang="ko-KR" altLang="en-US" b="1" dirty="0">
                <a:solidFill>
                  <a:srgbClr val="FF0000"/>
                </a:solidFill>
              </a:rPr>
              <a:t>복구됨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스택 반입을 역순으로 하고 스택 반출을 역순으로 해도 동일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A80507A-4437-49BC-9BF9-DDC19575ECFE}"/>
              </a:ext>
            </a:extLst>
          </p:cNvPr>
          <p:cNvSpPr/>
          <p:nvPr/>
        </p:nvSpPr>
        <p:spPr>
          <a:xfrm>
            <a:off x="1094228" y="3567877"/>
            <a:ext cx="823062" cy="6538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38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59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로테이션 연산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스택</a:t>
            </a:r>
            <a:r>
              <a:rPr lang="en-US" altLang="ko-KR" dirty="0"/>
              <a:t> </a:t>
            </a:r>
            <a:r>
              <a:rPr lang="ko-KR" altLang="en-US" dirty="0"/>
              <a:t>활용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7E7930D-3621-46EB-A188-2876C689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로테이션 연산 구현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47E042A5-F6AE-493B-A079-FA452135092E}"/>
              </a:ext>
            </a:extLst>
          </p:cNvPr>
          <p:cNvSpPr txBox="1">
            <a:spLocks/>
          </p:cNvSpPr>
          <p:nvPr/>
        </p:nvSpPr>
        <p:spPr>
          <a:xfrm>
            <a:off x="411163" y="1152525"/>
            <a:ext cx="11369675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사용할 명령어 모음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1B554F1-86C7-4071-ACF2-125EE8E8D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11924"/>
              </p:ext>
            </p:extLst>
          </p:nvPr>
        </p:nvGraphicFramePr>
        <p:xfrm>
          <a:off x="2032000" y="2012632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609">
                  <a:extLst>
                    <a:ext uri="{9D8B030D-6E8A-4147-A177-3AD203B41FA5}">
                      <a16:colId xmlns:a16="http://schemas.microsoft.com/office/drawing/2014/main" val="220209492"/>
                    </a:ext>
                  </a:extLst>
                </a:gridCol>
                <a:gridCol w="5747391">
                  <a:extLst>
                    <a:ext uri="{9D8B030D-6E8A-4147-A177-3AD203B41FA5}">
                      <a16:colId xmlns:a16="http://schemas.microsoft.com/office/drawing/2014/main" val="38689693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명령어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86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좌측으로 로테이션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7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우측으로 로테이션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72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LSL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좌측으로 시프트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32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LSR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우측으로 시프트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60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레지스터의 특정 비트를 플래그로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390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플래그를 레지스터의 특정 비트로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레지스터의 값을 스택으로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29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스택의 값을 레지스터로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796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2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AC43A432-DE29-4EEF-A2BC-FB593835F6B8}"/>
              </a:ext>
            </a:extLst>
          </p:cNvPr>
          <p:cNvCxnSpPr>
            <a:stCxn id="15" idx="1"/>
            <a:endCxn id="31" idx="3"/>
          </p:cNvCxnSpPr>
          <p:nvPr/>
        </p:nvCxnSpPr>
        <p:spPr>
          <a:xfrm rot="10800000" flipH="1" flipV="1">
            <a:off x="7477100" y="3799401"/>
            <a:ext cx="3362632" cy="1764422"/>
          </a:xfrm>
          <a:prstGeom prst="bentConnector5">
            <a:avLst>
              <a:gd name="adj1" fmla="val -6798"/>
              <a:gd name="adj2" fmla="val 50000"/>
              <a:gd name="adj3" fmla="val 10679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189C3001-49BE-4A8A-AFBA-24F44BEE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로테이션 연산 구현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523C20CD-9639-4A10-A129-826530A33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lang="ko-KR" altLang="en-US" dirty="0"/>
              <a:t>로테이션과 시프트</a:t>
            </a:r>
            <a:endParaRPr lang="en-US" altLang="ko-KR" dirty="0"/>
          </a:p>
          <a:p>
            <a:r>
              <a:rPr lang="ko-KR" altLang="en-US" dirty="0"/>
              <a:t>시프트</a:t>
            </a:r>
            <a:r>
              <a:rPr lang="en-US" altLang="ko-KR" dirty="0"/>
              <a:t>: </a:t>
            </a:r>
            <a:r>
              <a:rPr lang="ko-KR" altLang="en-US" dirty="0"/>
              <a:t>비트를 이동 후</a:t>
            </a:r>
            <a:r>
              <a:rPr lang="en-US" altLang="ko-KR" dirty="0"/>
              <a:t>, </a:t>
            </a:r>
            <a:r>
              <a:rPr lang="ko-KR" altLang="en-US" dirty="0"/>
              <a:t>끝 자리에 </a:t>
            </a:r>
            <a:r>
              <a:rPr lang="en-US" altLang="ko-KR" dirty="0"/>
              <a:t>0</a:t>
            </a:r>
            <a:r>
              <a:rPr lang="ko-KR" altLang="en-US" dirty="0"/>
              <a:t>으로 채움</a:t>
            </a:r>
            <a:endParaRPr lang="en-US" altLang="ko-KR" dirty="0"/>
          </a:p>
          <a:p>
            <a:r>
              <a:rPr lang="ko-KR" altLang="en-US" dirty="0"/>
              <a:t>로테이션</a:t>
            </a:r>
            <a:r>
              <a:rPr lang="en-US" altLang="ko-KR" dirty="0"/>
              <a:t>: </a:t>
            </a:r>
            <a:r>
              <a:rPr lang="ko-KR" altLang="en-US" dirty="0"/>
              <a:t>비트를 이동 후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끝 자리에 반대쪽 값</a:t>
            </a:r>
            <a:r>
              <a:rPr lang="ko-KR" altLang="en-US" dirty="0"/>
              <a:t>이 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C3EA1E2-5B46-434E-935E-48F1EB28427B}"/>
              </a:ext>
            </a:extLst>
          </p:cNvPr>
          <p:cNvSpPr/>
          <p:nvPr/>
        </p:nvSpPr>
        <p:spPr>
          <a:xfrm>
            <a:off x="1352268" y="3589236"/>
            <a:ext cx="420329" cy="4203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A502A3E-B06B-4DAA-9619-BA516ECB0B82}"/>
              </a:ext>
            </a:extLst>
          </p:cNvPr>
          <p:cNvSpPr/>
          <p:nvPr/>
        </p:nvSpPr>
        <p:spPr>
          <a:xfrm>
            <a:off x="1772597" y="3589235"/>
            <a:ext cx="420329" cy="420329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93F767-FF88-4AF2-BBE0-30C23257B85D}"/>
              </a:ext>
            </a:extLst>
          </p:cNvPr>
          <p:cNvSpPr/>
          <p:nvPr/>
        </p:nvSpPr>
        <p:spPr>
          <a:xfrm>
            <a:off x="2192926" y="3589236"/>
            <a:ext cx="420329" cy="4203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17E99A-83DA-480A-8519-33F20364AD29}"/>
              </a:ext>
            </a:extLst>
          </p:cNvPr>
          <p:cNvSpPr/>
          <p:nvPr/>
        </p:nvSpPr>
        <p:spPr>
          <a:xfrm>
            <a:off x="2613255" y="3589235"/>
            <a:ext cx="420329" cy="420329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BD464F-5729-4F9E-984F-7E1926A90782}"/>
              </a:ext>
            </a:extLst>
          </p:cNvPr>
          <p:cNvSpPr/>
          <p:nvPr/>
        </p:nvSpPr>
        <p:spPr>
          <a:xfrm>
            <a:off x="3033584" y="3589234"/>
            <a:ext cx="420329" cy="4203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B2D4395-78B4-4DDB-BB3D-D0A6B10E363B}"/>
              </a:ext>
            </a:extLst>
          </p:cNvPr>
          <p:cNvSpPr/>
          <p:nvPr/>
        </p:nvSpPr>
        <p:spPr>
          <a:xfrm>
            <a:off x="3453913" y="3589233"/>
            <a:ext cx="420329" cy="420329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E191971-8DC5-4BB7-B9EB-EC24DBF02A2D}"/>
              </a:ext>
            </a:extLst>
          </p:cNvPr>
          <p:cNvSpPr/>
          <p:nvPr/>
        </p:nvSpPr>
        <p:spPr>
          <a:xfrm>
            <a:off x="3874242" y="3589234"/>
            <a:ext cx="420329" cy="4203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94B6D4-E4CC-4B27-AABD-8EB1A194CB5C}"/>
              </a:ext>
            </a:extLst>
          </p:cNvPr>
          <p:cNvSpPr/>
          <p:nvPr/>
        </p:nvSpPr>
        <p:spPr>
          <a:xfrm>
            <a:off x="4294571" y="3589233"/>
            <a:ext cx="420329" cy="420329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F342FA-6B5A-463D-86D3-5A32CC611AB4}"/>
              </a:ext>
            </a:extLst>
          </p:cNvPr>
          <p:cNvSpPr/>
          <p:nvPr/>
        </p:nvSpPr>
        <p:spPr>
          <a:xfrm>
            <a:off x="7477100" y="3589236"/>
            <a:ext cx="420329" cy="4203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9C2A1E-A3FD-48B8-936E-FD1D7BFAC4AD}"/>
              </a:ext>
            </a:extLst>
          </p:cNvPr>
          <p:cNvSpPr/>
          <p:nvPr/>
        </p:nvSpPr>
        <p:spPr>
          <a:xfrm>
            <a:off x="7897429" y="3589235"/>
            <a:ext cx="420329" cy="420329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30EB7B-8575-4DFA-AA31-81B5521840A2}"/>
              </a:ext>
            </a:extLst>
          </p:cNvPr>
          <p:cNvSpPr/>
          <p:nvPr/>
        </p:nvSpPr>
        <p:spPr>
          <a:xfrm>
            <a:off x="8317758" y="3589236"/>
            <a:ext cx="420329" cy="4203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0FB4B1-EB50-46C7-B529-7DFB8C816301}"/>
              </a:ext>
            </a:extLst>
          </p:cNvPr>
          <p:cNvSpPr/>
          <p:nvPr/>
        </p:nvSpPr>
        <p:spPr>
          <a:xfrm>
            <a:off x="8738087" y="3589235"/>
            <a:ext cx="420329" cy="420329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507AFD-CDCF-4D40-BF6D-6F92DE30FC42}"/>
              </a:ext>
            </a:extLst>
          </p:cNvPr>
          <p:cNvSpPr/>
          <p:nvPr/>
        </p:nvSpPr>
        <p:spPr>
          <a:xfrm>
            <a:off x="9158416" y="3589234"/>
            <a:ext cx="420329" cy="4203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B02361-A674-4BDB-B4DA-3670A05BE51E}"/>
              </a:ext>
            </a:extLst>
          </p:cNvPr>
          <p:cNvSpPr/>
          <p:nvPr/>
        </p:nvSpPr>
        <p:spPr>
          <a:xfrm>
            <a:off x="9578745" y="3589233"/>
            <a:ext cx="420329" cy="420329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E4FDC5-E2A3-441D-AD33-31541FCFB961}"/>
              </a:ext>
            </a:extLst>
          </p:cNvPr>
          <p:cNvSpPr/>
          <p:nvPr/>
        </p:nvSpPr>
        <p:spPr>
          <a:xfrm>
            <a:off x="9999074" y="3589234"/>
            <a:ext cx="420329" cy="4203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F137BD-20CF-4CCD-98CC-9C3CAF97A5A7}"/>
              </a:ext>
            </a:extLst>
          </p:cNvPr>
          <p:cNvSpPr/>
          <p:nvPr/>
        </p:nvSpPr>
        <p:spPr>
          <a:xfrm>
            <a:off x="10419403" y="3589233"/>
            <a:ext cx="420329" cy="420329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D1AD0F1-B1AC-48C1-A8DD-D28B384BF223}"/>
              </a:ext>
            </a:extLst>
          </p:cNvPr>
          <p:cNvSpPr/>
          <p:nvPr/>
        </p:nvSpPr>
        <p:spPr>
          <a:xfrm>
            <a:off x="4295070" y="5353658"/>
            <a:ext cx="420329" cy="42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37C328-C97F-42A1-9E22-0E1D3C29AA34}"/>
              </a:ext>
            </a:extLst>
          </p:cNvPr>
          <p:cNvSpPr/>
          <p:nvPr/>
        </p:nvSpPr>
        <p:spPr>
          <a:xfrm>
            <a:off x="1352268" y="5353660"/>
            <a:ext cx="420329" cy="420329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6B54F3-61B9-4E04-8281-15D0453D88C4}"/>
              </a:ext>
            </a:extLst>
          </p:cNvPr>
          <p:cNvSpPr/>
          <p:nvPr/>
        </p:nvSpPr>
        <p:spPr>
          <a:xfrm>
            <a:off x="1772597" y="5353661"/>
            <a:ext cx="420329" cy="4203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9F8AD7-19F2-475C-A803-E2A233A42F6C}"/>
              </a:ext>
            </a:extLst>
          </p:cNvPr>
          <p:cNvSpPr/>
          <p:nvPr/>
        </p:nvSpPr>
        <p:spPr>
          <a:xfrm>
            <a:off x="2192926" y="5353660"/>
            <a:ext cx="420329" cy="420329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B659AE-B660-43E8-99E6-6270363A1061}"/>
              </a:ext>
            </a:extLst>
          </p:cNvPr>
          <p:cNvSpPr/>
          <p:nvPr/>
        </p:nvSpPr>
        <p:spPr>
          <a:xfrm>
            <a:off x="2613255" y="5353659"/>
            <a:ext cx="420329" cy="4203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66754E8-810D-4524-A717-D3F11B07FA3C}"/>
              </a:ext>
            </a:extLst>
          </p:cNvPr>
          <p:cNvSpPr/>
          <p:nvPr/>
        </p:nvSpPr>
        <p:spPr>
          <a:xfrm>
            <a:off x="3033584" y="5353658"/>
            <a:ext cx="420329" cy="420329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993EDD9-594C-415D-923B-CBA31DAB9FD1}"/>
              </a:ext>
            </a:extLst>
          </p:cNvPr>
          <p:cNvSpPr/>
          <p:nvPr/>
        </p:nvSpPr>
        <p:spPr>
          <a:xfrm>
            <a:off x="3453913" y="5353659"/>
            <a:ext cx="420329" cy="4203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56FCA30-85FF-4547-97B9-B9F2893784A5}"/>
              </a:ext>
            </a:extLst>
          </p:cNvPr>
          <p:cNvSpPr/>
          <p:nvPr/>
        </p:nvSpPr>
        <p:spPr>
          <a:xfrm>
            <a:off x="3874242" y="5353658"/>
            <a:ext cx="420329" cy="420329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ACE46D-4735-46B8-9155-1A9D2CC0EE33}"/>
              </a:ext>
            </a:extLst>
          </p:cNvPr>
          <p:cNvSpPr/>
          <p:nvPr/>
        </p:nvSpPr>
        <p:spPr>
          <a:xfrm>
            <a:off x="10419403" y="5353658"/>
            <a:ext cx="420329" cy="4203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AAE68B9-3951-489C-8F21-0B0D61CC7867}"/>
              </a:ext>
            </a:extLst>
          </p:cNvPr>
          <p:cNvSpPr/>
          <p:nvPr/>
        </p:nvSpPr>
        <p:spPr>
          <a:xfrm>
            <a:off x="7476601" y="5353660"/>
            <a:ext cx="420329" cy="420329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14B7DF6-9A46-456C-950E-AF57E4E4067A}"/>
              </a:ext>
            </a:extLst>
          </p:cNvPr>
          <p:cNvSpPr/>
          <p:nvPr/>
        </p:nvSpPr>
        <p:spPr>
          <a:xfrm>
            <a:off x="7896930" y="5353661"/>
            <a:ext cx="420329" cy="4203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DA00E6F-4C21-4EC2-BBF8-B27FCE31D5FB}"/>
              </a:ext>
            </a:extLst>
          </p:cNvPr>
          <p:cNvSpPr/>
          <p:nvPr/>
        </p:nvSpPr>
        <p:spPr>
          <a:xfrm>
            <a:off x="8317259" y="5353660"/>
            <a:ext cx="420329" cy="420329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4DB5AE-C666-4FE1-A021-675898AC18BD}"/>
              </a:ext>
            </a:extLst>
          </p:cNvPr>
          <p:cNvSpPr/>
          <p:nvPr/>
        </p:nvSpPr>
        <p:spPr>
          <a:xfrm>
            <a:off x="8737588" y="5353659"/>
            <a:ext cx="420329" cy="4203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5661AE5-0929-4CDA-AE61-FD3339D6AA89}"/>
              </a:ext>
            </a:extLst>
          </p:cNvPr>
          <p:cNvSpPr/>
          <p:nvPr/>
        </p:nvSpPr>
        <p:spPr>
          <a:xfrm>
            <a:off x="9157917" y="5353658"/>
            <a:ext cx="420329" cy="420329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D1EF1B-99E3-4E1E-A6F4-E41C0A6B8BFC}"/>
              </a:ext>
            </a:extLst>
          </p:cNvPr>
          <p:cNvSpPr/>
          <p:nvPr/>
        </p:nvSpPr>
        <p:spPr>
          <a:xfrm>
            <a:off x="9578246" y="5353659"/>
            <a:ext cx="420329" cy="420329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7C59312-A094-4C7D-88BD-A0A2EA381908}"/>
              </a:ext>
            </a:extLst>
          </p:cNvPr>
          <p:cNvSpPr/>
          <p:nvPr/>
        </p:nvSpPr>
        <p:spPr>
          <a:xfrm>
            <a:off x="9998575" y="5353658"/>
            <a:ext cx="420329" cy="420329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E0BD21A-A7D7-4B2E-BE69-9598F6D853B1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flipH="1">
            <a:off x="1562433" y="4009564"/>
            <a:ext cx="420329" cy="1344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086F99F-84D3-4532-B63B-19533480792B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 flipH="1">
            <a:off x="1982762" y="4009565"/>
            <a:ext cx="420329" cy="1344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D51D96A-1370-4114-A785-EFBE60AE7AD8}"/>
              </a:ext>
            </a:extLst>
          </p:cNvPr>
          <p:cNvCxnSpPr>
            <a:cxnSpLocks/>
            <a:stCxn id="10" idx="2"/>
            <a:endCxn id="26" idx="0"/>
          </p:cNvCxnSpPr>
          <p:nvPr/>
        </p:nvCxnSpPr>
        <p:spPr>
          <a:xfrm flipH="1">
            <a:off x="2403091" y="4009564"/>
            <a:ext cx="420329" cy="1344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88589D3-1406-49AD-A056-4CBBFB18606B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 flipH="1">
            <a:off x="2823420" y="4009563"/>
            <a:ext cx="420329" cy="1344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32F3EC1-BE91-4F88-A147-6CE0509D841D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flipH="1">
            <a:off x="3243749" y="4009562"/>
            <a:ext cx="420329" cy="1344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CED291C-1609-4D4E-9D08-3E81C0ADDF30}"/>
              </a:ext>
            </a:extLst>
          </p:cNvPr>
          <p:cNvCxnSpPr>
            <a:cxnSpLocks/>
            <a:stCxn id="13" idx="2"/>
            <a:endCxn id="29" idx="0"/>
          </p:cNvCxnSpPr>
          <p:nvPr/>
        </p:nvCxnSpPr>
        <p:spPr>
          <a:xfrm flipH="1">
            <a:off x="3664078" y="4009563"/>
            <a:ext cx="420329" cy="1344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23AE450-6DB7-46BA-A954-F6211013F7A5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 flipH="1">
            <a:off x="4084407" y="4009562"/>
            <a:ext cx="420329" cy="1344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02FB12C-1745-43BD-86DA-27AB33F3ACE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984705" y="3799401"/>
            <a:ext cx="3675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42823DF-4BA5-490F-B8FE-DDC94ECFD7B4}"/>
              </a:ext>
            </a:extLst>
          </p:cNvPr>
          <p:cNvSpPr txBox="1"/>
          <p:nvPr/>
        </p:nvSpPr>
        <p:spPr>
          <a:xfrm>
            <a:off x="301446" y="3614731"/>
            <a:ext cx="8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제거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227FF9-67D9-408A-8BC8-B10EF37C8280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4715399" y="5563823"/>
            <a:ext cx="3559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C73F9B-3C16-4A6C-ABA9-989EABE361A3}"/>
              </a:ext>
            </a:extLst>
          </p:cNvPr>
          <p:cNvSpPr txBox="1"/>
          <p:nvPr/>
        </p:nvSpPr>
        <p:spPr>
          <a:xfrm>
            <a:off x="4825116" y="5379156"/>
            <a:ext cx="84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8F75A1-06FC-455A-BCA7-9084124A1532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 flipH="1">
            <a:off x="7686766" y="4009564"/>
            <a:ext cx="420828" cy="1344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A3BCDA2-677A-4FD9-A07F-59CE28770FA4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 flipH="1">
            <a:off x="8107095" y="4009565"/>
            <a:ext cx="420828" cy="1344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8178A59-235D-44D9-B75E-708BD1E6C03B}"/>
              </a:ext>
            </a:extLst>
          </p:cNvPr>
          <p:cNvCxnSpPr>
            <a:cxnSpLocks/>
            <a:stCxn id="18" idx="2"/>
            <a:endCxn id="34" idx="0"/>
          </p:cNvCxnSpPr>
          <p:nvPr/>
        </p:nvCxnSpPr>
        <p:spPr>
          <a:xfrm flipH="1">
            <a:off x="8527424" y="4009564"/>
            <a:ext cx="420828" cy="1344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09770F56-3599-46FE-8E48-58F767B6EBDE}"/>
              </a:ext>
            </a:extLst>
          </p:cNvPr>
          <p:cNvCxnSpPr>
            <a:cxnSpLocks/>
            <a:stCxn id="19" idx="2"/>
            <a:endCxn id="35" idx="0"/>
          </p:cNvCxnSpPr>
          <p:nvPr/>
        </p:nvCxnSpPr>
        <p:spPr>
          <a:xfrm flipH="1">
            <a:off x="8947753" y="4009563"/>
            <a:ext cx="420828" cy="1344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F466652-7EB6-4019-8EEF-CD5FA3D9ED10}"/>
              </a:ext>
            </a:extLst>
          </p:cNvPr>
          <p:cNvCxnSpPr>
            <a:cxnSpLocks/>
            <a:stCxn id="20" idx="2"/>
            <a:endCxn id="36" idx="0"/>
          </p:cNvCxnSpPr>
          <p:nvPr/>
        </p:nvCxnSpPr>
        <p:spPr>
          <a:xfrm flipH="1">
            <a:off x="9368082" y="4009562"/>
            <a:ext cx="420828" cy="1344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0577798-8F58-436E-8B38-6A1AC3B05D2E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9788411" y="4009563"/>
            <a:ext cx="420828" cy="1344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3523D25-80E1-4F38-94B6-A3A9A049864E}"/>
              </a:ext>
            </a:extLst>
          </p:cNvPr>
          <p:cNvCxnSpPr>
            <a:cxnSpLocks/>
            <a:stCxn id="22" idx="2"/>
            <a:endCxn id="38" idx="0"/>
          </p:cNvCxnSpPr>
          <p:nvPr/>
        </p:nvCxnSpPr>
        <p:spPr>
          <a:xfrm flipH="1">
            <a:off x="10208740" y="4009562"/>
            <a:ext cx="420828" cy="1344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3903259-E7EA-4B99-8B8B-2F934F203EBE}"/>
              </a:ext>
            </a:extLst>
          </p:cNvPr>
          <p:cNvSpPr txBox="1"/>
          <p:nvPr/>
        </p:nvSpPr>
        <p:spPr>
          <a:xfrm>
            <a:off x="1562432" y="5866466"/>
            <a:ext cx="29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좌측 시프트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C99B9E-4BAF-4421-9D45-2FBD508C075B}"/>
              </a:ext>
            </a:extLst>
          </p:cNvPr>
          <p:cNvSpPr txBox="1"/>
          <p:nvPr/>
        </p:nvSpPr>
        <p:spPr>
          <a:xfrm>
            <a:off x="7686370" y="5866466"/>
            <a:ext cx="29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좌측 로테이션</a:t>
            </a:r>
          </a:p>
        </p:txBody>
      </p:sp>
    </p:spTree>
    <p:extLst>
      <p:ext uri="{BB962C8B-B14F-4D97-AF65-F5344CB8AC3E}">
        <p14:creationId xmlns:p14="http://schemas.microsoft.com/office/powerpoint/2010/main" val="41828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A2036F6-FB1E-4686-9058-5ED451CA2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로테이션 연산 구현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461D2DB3-2520-4270-82A9-B121061CE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ROL </a:t>
            </a:r>
            <a:r>
              <a:rPr lang="ko-KR" altLang="en-US" dirty="0"/>
              <a:t>명령어 이후 모든 비트가 좌측으로 </a:t>
            </a:r>
            <a:r>
              <a:rPr lang="en-US" altLang="ko-KR" dirty="0"/>
              <a:t>1</a:t>
            </a:r>
            <a:r>
              <a:rPr lang="ko-KR" altLang="en-US" dirty="0"/>
              <a:t>회 로테이션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좌측 비트 이동은 </a:t>
            </a:r>
            <a:r>
              <a:rPr lang="en-US" altLang="ko-KR" dirty="0"/>
              <a:t>2</a:t>
            </a:r>
            <a:r>
              <a:rPr lang="ko-KR" altLang="en-US" dirty="0"/>
              <a:t> 곱셈 연산과 동일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우측 비트 이동은 </a:t>
            </a:r>
            <a:r>
              <a:rPr lang="en-US" altLang="ko-KR" dirty="0"/>
              <a:t>2 </a:t>
            </a:r>
            <a:r>
              <a:rPr lang="ko-KR" altLang="en-US" dirty="0"/>
              <a:t>나누기 연산과 동일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ROR, LSL, LSR</a:t>
            </a:r>
            <a:r>
              <a:rPr lang="ko-KR" altLang="en-US" dirty="0"/>
              <a:t>에서도 비슷한 결과를 확인 가능</a:t>
            </a:r>
            <a:endParaRPr lang="en-US" altLang="ko-KR" dirty="0"/>
          </a:p>
          <a:p>
            <a:pPr>
              <a:lnSpc>
                <a:spcPct val="200000"/>
              </a:lnSpc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D35E24-DB53-4FAF-816D-89817F6F5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324" y="2910288"/>
            <a:ext cx="2448267" cy="305795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BA3830B-91CA-47AB-A43B-CB4DD4CB336B}"/>
              </a:ext>
            </a:extLst>
          </p:cNvPr>
          <p:cNvSpPr/>
          <p:nvPr/>
        </p:nvSpPr>
        <p:spPr>
          <a:xfrm>
            <a:off x="9711812" y="4105516"/>
            <a:ext cx="1442902" cy="230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9E6BC8F-5AB3-4A68-8AFB-E4FBA37A9D1D}"/>
              </a:ext>
            </a:extLst>
          </p:cNvPr>
          <p:cNvSpPr/>
          <p:nvPr/>
        </p:nvSpPr>
        <p:spPr>
          <a:xfrm>
            <a:off x="9711812" y="5745104"/>
            <a:ext cx="1442902" cy="230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26CEBB-2BA5-4872-AD2A-07FB92B0A3C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0433263" y="4336026"/>
            <a:ext cx="0" cy="14090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5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168ADF1-E66A-4D39-BAC4-32607F82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로테이션 연산 구현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D9171CE-1BD9-4218-B27E-14AF314F53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로테이션 연산의 맹점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dirty="0"/>
              <a:t>8-bit </a:t>
            </a:r>
            <a:r>
              <a:rPr lang="ko-KR" altLang="en-US" dirty="0"/>
              <a:t>로테이션 시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끝 값이 제대로 이동하지 않는 경우</a:t>
            </a:r>
            <a:r>
              <a:rPr lang="ko-KR" altLang="en-US" dirty="0"/>
              <a:t>가 발생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시작</a:t>
            </a:r>
            <a:r>
              <a:rPr lang="en-US" altLang="ko-KR" dirty="0"/>
              <a:t>: 0x81	(= 0b10000001)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예상</a:t>
            </a:r>
            <a:r>
              <a:rPr lang="en-US" altLang="ko-KR" dirty="0"/>
              <a:t>: 0x03	(= 0b00000011)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실제</a:t>
            </a:r>
            <a:r>
              <a:rPr lang="en-US" altLang="ko-KR" dirty="0"/>
              <a:t>: 0x02	(= 0b0000001</a:t>
            </a:r>
            <a:r>
              <a:rPr lang="en-US" altLang="ko-KR" b="1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)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ROR</a:t>
            </a:r>
            <a:r>
              <a:rPr lang="ko-KR" altLang="en-US" dirty="0"/>
              <a:t>도</a:t>
            </a:r>
            <a:r>
              <a:rPr lang="en-US" altLang="ko-KR" dirty="0"/>
              <a:t> </a:t>
            </a:r>
            <a:r>
              <a:rPr lang="ko-KR" altLang="en-US" dirty="0"/>
              <a:t>동일하게 발생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en-US" altLang="ko-KR" dirty="0"/>
              <a:t>LSL, LSR</a:t>
            </a:r>
            <a:r>
              <a:rPr lang="ko-KR" altLang="en-US" dirty="0"/>
              <a:t>은 로테이션이 아니므로 문제 없음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542B38-6578-46AA-8C87-274971671985}"/>
              </a:ext>
            </a:extLst>
          </p:cNvPr>
          <p:cNvGrpSpPr/>
          <p:nvPr/>
        </p:nvGrpSpPr>
        <p:grpSpPr>
          <a:xfrm>
            <a:off x="8261067" y="3483988"/>
            <a:ext cx="2608979" cy="2353003"/>
            <a:chOff x="8098835" y="3631472"/>
            <a:chExt cx="2608979" cy="235300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7EE181A-BB98-4687-AC89-C29B4C960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8835" y="3631472"/>
              <a:ext cx="2572109" cy="235300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9EE9D2-8AEC-40E1-91E5-BA5782CC0712}"/>
                </a:ext>
              </a:extLst>
            </p:cNvPr>
            <p:cNvSpPr/>
            <p:nvPr/>
          </p:nvSpPr>
          <p:spPr>
            <a:xfrm>
              <a:off x="9264912" y="4415233"/>
              <a:ext cx="1442902" cy="2305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EC9D474-6D70-43E3-B6E8-BB4EE7DED44D}"/>
                </a:ext>
              </a:extLst>
            </p:cNvPr>
            <p:cNvSpPr/>
            <p:nvPr/>
          </p:nvSpPr>
          <p:spPr>
            <a:xfrm>
              <a:off x="9264912" y="5663756"/>
              <a:ext cx="1442902" cy="2305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AEB90E2C-8CF4-499A-8C8D-84A1AAC726A0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9986363" y="4645743"/>
              <a:ext cx="0" cy="10180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86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2BE3F9A-5190-4987-B557-027CCDBF5877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8848135" y="2910807"/>
            <a:ext cx="1571434" cy="1229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54935749-38C7-4551-B464-FB0393EA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로테이션 연산 구현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C851E328-2320-4A37-BC86-B3BE81618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ko-KR" dirty="0"/>
              <a:t>ROL</a:t>
            </a:r>
            <a:r>
              <a:rPr lang="ko-KR" altLang="en-US" dirty="0"/>
              <a:t>의 연산 순서</a:t>
            </a:r>
            <a:endParaRPr lang="en-US" altLang="ko-KR" dirty="0"/>
          </a:p>
          <a:p>
            <a:pPr marL="514350" indent="-514350">
              <a:lnSpc>
                <a:spcPct val="70000"/>
              </a:lnSpc>
              <a:buAutoNum type="arabicPeriod"/>
            </a:pPr>
            <a:r>
              <a:rPr lang="en-US" altLang="ko-KR" dirty="0"/>
              <a:t>Rd(0) </a:t>
            </a:r>
            <a:r>
              <a:rPr lang="en-US" altLang="ko-KR" dirty="0">
                <a:sym typeface="Wingdings" panose="05000000000000000000" pitchFamily="2" charset="2"/>
              </a:rPr>
              <a:t> C</a:t>
            </a:r>
          </a:p>
          <a:p>
            <a:pPr marL="514350" indent="-514350">
              <a:lnSpc>
                <a:spcPct val="70000"/>
              </a:lnSpc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Rd(n+1)  Rd(n)</a:t>
            </a:r>
          </a:p>
          <a:p>
            <a:pPr marL="514350" indent="-514350">
              <a:lnSpc>
                <a:spcPct val="70000"/>
              </a:lnSpc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  Rd(7)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70000"/>
              </a:lnSpc>
            </a:pPr>
            <a:r>
              <a:rPr lang="en-US" altLang="ko-KR" dirty="0"/>
              <a:t>ROR</a:t>
            </a:r>
            <a:r>
              <a:rPr lang="ko-KR" altLang="en-US" dirty="0"/>
              <a:t>의 연산 순서</a:t>
            </a:r>
            <a:endParaRPr lang="en-US" altLang="ko-KR" dirty="0"/>
          </a:p>
          <a:p>
            <a:pPr marL="514350" indent="-514350">
              <a:lnSpc>
                <a:spcPct val="70000"/>
              </a:lnSpc>
              <a:buAutoNum type="arabicPeriod"/>
            </a:pPr>
            <a:r>
              <a:rPr lang="en-US" altLang="ko-KR" dirty="0"/>
              <a:t>Rd(7) </a:t>
            </a:r>
            <a:r>
              <a:rPr lang="en-US" altLang="ko-KR" dirty="0">
                <a:sym typeface="Wingdings" panose="05000000000000000000" pitchFamily="2" charset="2"/>
              </a:rPr>
              <a:t> C</a:t>
            </a:r>
          </a:p>
          <a:p>
            <a:pPr marL="514350" indent="-514350">
              <a:lnSpc>
                <a:spcPct val="70000"/>
              </a:lnSpc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Rd(n)  Rd(n+1)</a:t>
            </a:r>
          </a:p>
          <a:p>
            <a:pPr marL="514350" indent="-514350">
              <a:lnSpc>
                <a:spcPct val="70000"/>
              </a:lnSpc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  Rd(0)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70000"/>
              </a:lnSpc>
            </a:pP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캐리가 가장 먼저 들어오기 때문에 </a:t>
            </a:r>
            <a:r>
              <a:rPr lang="ko-KR" altLang="en-US" dirty="0">
                <a:sym typeface="Wingdings" panose="05000000000000000000" pitchFamily="2" charset="2"/>
              </a:rPr>
              <a:t>정상적인 결과물 출력이 불가능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70000"/>
              </a:lnSpc>
            </a:pPr>
            <a:r>
              <a:rPr lang="en-US" altLang="ko-KR" dirty="0">
                <a:sym typeface="Wingdings" panose="05000000000000000000" pitchFamily="2" charset="2"/>
              </a:rPr>
              <a:t>SHL, SHR</a:t>
            </a:r>
            <a:r>
              <a:rPr lang="ko-KR" altLang="en-US" dirty="0">
                <a:sym typeface="Wingdings" panose="05000000000000000000" pitchFamily="2" charset="2"/>
              </a:rPr>
              <a:t>도 최상위 또는 최하위 비트가 소멸이 아닌 캐리 플래그로 이동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BD4F0-C3D7-4583-9B3D-9405294DB937}"/>
              </a:ext>
            </a:extLst>
          </p:cNvPr>
          <p:cNvSpPr txBox="1"/>
          <p:nvPr/>
        </p:nvSpPr>
        <p:spPr>
          <a:xfrm>
            <a:off x="5904935" y="1936481"/>
            <a:ext cx="29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레지스터 </a:t>
            </a:r>
            <a:r>
              <a:rPr lang="en-US" altLang="ko-KR" dirty="0"/>
              <a:t>(=0x81)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E98FD-0993-4A38-ACCB-7B587815E4EF}"/>
              </a:ext>
            </a:extLst>
          </p:cNvPr>
          <p:cNvSpPr txBox="1"/>
          <p:nvPr/>
        </p:nvSpPr>
        <p:spPr>
          <a:xfrm>
            <a:off x="8947968" y="1936481"/>
            <a:ext cx="29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플래그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365607-A6B5-472D-B413-E15083CFA108}"/>
              </a:ext>
            </a:extLst>
          </p:cNvPr>
          <p:cNvSpPr/>
          <p:nvPr/>
        </p:nvSpPr>
        <p:spPr>
          <a:xfrm>
            <a:off x="10209404" y="2490478"/>
            <a:ext cx="420329" cy="42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37BF40-FC9D-44E4-9412-83B68B397A99}"/>
              </a:ext>
            </a:extLst>
          </p:cNvPr>
          <p:cNvSpPr/>
          <p:nvPr/>
        </p:nvSpPr>
        <p:spPr>
          <a:xfrm>
            <a:off x="10208508" y="4140066"/>
            <a:ext cx="420329" cy="42032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B58E04E-BBE6-4812-B632-406E9E0AB0CF}"/>
              </a:ext>
            </a:extLst>
          </p:cNvPr>
          <p:cNvGrpSpPr/>
          <p:nvPr/>
        </p:nvGrpSpPr>
        <p:grpSpPr>
          <a:xfrm>
            <a:off x="5695668" y="4140068"/>
            <a:ext cx="3362631" cy="420332"/>
            <a:chOff x="5695668" y="3008664"/>
            <a:chExt cx="3362631" cy="42033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C09D9A1-1604-42FB-8D46-60E6A5850972}"/>
                </a:ext>
              </a:extLst>
            </p:cNvPr>
            <p:cNvSpPr/>
            <p:nvPr/>
          </p:nvSpPr>
          <p:spPr>
            <a:xfrm>
              <a:off x="8637970" y="3008664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7AE7E34-4D25-4BD4-ABD8-F5C2FEBFC536}"/>
                </a:ext>
              </a:extLst>
            </p:cNvPr>
            <p:cNvSpPr/>
            <p:nvPr/>
          </p:nvSpPr>
          <p:spPr>
            <a:xfrm>
              <a:off x="5695668" y="300866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C7857E8-69F5-4CAE-B528-E6D3FF7DE38D}"/>
                </a:ext>
              </a:extLst>
            </p:cNvPr>
            <p:cNvSpPr/>
            <p:nvPr/>
          </p:nvSpPr>
          <p:spPr>
            <a:xfrm>
              <a:off x="6115997" y="300866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09A9E9F-5054-4BDF-B0CF-EDC16A493C57}"/>
                </a:ext>
              </a:extLst>
            </p:cNvPr>
            <p:cNvSpPr/>
            <p:nvPr/>
          </p:nvSpPr>
          <p:spPr>
            <a:xfrm>
              <a:off x="6536326" y="300866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3EA2A80-027C-415C-8DE3-D5F198D1A2AB}"/>
                </a:ext>
              </a:extLst>
            </p:cNvPr>
            <p:cNvSpPr/>
            <p:nvPr/>
          </p:nvSpPr>
          <p:spPr>
            <a:xfrm>
              <a:off x="6956655" y="300866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C2301F4-0DAE-4B95-8EA3-255FBAA1ACDE}"/>
                </a:ext>
              </a:extLst>
            </p:cNvPr>
            <p:cNvSpPr/>
            <p:nvPr/>
          </p:nvSpPr>
          <p:spPr>
            <a:xfrm>
              <a:off x="7376984" y="3008664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45ACF67-0D38-40EC-84A8-AAC1C2B5C7E1}"/>
                </a:ext>
              </a:extLst>
            </p:cNvPr>
            <p:cNvSpPr/>
            <p:nvPr/>
          </p:nvSpPr>
          <p:spPr>
            <a:xfrm>
              <a:off x="7797313" y="300866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083DFF6-D022-4B5F-B6E0-94FF640C396E}"/>
                </a:ext>
              </a:extLst>
            </p:cNvPr>
            <p:cNvSpPr/>
            <p:nvPr/>
          </p:nvSpPr>
          <p:spPr>
            <a:xfrm>
              <a:off x="8217642" y="3008664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C5858AF-0ED7-49CC-AEF6-072CCECC9BEC}"/>
              </a:ext>
            </a:extLst>
          </p:cNvPr>
          <p:cNvCxnSpPr>
            <a:cxnSpLocks/>
            <a:stCxn id="35" idx="2"/>
            <a:endCxn id="19" idx="0"/>
          </p:cNvCxnSpPr>
          <p:nvPr/>
        </p:nvCxnSpPr>
        <p:spPr>
          <a:xfrm flipH="1">
            <a:off x="8427807" y="2910808"/>
            <a:ext cx="420329" cy="1229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256C3D7-D1C2-4C12-9D15-18D061720732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 flipH="1">
            <a:off x="8007478" y="2910809"/>
            <a:ext cx="420329" cy="1229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151D94B-D606-4CF5-974B-685A0462381A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 flipH="1">
            <a:off x="7587149" y="2910808"/>
            <a:ext cx="420329" cy="1229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1D613D9-72A1-4DCC-8432-E746CFDC2288}"/>
              </a:ext>
            </a:extLst>
          </p:cNvPr>
          <p:cNvCxnSpPr>
            <a:cxnSpLocks/>
            <a:stCxn id="32" idx="2"/>
            <a:endCxn id="16" idx="0"/>
          </p:cNvCxnSpPr>
          <p:nvPr/>
        </p:nvCxnSpPr>
        <p:spPr>
          <a:xfrm flipH="1">
            <a:off x="7166820" y="2910809"/>
            <a:ext cx="420329" cy="1229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6B8FB5F-9EE8-427D-891C-8AB79829539C}"/>
              </a:ext>
            </a:extLst>
          </p:cNvPr>
          <p:cNvCxnSpPr>
            <a:cxnSpLocks/>
            <a:stCxn id="31" idx="2"/>
            <a:endCxn id="15" idx="0"/>
          </p:cNvCxnSpPr>
          <p:nvPr/>
        </p:nvCxnSpPr>
        <p:spPr>
          <a:xfrm flipH="1">
            <a:off x="6746491" y="2910810"/>
            <a:ext cx="420329" cy="1229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47B0E4-3262-4233-913C-139959F49626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 flipH="1">
            <a:off x="6326162" y="2910811"/>
            <a:ext cx="420329" cy="1229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4071D37-71F4-43E8-B346-AE1613C7E869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5905833" y="2910810"/>
            <a:ext cx="420329" cy="12292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D9D0F13-6875-4A15-9D17-AC20E0D52E2F}"/>
              </a:ext>
            </a:extLst>
          </p:cNvPr>
          <p:cNvCxnSpPr>
            <a:stCxn id="36" idx="1"/>
            <a:endCxn id="10" idx="3"/>
          </p:cNvCxnSpPr>
          <p:nvPr/>
        </p:nvCxnSpPr>
        <p:spPr>
          <a:xfrm rot="10800000" flipH="1" flipV="1">
            <a:off x="5695667" y="2700647"/>
            <a:ext cx="4933169" cy="1649584"/>
          </a:xfrm>
          <a:prstGeom prst="bentConnector5">
            <a:avLst>
              <a:gd name="adj1" fmla="val -4634"/>
              <a:gd name="adj2" fmla="val 50000"/>
              <a:gd name="adj3" fmla="val 10463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A63DBF1-5E7C-462B-AD81-269E1F6A2DFE}"/>
              </a:ext>
            </a:extLst>
          </p:cNvPr>
          <p:cNvGrpSpPr/>
          <p:nvPr/>
        </p:nvGrpSpPr>
        <p:grpSpPr>
          <a:xfrm>
            <a:off x="5695668" y="2490479"/>
            <a:ext cx="3362632" cy="420332"/>
            <a:chOff x="5695668" y="1885795"/>
            <a:chExt cx="3362632" cy="420332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19E15B9-5B71-4E3D-A82A-09A984AEF0EC}"/>
                </a:ext>
              </a:extLst>
            </p:cNvPr>
            <p:cNvSpPr/>
            <p:nvPr/>
          </p:nvSpPr>
          <p:spPr>
            <a:xfrm>
              <a:off x="6115997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1970E1D-5D02-4109-9DDD-F7E240A581D4}"/>
                </a:ext>
              </a:extLst>
            </p:cNvPr>
            <p:cNvSpPr/>
            <p:nvPr/>
          </p:nvSpPr>
          <p:spPr>
            <a:xfrm>
              <a:off x="6536326" y="1885798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BFC236E-54D0-45E9-98BD-F3BE6DD5311A}"/>
                </a:ext>
              </a:extLst>
            </p:cNvPr>
            <p:cNvSpPr/>
            <p:nvPr/>
          </p:nvSpPr>
          <p:spPr>
            <a:xfrm>
              <a:off x="6956655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61EE9CD-13DF-4065-BFB9-9B9BBD7B2583}"/>
                </a:ext>
              </a:extLst>
            </p:cNvPr>
            <p:cNvSpPr/>
            <p:nvPr/>
          </p:nvSpPr>
          <p:spPr>
            <a:xfrm>
              <a:off x="7376984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5BB89DF-D32A-438F-B3DF-B70E00B4B01C}"/>
                </a:ext>
              </a:extLst>
            </p:cNvPr>
            <p:cNvSpPr/>
            <p:nvPr/>
          </p:nvSpPr>
          <p:spPr>
            <a:xfrm>
              <a:off x="7797313" y="188579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794F92F-DF57-4380-BA2B-E997151086C7}"/>
                </a:ext>
              </a:extLst>
            </p:cNvPr>
            <p:cNvSpPr/>
            <p:nvPr/>
          </p:nvSpPr>
          <p:spPr>
            <a:xfrm>
              <a:off x="8217642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951377D-6DD5-46B4-9D0D-B1D3025C91C0}"/>
                </a:ext>
              </a:extLst>
            </p:cNvPr>
            <p:cNvSpPr/>
            <p:nvPr/>
          </p:nvSpPr>
          <p:spPr>
            <a:xfrm>
              <a:off x="8637971" y="188579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0DC0E96-CD41-4620-BC4E-0D3EBFF3A8FB}"/>
                </a:ext>
              </a:extLst>
            </p:cNvPr>
            <p:cNvSpPr/>
            <p:nvPr/>
          </p:nvSpPr>
          <p:spPr>
            <a:xfrm>
              <a:off x="5695668" y="1885798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99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EC60C-8E8C-41F9-82A5-8474BF44D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로테이션 연산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74C75-9E4B-466A-9811-2A4D5BEEF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정확한 로테이션을 위해서 </a:t>
            </a:r>
            <a:r>
              <a:rPr lang="en-US" altLang="ko-KR" dirty="0"/>
              <a:t>ADC </a:t>
            </a:r>
            <a:r>
              <a:rPr lang="ko-KR" altLang="en-US" dirty="0"/>
              <a:t>또는 </a:t>
            </a:r>
            <a:r>
              <a:rPr lang="en-US" altLang="ko-KR" dirty="0"/>
              <a:t>BST</a:t>
            </a:r>
            <a:r>
              <a:rPr lang="ko-KR" altLang="en-US" dirty="0"/>
              <a:t>와 </a:t>
            </a:r>
            <a:r>
              <a:rPr lang="en-US" altLang="ko-KR" dirty="0"/>
              <a:t>BLD </a:t>
            </a:r>
            <a:r>
              <a:rPr lang="ko-KR" altLang="en-US" dirty="0"/>
              <a:t>명령어 활용</a:t>
            </a:r>
            <a:endParaRPr lang="en-US" altLang="ko-KR" dirty="0"/>
          </a:p>
          <a:p>
            <a:pPr lvl="1"/>
            <a:r>
              <a:rPr lang="en-US" altLang="ko-KR" dirty="0"/>
              <a:t>ROL Rd</a:t>
            </a:r>
          </a:p>
          <a:p>
            <a:pPr lvl="1"/>
            <a:r>
              <a:rPr lang="en-US" altLang="ko-KR" dirty="0"/>
              <a:t>ADC Rd, R1(= ZERO)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BST Rd, 0</a:t>
            </a:r>
          </a:p>
          <a:p>
            <a:pPr lvl="1"/>
            <a:r>
              <a:rPr lang="en-US" altLang="ko-KR" dirty="0"/>
              <a:t>ROR Rd</a:t>
            </a:r>
          </a:p>
          <a:p>
            <a:pPr lvl="1"/>
            <a:r>
              <a:rPr lang="en-US" altLang="ko-KR" dirty="0"/>
              <a:t>BLD Rd, 7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B209D3FA-739E-4164-A251-4A93192432D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848135" y="3471245"/>
            <a:ext cx="1571434" cy="7390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51EB76F-0C2E-4129-A428-250138F24AA3}"/>
              </a:ext>
            </a:extLst>
          </p:cNvPr>
          <p:cNvSpPr txBox="1"/>
          <p:nvPr/>
        </p:nvSpPr>
        <p:spPr>
          <a:xfrm>
            <a:off x="5904935" y="2496919"/>
            <a:ext cx="29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레지스터 </a:t>
            </a:r>
            <a:r>
              <a:rPr lang="en-US" altLang="ko-KR" dirty="0"/>
              <a:t>(=0x81)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1B36A-2A40-44D4-A1B1-0193180F1F06}"/>
              </a:ext>
            </a:extLst>
          </p:cNvPr>
          <p:cNvSpPr txBox="1"/>
          <p:nvPr/>
        </p:nvSpPr>
        <p:spPr>
          <a:xfrm>
            <a:off x="8947968" y="2496919"/>
            <a:ext cx="29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플래그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F7513C-22D1-426F-8AF4-23D7F0220011}"/>
              </a:ext>
            </a:extLst>
          </p:cNvPr>
          <p:cNvSpPr/>
          <p:nvPr/>
        </p:nvSpPr>
        <p:spPr>
          <a:xfrm>
            <a:off x="10209404" y="3050916"/>
            <a:ext cx="420329" cy="42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43B3DF-A8C9-4A38-8E0B-847BFF79BF0B}"/>
              </a:ext>
            </a:extLst>
          </p:cNvPr>
          <p:cNvSpPr/>
          <p:nvPr/>
        </p:nvSpPr>
        <p:spPr>
          <a:xfrm>
            <a:off x="10208508" y="4210269"/>
            <a:ext cx="420329" cy="420329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1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641DDD9-C66C-4EE3-8627-1ADE2492235D}"/>
              </a:ext>
            </a:extLst>
          </p:cNvPr>
          <p:cNvGrpSpPr/>
          <p:nvPr/>
        </p:nvGrpSpPr>
        <p:grpSpPr>
          <a:xfrm>
            <a:off x="5695668" y="4210271"/>
            <a:ext cx="3362631" cy="420332"/>
            <a:chOff x="5695668" y="3008664"/>
            <a:chExt cx="3362631" cy="42033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12A66D-4AD3-4148-99F1-816A4ED23B94}"/>
                </a:ext>
              </a:extLst>
            </p:cNvPr>
            <p:cNvSpPr/>
            <p:nvPr/>
          </p:nvSpPr>
          <p:spPr>
            <a:xfrm>
              <a:off x="8637970" y="3008664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20D0631-C4C7-4C19-87EF-6EEE45FDE600}"/>
                </a:ext>
              </a:extLst>
            </p:cNvPr>
            <p:cNvSpPr/>
            <p:nvPr/>
          </p:nvSpPr>
          <p:spPr>
            <a:xfrm>
              <a:off x="5695668" y="300866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3172AE-74BD-4A4C-9438-4B9B99635A7E}"/>
                </a:ext>
              </a:extLst>
            </p:cNvPr>
            <p:cNvSpPr/>
            <p:nvPr/>
          </p:nvSpPr>
          <p:spPr>
            <a:xfrm>
              <a:off x="6115997" y="300866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8D0941C-FD82-456E-8D6B-8A71C5920876}"/>
                </a:ext>
              </a:extLst>
            </p:cNvPr>
            <p:cNvSpPr/>
            <p:nvPr/>
          </p:nvSpPr>
          <p:spPr>
            <a:xfrm>
              <a:off x="6536326" y="300866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7DD90BE-D0BD-4515-8F92-2564628C6D67}"/>
                </a:ext>
              </a:extLst>
            </p:cNvPr>
            <p:cNvSpPr/>
            <p:nvPr/>
          </p:nvSpPr>
          <p:spPr>
            <a:xfrm>
              <a:off x="6956655" y="300866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33D0FD5-7999-4A5D-9E00-BD4DA5549186}"/>
                </a:ext>
              </a:extLst>
            </p:cNvPr>
            <p:cNvSpPr/>
            <p:nvPr/>
          </p:nvSpPr>
          <p:spPr>
            <a:xfrm>
              <a:off x="7376984" y="3008664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DCFB8D8-B017-41F1-A151-FCE4C43E1274}"/>
                </a:ext>
              </a:extLst>
            </p:cNvPr>
            <p:cNvSpPr/>
            <p:nvPr/>
          </p:nvSpPr>
          <p:spPr>
            <a:xfrm>
              <a:off x="7797313" y="300866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CB3C2F0-81CB-4FC5-BC0D-8AE27E6660CC}"/>
                </a:ext>
              </a:extLst>
            </p:cNvPr>
            <p:cNvSpPr/>
            <p:nvPr/>
          </p:nvSpPr>
          <p:spPr>
            <a:xfrm>
              <a:off x="8217642" y="3008664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7AD6589-62AD-4B98-A4D0-B753471A036A}"/>
              </a:ext>
            </a:extLst>
          </p:cNvPr>
          <p:cNvCxnSpPr>
            <a:cxnSpLocks/>
            <a:stCxn id="33" idx="2"/>
            <a:endCxn id="17" idx="0"/>
          </p:cNvCxnSpPr>
          <p:nvPr/>
        </p:nvCxnSpPr>
        <p:spPr>
          <a:xfrm flipH="1">
            <a:off x="8427807" y="3471246"/>
            <a:ext cx="420329" cy="739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F10AC83-7314-48B6-8B3F-5A0B41B42DE5}"/>
              </a:ext>
            </a:extLst>
          </p:cNvPr>
          <p:cNvCxnSpPr>
            <a:cxnSpLocks/>
            <a:stCxn id="32" idx="2"/>
            <a:endCxn id="16" idx="0"/>
          </p:cNvCxnSpPr>
          <p:nvPr/>
        </p:nvCxnSpPr>
        <p:spPr>
          <a:xfrm flipH="1">
            <a:off x="8007478" y="3471247"/>
            <a:ext cx="420329" cy="739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09E6FB6-6CE3-4E23-A590-36310753D2F0}"/>
              </a:ext>
            </a:extLst>
          </p:cNvPr>
          <p:cNvCxnSpPr>
            <a:cxnSpLocks/>
            <a:stCxn id="31" idx="2"/>
            <a:endCxn id="15" idx="0"/>
          </p:cNvCxnSpPr>
          <p:nvPr/>
        </p:nvCxnSpPr>
        <p:spPr>
          <a:xfrm flipH="1">
            <a:off x="7587149" y="3471246"/>
            <a:ext cx="420329" cy="739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4790C3-9317-4CD8-82DE-8DD2682F2A21}"/>
              </a:ext>
            </a:extLst>
          </p:cNvPr>
          <p:cNvCxnSpPr>
            <a:cxnSpLocks/>
            <a:stCxn id="30" idx="2"/>
            <a:endCxn id="14" idx="0"/>
          </p:cNvCxnSpPr>
          <p:nvPr/>
        </p:nvCxnSpPr>
        <p:spPr>
          <a:xfrm flipH="1">
            <a:off x="7166820" y="3471247"/>
            <a:ext cx="420329" cy="739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5982151-3301-4AF3-B99A-9B4154B294A4}"/>
              </a:ext>
            </a:extLst>
          </p:cNvPr>
          <p:cNvCxnSpPr>
            <a:cxnSpLocks/>
            <a:stCxn id="29" idx="2"/>
            <a:endCxn id="13" idx="0"/>
          </p:cNvCxnSpPr>
          <p:nvPr/>
        </p:nvCxnSpPr>
        <p:spPr>
          <a:xfrm flipH="1">
            <a:off x="6746491" y="3471248"/>
            <a:ext cx="420329" cy="739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BD4C72F-0D97-4267-8AC6-D7C6EF894A76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 flipH="1">
            <a:off x="6326162" y="3471249"/>
            <a:ext cx="420329" cy="739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22555CD-95ED-4C87-9122-24EDA53BBEC8}"/>
              </a:ext>
            </a:extLst>
          </p:cNvPr>
          <p:cNvCxnSpPr>
            <a:cxnSpLocks/>
            <a:stCxn id="27" idx="2"/>
            <a:endCxn id="11" idx="0"/>
          </p:cNvCxnSpPr>
          <p:nvPr/>
        </p:nvCxnSpPr>
        <p:spPr>
          <a:xfrm flipH="1">
            <a:off x="5905833" y="3471248"/>
            <a:ext cx="420329" cy="7390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251AF85-FE09-4ADA-8113-4D14DCD76550}"/>
              </a:ext>
            </a:extLst>
          </p:cNvPr>
          <p:cNvCxnSpPr>
            <a:stCxn id="34" idx="1"/>
            <a:endCxn id="8" idx="3"/>
          </p:cNvCxnSpPr>
          <p:nvPr/>
        </p:nvCxnSpPr>
        <p:spPr>
          <a:xfrm rot="10800000" flipH="1" flipV="1">
            <a:off x="5695667" y="3261084"/>
            <a:ext cx="4933169" cy="1159349"/>
          </a:xfrm>
          <a:prstGeom prst="bentConnector5">
            <a:avLst>
              <a:gd name="adj1" fmla="val -4634"/>
              <a:gd name="adj2" fmla="val 50000"/>
              <a:gd name="adj3" fmla="val 104634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FC4E23E-5040-4418-B0E0-B755F429E9E9}"/>
              </a:ext>
            </a:extLst>
          </p:cNvPr>
          <p:cNvGrpSpPr/>
          <p:nvPr/>
        </p:nvGrpSpPr>
        <p:grpSpPr>
          <a:xfrm>
            <a:off x="5695668" y="3050917"/>
            <a:ext cx="3362632" cy="420332"/>
            <a:chOff x="5695668" y="1885795"/>
            <a:chExt cx="3362632" cy="420332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79A65C1-CB05-4A27-AE20-B6D2962CEFBC}"/>
                </a:ext>
              </a:extLst>
            </p:cNvPr>
            <p:cNvSpPr/>
            <p:nvPr/>
          </p:nvSpPr>
          <p:spPr>
            <a:xfrm>
              <a:off x="6115997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A6278E1-841C-439E-B20D-C24B6FAFCB21}"/>
                </a:ext>
              </a:extLst>
            </p:cNvPr>
            <p:cNvSpPr/>
            <p:nvPr/>
          </p:nvSpPr>
          <p:spPr>
            <a:xfrm>
              <a:off x="6536326" y="1885798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B238CC2-9397-4AD0-BD8F-D3F03A4723EC}"/>
                </a:ext>
              </a:extLst>
            </p:cNvPr>
            <p:cNvSpPr/>
            <p:nvPr/>
          </p:nvSpPr>
          <p:spPr>
            <a:xfrm>
              <a:off x="6956655" y="188579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9F25F33-2FD1-4260-97CD-76F5792A0802}"/>
                </a:ext>
              </a:extLst>
            </p:cNvPr>
            <p:cNvSpPr/>
            <p:nvPr/>
          </p:nvSpPr>
          <p:spPr>
            <a:xfrm>
              <a:off x="7376984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B7AFDB4-AFAA-4DA6-B320-5D318A6F7AE9}"/>
                </a:ext>
              </a:extLst>
            </p:cNvPr>
            <p:cNvSpPr/>
            <p:nvPr/>
          </p:nvSpPr>
          <p:spPr>
            <a:xfrm>
              <a:off x="7797313" y="188579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D8D3A3E-85D3-4026-948A-11E42E22807C}"/>
                </a:ext>
              </a:extLst>
            </p:cNvPr>
            <p:cNvSpPr/>
            <p:nvPr/>
          </p:nvSpPr>
          <p:spPr>
            <a:xfrm>
              <a:off x="8217642" y="188579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A908773-D06B-4B27-A9E5-499A9CEF1BFB}"/>
                </a:ext>
              </a:extLst>
            </p:cNvPr>
            <p:cNvSpPr/>
            <p:nvPr/>
          </p:nvSpPr>
          <p:spPr>
            <a:xfrm>
              <a:off x="8637971" y="1885795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76BA072-4626-4EC8-A95D-C0407335E8C4}"/>
                </a:ext>
              </a:extLst>
            </p:cNvPr>
            <p:cNvSpPr/>
            <p:nvPr/>
          </p:nvSpPr>
          <p:spPr>
            <a:xfrm>
              <a:off x="5695668" y="1885798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767AA6-4EC3-400B-BEF8-4DE7508B61B7}"/>
              </a:ext>
            </a:extLst>
          </p:cNvPr>
          <p:cNvSpPr/>
          <p:nvPr/>
        </p:nvSpPr>
        <p:spPr>
          <a:xfrm>
            <a:off x="10208508" y="5367487"/>
            <a:ext cx="420329" cy="42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0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9093336-4E6B-44A2-8250-E0BF475FEE8A}"/>
              </a:ext>
            </a:extLst>
          </p:cNvPr>
          <p:cNvGrpSpPr/>
          <p:nvPr/>
        </p:nvGrpSpPr>
        <p:grpSpPr>
          <a:xfrm>
            <a:off x="5695668" y="5367489"/>
            <a:ext cx="3362631" cy="420332"/>
            <a:chOff x="5695668" y="3008664"/>
            <a:chExt cx="3362631" cy="420332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48A7076-A473-4946-B2CD-512ADFFC3D2E}"/>
                </a:ext>
              </a:extLst>
            </p:cNvPr>
            <p:cNvSpPr/>
            <p:nvPr/>
          </p:nvSpPr>
          <p:spPr>
            <a:xfrm>
              <a:off x="8637970" y="3008664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C3F3626-F0FD-4A7F-9B35-305FEFF1AA79}"/>
                </a:ext>
              </a:extLst>
            </p:cNvPr>
            <p:cNvSpPr/>
            <p:nvPr/>
          </p:nvSpPr>
          <p:spPr>
            <a:xfrm>
              <a:off x="5695668" y="300866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D76A3E0-73EF-47F9-BB95-F96FD74A244C}"/>
                </a:ext>
              </a:extLst>
            </p:cNvPr>
            <p:cNvSpPr/>
            <p:nvPr/>
          </p:nvSpPr>
          <p:spPr>
            <a:xfrm>
              <a:off x="6115997" y="3008667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9C9690F-8119-4A4B-B450-9F6D90C261FC}"/>
                </a:ext>
              </a:extLst>
            </p:cNvPr>
            <p:cNvSpPr/>
            <p:nvPr/>
          </p:nvSpPr>
          <p:spPr>
            <a:xfrm>
              <a:off x="6536326" y="3008666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A8AB687-D0CA-463F-83ED-E7453A852F46}"/>
                </a:ext>
              </a:extLst>
            </p:cNvPr>
            <p:cNvSpPr/>
            <p:nvPr/>
          </p:nvSpPr>
          <p:spPr>
            <a:xfrm>
              <a:off x="6956655" y="300866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31AFFD8-C908-48EA-9C53-43EFC2C572B1}"/>
                </a:ext>
              </a:extLst>
            </p:cNvPr>
            <p:cNvSpPr/>
            <p:nvPr/>
          </p:nvSpPr>
          <p:spPr>
            <a:xfrm>
              <a:off x="7376984" y="3008664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FC99517-382C-491C-9D0F-229A4F035D99}"/>
                </a:ext>
              </a:extLst>
            </p:cNvPr>
            <p:cNvSpPr/>
            <p:nvPr/>
          </p:nvSpPr>
          <p:spPr>
            <a:xfrm>
              <a:off x="7797313" y="3008665"/>
              <a:ext cx="420329" cy="42032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0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649B9BF-7BF4-4786-B23D-CA30D5F19F86}"/>
                </a:ext>
              </a:extLst>
            </p:cNvPr>
            <p:cNvSpPr/>
            <p:nvPr/>
          </p:nvSpPr>
          <p:spPr>
            <a:xfrm>
              <a:off x="8217642" y="3008664"/>
              <a:ext cx="420329" cy="420329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1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28A8C96-2183-4235-A927-28DA3CAB6E02}"/>
              </a:ext>
            </a:extLst>
          </p:cNvPr>
          <p:cNvSpPr txBox="1"/>
          <p:nvPr/>
        </p:nvSpPr>
        <p:spPr>
          <a:xfrm>
            <a:off x="3788696" y="3656092"/>
            <a:ext cx="139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ROR</a:t>
            </a:r>
            <a:endParaRPr lang="ko-KR" altLang="en-US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D10C6A6-8A22-44BB-B807-4826A2180E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72101" y="3261084"/>
            <a:ext cx="12700" cy="1159353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48E52B-4839-4FCB-8E95-C9F5A5D6E66C}"/>
              </a:ext>
            </a:extLst>
          </p:cNvPr>
          <p:cNvSpPr txBox="1"/>
          <p:nvPr/>
        </p:nvSpPr>
        <p:spPr>
          <a:xfrm>
            <a:off x="3787798" y="4815440"/>
            <a:ext cx="139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ADC</a:t>
            </a:r>
          </a:p>
          <a:p>
            <a:pPr algn="ctr"/>
            <a:r>
              <a:rPr lang="en-US" altLang="ko-KR" dirty="0"/>
              <a:t>With R1</a:t>
            </a:r>
            <a:endParaRPr lang="ko-KR" altLang="en-US" dirty="0"/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421F040-1214-4E4F-A6C9-A792729DA4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71203" y="4420432"/>
            <a:ext cx="12700" cy="1159353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68331D5-28BF-4C41-86FD-9DDAC90C8B9D}"/>
              </a:ext>
            </a:extLst>
          </p:cNvPr>
          <p:cNvCxnSpPr>
            <a:cxnSpLocks/>
            <a:stCxn id="36" idx="1"/>
            <a:endCxn id="38" idx="3"/>
          </p:cNvCxnSpPr>
          <p:nvPr/>
        </p:nvCxnSpPr>
        <p:spPr>
          <a:xfrm flipH="1">
            <a:off x="9058299" y="5577652"/>
            <a:ext cx="1150209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876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C1DBF5-1205-42FB-A4FB-DA75CE19E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로테이션 연산 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997D7-D500-4A82-B643-58902F78D6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dirty="0"/>
              <a:t>8-bit above </a:t>
            </a:r>
            <a:r>
              <a:rPr lang="ko-KR" altLang="en-US" dirty="0"/>
              <a:t>로테이션 구현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ROR, ROL</a:t>
            </a:r>
            <a:r>
              <a:rPr lang="ko-KR" altLang="en-US" dirty="0"/>
              <a:t>은 하나의 레지스터 대상으로 연산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따라서 </a:t>
            </a:r>
            <a:r>
              <a:rPr lang="en-US" altLang="ko-KR" b="1" dirty="0">
                <a:solidFill>
                  <a:srgbClr val="FF0000"/>
                </a:solidFill>
              </a:rPr>
              <a:t>16-bit, 32-bit </a:t>
            </a:r>
            <a:r>
              <a:rPr lang="ko-KR" altLang="en-US" b="1" dirty="0">
                <a:solidFill>
                  <a:srgbClr val="FF0000"/>
                </a:solidFill>
              </a:rPr>
              <a:t>로테이션은</a:t>
            </a:r>
            <a:r>
              <a:rPr lang="en-US" altLang="ko-KR" b="1" dirty="0">
                <a:solidFill>
                  <a:srgbClr val="FF0000"/>
                </a:solidFill>
              </a:rPr>
              <a:t/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ROR, ROL</a:t>
            </a:r>
            <a:r>
              <a:rPr lang="ko-KR" altLang="en-US" b="1" dirty="0">
                <a:solidFill>
                  <a:srgbClr val="FF0000"/>
                </a:solidFill>
              </a:rPr>
              <a:t> 특성과 다른 명령어를 활용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/>
              <a:t>로테이션 횟수에 따라 각기 다른 형태로 구현</a:t>
            </a:r>
          </a:p>
        </p:txBody>
      </p:sp>
    </p:spTree>
    <p:extLst>
      <p:ext uri="{BB962C8B-B14F-4D97-AF65-F5344CB8AC3E}">
        <p14:creationId xmlns:p14="http://schemas.microsoft.com/office/powerpoint/2010/main" val="288178124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804</Words>
  <Application>Microsoft Office PowerPoint</Application>
  <PresentationFormat>와이드스크린</PresentationFormat>
  <Paragraphs>426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함초롬돋움</vt:lpstr>
      <vt:lpstr>Arial</vt:lpstr>
      <vt:lpstr>Wingdings</vt:lpstr>
      <vt:lpstr>CryptoCraft 테마</vt:lpstr>
      <vt:lpstr>제목 테마</vt:lpstr>
      <vt:lpstr>AVR 프로그래밍</vt:lpstr>
      <vt:lpstr>PowerPoint 프레젠테이션</vt:lpstr>
      <vt:lpstr> 로테이션 연산 구현</vt:lpstr>
      <vt:lpstr> 로테이션 연산 구현</vt:lpstr>
      <vt:lpstr> 로테이션 연산 구현</vt:lpstr>
      <vt:lpstr> 로테이션 연산 구현</vt:lpstr>
      <vt:lpstr> 로테이션 연산 구현</vt:lpstr>
      <vt:lpstr> 로테이션 연산 구현</vt:lpstr>
      <vt:lpstr> 로테이션 연산 구현</vt:lpstr>
      <vt:lpstr> 로테이션 연산 구현</vt:lpstr>
      <vt:lpstr> 로테이션 연산 구현</vt:lpstr>
      <vt:lpstr> 로테이션 연산 구현</vt:lpstr>
      <vt:lpstr> 스택 활용</vt:lpstr>
      <vt:lpstr> 스택 활용</vt:lpstr>
      <vt:lpstr> 스택 활용</vt:lpstr>
      <vt:lpstr> 스택 활용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117</cp:revision>
  <dcterms:created xsi:type="dcterms:W3CDTF">2019-03-05T04:29:07Z</dcterms:created>
  <dcterms:modified xsi:type="dcterms:W3CDTF">2021-01-09T08:26:47Z</dcterms:modified>
</cp:coreProperties>
</file>