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4"/>
  </p:notesMasterIdLst>
  <p:sldIdLst>
    <p:sldId id="264" r:id="rId2"/>
    <p:sldId id="290" r:id="rId3"/>
    <p:sldId id="383" r:id="rId4"/>
    <p:sldId id="384" r:id="rId5"/>
    <p:sldId id="400" r:id="rId6"/>
    <p:sldId id="403" r:id="rId7"/>
    <p:sldId id="395" r:id="rId8"/>
    <p:sldId id="401" r:id="rId9"/>
    <p:sldId id="405" r:id="rId10"/>
    <p:sldId id="402" r:id="rId11"/>
    <p:sldId id="404" r:id="rId12"/>
    <p:sldId id="3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9D18E"/>
    <a:srgbClr val="404040"/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85176" autoAdjust="0"/>
  </p:normalViewPr>
  <p:slideViewPr>
    <p:cSldViewPr snapToGrid="0" snapToObjects="1">
      <p:cViewPr varScale="1">
        <p:scale>
          <a:sx n="97" d="100"/>
          <a:sy n="9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BA917-9303-DC40-840E-1D84B215E42B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70EC1-BAB8-3A47-832D-AA75285F7D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57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7844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372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29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이것으로 발표를 마치도록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294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20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673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90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93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13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89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83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70EC1-BAB8-3A47-832D-AA75285F7D6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790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4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20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59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43200"/>
          </a:xfrm>
          <a:prstGeom prst="rect">
            <a:avLst/>
          </a:prstGeom>
          <a:solidFill>
            <a:srgbClr val="219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2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07C136-7F25-4139-AB42-6129AE16F893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8E413DA2-41E5-4CCB-B8FA-F600F1B372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9"/>
          <p:cNvSpPr/>
          <p:nvPr userDrawn="1"/>
        </p:nvSpPr>
        <p:spPr>
          <a:xfrm>
            <a:off x="11498930" y="208850"/>
            <a:ext cx="378337" cy="283464"/>
          </a:xfrm>
          <a:prstGeom prst="ellipse">
            <a:avLst/>
          </a:prstGeom>
          <a:solidFill>
            <a:srgbClr val="2195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716"/>
          </a:p>
        </p:txBody>
      </p:sp>
      <p:sp>
        <p:nvSpPr>
          <p:cNvPr id="8" name="TextBox 7"/>
          <p:cNvSpPr txBox="1"/>
          <p:nvPr userDrawn="1"/>
        </p:nvSpPr>
        <p:spPr>
          <a:xfrm>
            <a:off x="11473061" y="279736"/>
            <a:ext cx="433131" cy="14170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fld id="{74661D5A-9BD6-4923-8702-8D0735A2977B}" type="slidenum">
              <a:rPr lang="ar-SA" sz="92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ctr" rtl="0"/>
              <a:t>‹#›</a:t>
            </a:fld>
            <a:endParaRPr lang="ar-SA" sz="92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43200"/>
          </a:xfrm>
          <a:prstGeom prst="rect">
            <a:avLst/>
          </a:prstGeom>
          <a:solidFill>
            <a:srgbClr val="219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70016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43200"/>
          </a:xfrm>
          <a:prstGeom prst="rect">
            <a:avLst/>
          </a:prstGeom>
          <a:solidFill>
            <a:srgbClr val="219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1025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00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1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17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406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634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04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30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2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CAFF-8789-CD44-85B1-8977D0B673B9}" type="datetimeFigureOut">
              <a:rPr kumimoji="1" lang="ko-KR" altLang="en-US" smtClean="0"/>
              <a:t>2019-04-30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8A6A-883B-C647-87BE-76F2FBA6E2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8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879446" y="2861406"/>
            <a:ext cx="7738967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응용시스템공학과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1694056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김정호</a:t>
            </a:r>
            <a:endParaRPr lang="ar-SA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41003" y="918182"/>
            <a:ext cx="7036887" cy="1315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Real_Avatar</a:t>
            </a:r>
            <a:endParaRPr lang="en-US" altLang="ko-KR" sz="5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개체 틀 2">
            <a:extLst>
              <a:ext uri="{FF2B5EF4-FFF2-40B4-BE49-F238E27FC236}">
                <a16:creationId xmlns:a16="http://schemas.microsoft.com/office/drawing/2014/main" id="{A3872D8A-C2E1-CB4F-939D-311DAA5969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6" t="12164" r="14504" b="13675"/>
          <a:stretch/>
        </p:blipFill>
        <p:spPr>
          <a:xfrm>
            <a:off x="9040521" y="5474939"/>
            <a:ext cx="1326972" cy="1258244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0DE7F4-63D7-41E5-9701-24D55521A0FD}"/>
              </a:ext>
            </a:extLst>
          </p:cNvPr>
          <p:cNvSpPr txBox="1">
            <a:spLocks/>
          </p:cNvSpPr>
          <p:nvPr/>
        </p:nvSpPr>
        <p:spPr>
          <a:xfrm>
            <a:off x="748385" y="2861406"/>
            <a:ext cx="3479204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중간발표</a:t>
            </a:r>
            <a:endParaRPr lang="ar-SA" sz="3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51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CBDAA-6159-482C-8DE8-54CA7572D4CA}"/>
              </a:ext>
            </a:extLst>
          </p:cNvPr>
          <p:cNvSpPr txBox="1"/>
          <p:nvPr/>
        </p:nvSpPr>
        <p:spPr>
          <a:xfrm>
            <a:off x="963519" y="1477005"/>
            <a:ext cx="1069021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Gesture Recorder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사람의 모션을 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캡쳐하여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얻은 데이터를 기반으로 시뮬레이터의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3D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로봇 모델 구동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3D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로봇 모델 구동 중 로봇의 부품이나 바닥과의 충돌 제어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충돌 제어로 얻은 안전한 데이터를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JSON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형태로  저장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Gesture Customizer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속도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Recoder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저장한 데이터들의 개수를 조정하여 모션 속도 조절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관절각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범위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Recoder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저장한 각도 데이터들의 상수배를 통한 모션 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관절각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범위 조절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손끝 움직임 범위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직각 좌표공간에서 손끝의 좌표를 기준으로 역기구학을 풀어 손끝 움직임 범위에 따른 모션 수정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로봇 구동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Recoder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저장된 데이터를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SSH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프로토콜을 이용하여 서버로 전송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로봇에 연결된 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라즈베리파이가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서버에서 데이터를 받아 시리얼 통신으로 </a:t>
            </a:r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OpenCM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데이터 전송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2AC94CD5-3545-45CF-9E54-8794542CBEED}"/>
              </a:ext>
            </a:extLst>
          </p:cNvPr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Function</a:t>
            </a:r>
            <a:endParaRPr lang="ar-SA" altLang="ko-KR" sz="33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3D18B78C-E331-4B5A-927B-5D25B4334460}"/>
              </a:ext>
            </a:extLst>
          </p:cNvPr>
          <p:cNvCxnSpPr>
            <a:cxnSpLocks/>
          </p:cNvCxnSpPr>
          <p:nvPr/>
        </p:nvCxnSpPr>
        <p:spPr>
          <a:xfrm>
            <a:off x="496588" y="1145216"/>
            <a:ext cx="111571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9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2AC94CD5-3545-45CF-9E54-8794542CBEED}"/>
              </a:ext>
            </a:extLst>
          </p:cNvPr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Plan</a:t>
            </a:r>
            <a:endParaRPr lang="ko-KR" alt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E16EBD-1A07-4592-ADA2-37090BF6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05626"/>
              </p:ext>
            </p:extLst>
          </p:nvPr>
        </p:nvGraphicFramePr>
        <p:xfrm>
          <a:off x="988899" y="1879600"/>
          <a:ext cx="10214202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5033">
                  <a:extLst>
                    <a:ext uri="{9D8B030D-6E8A-4147-A177-3AD203B41FA5}">
                      <a16:colId xmlns:a16="http://schemas.microsoft.com/office/drawing/2014/main" val="3852561869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2408387815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1176870612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3033144238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941836212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1783766524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3434166878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1022198634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1832268845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1044485487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1727811416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520665796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1276250327"/>
                    </a:ext>
                  </a:extLst>
                </a:gridCol>
                <a:gridCol w="493013">
                  <a:extLst>
                    <a:ext uri="{9D8B030D-6E8A-4147-A177-3AD203B41FA5}">
                      <a16:colId xmlns:a16="http://schemas.microsoft.com/office/drawing/2014/main" val="110672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Work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048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목 좌우 움직임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3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Unity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내부에서 충돌 검증 환경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75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MOCCA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 실물 로봇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(MOCCA)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구동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4708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모션 레코딩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모션 저장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9953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저장된 모션의 속도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각도 범위 조정을 이용한 모션 수정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26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역기구학을 이용한 모션 수정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2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 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52750"/>
                  </a:ext>
                </a:extLst>
              </a:tr>
            </a:tbl>
          </a:graphicData>
        </a:graphic>
      </p:graphicFrame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7FE4D0BC-B6AD-4BA1-81D4-890EA07C150A}"/>
              </a:ext>
            </a:extLst>
          </p:cNvPr>
          <p:cNvCxnSpPr>
            <a:cxnSpLocks/>
          </p:cNvCxnSpPr>
          <p:nvPr/>
        </p:nvCxnSpPr>
        <p:spPr>
          <a:xfrm>
            <a:off x="496588" y="1145216"/>
            <a:ext cx="111571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4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46332" y="2711395"/>
            <a:ext cx="2597513" cy="759983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3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05085" y="3668043"/>
            <a:ext cx="1080000" cy="0"/>
          </a:xfrm>
          <a:prstGeom prst="line">
            <a:avLst/>
          </a:prstGeom>
          <a:ln w="19050">
            <a:solidFill>
              <a:srgbClr val="2195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3085" y="5564607"/>
            <a:ext cx="1944000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941662" y="5564604"/>
            <a:ext cx="180685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Real_Avatar</a:t>
            </a:r>
            <a:endParaRPr lang="ar-SA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56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ar-SA" sz="33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D6E80075-8AFC-4481-9D97-422574F70523}"/>
              </a:ext>
            </a:extLst>
          </p:cNvPr>
          <p:cNvGrpSpPr/>
          <p:nvPr/>
        </p:nvGrpSpPr>
        <p:grpSpPr>
          <a:xfrm>
            <a:off x="1340975" y="1279502"/>
            <a:ext cx="4024137" cy="600164"/>
            <a:chOff x="1848112" y="1575921"/>
            <a:chExt cx="5365516" cy="80021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100EA4-B56D-4930-B9BB-A5CFC109292F}"/>
                </a:ext>
              </a:extLst>
            </p:cNvPr>
            <p:cNvSpPr txBox="1"/>
            <p:nvPr/>
          </p:nvSpPr>
          <p:spPr>
            <a:xfrm>
              <a:off x="2705936" y="1789401"/>
              <a:ext cx="4507692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Introduction</a:t>
              </a:r>
              <a:endParaRPr lang="ko-KR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4FAFCB-083A-4D7C-8F8B-F8F1BA2F0505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80021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946E74AE-9EBA-4958-8EDC-6AED7804271B}"/>
              </a:ext>
            </a:extLst>
          </p:cNvPr>
          <p:cNvGrpSpPr/>
          <p:nvPr/>
        </p:nvGrpSpPr>
        <p:grpSpPr>
          <a:xfrm>
            <a:off x="1340975" y="1959182"/>
            <a:ext cx="4024137" cy="600164"/>
            <a:chOff x="1848112" y="1575921"/>
            <a:chExt cx="5365516" cy="8002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809011-9B80-4318-97E6-40892314F651}"/>
                </a:ext>
              </a:extLst>
            </p:cNvPr>
            <p:cNvSpPr txBox="1"/>
            <p:nvPr/>
          </p:nvSpPr>
          <p:spPr>
            <a:xfrm>
              <a:off x="2705936" y="1789401"/>
              <a:ext cx="4507692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Why</a:t>
              </a:r>
              <a:endParaRPr lang="ko-KR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9F391-C74D-4B06-A287-1461FEB19CF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80021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0">
            <a:extLst>
              <a:ext uri="{FF2B5EF4-FFF2-40B4-BE49-F238E27FC236}">
                <a16:creationId xmlns:a16="http://schemas.microsoft.com/office/drawing/2014/main" id="{B4D90BB1-665C-4DFA-8012-BE2E9A12601D}"/>
              </a:ext>
            </a:extLst>
          </p:cNvPr>
          <p:cNvGrpSpPr/>
          <p:nvPr/>
        </p:nvGrpSpPr>
        <p:grpSpPr>
          <a:xfrm>
            <a:off x="1340975" y="2638862"/>
            <a:ext cx="4024137" cy="600164"/>
            <a:chOff x="1848112" y="1575921"/>
            <a:chExt cx="5365516" cy="80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8E021E-760B-4656-85C6-2B2AEECD1243}"/>
                </a:ext>
              </a:extLst>
            </p:cNvPr>
            <p:cNvSpPr txBox="1"/>
            <p:nvPr/>
          </p:nvSpPr>
          <p:spPr>
            <a:xfrm>
              <a:off x="2705936" y="1789401"/>
              <a:ext cx="4507692" cy="5386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Progress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86F03A-2B36-46B6-A978-F24DF69785A7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80021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55C78165-8E9F-496E-81FB-28B2B6CF8BEC}"/>
              </a:ext>
            </a:extLst>
          </p:cNvPr>
          <p:cNvGrpSpPr/>
          <p:nvPr/>
        </p:nvGrpSpPr>
        <p:grpSpPr>
          <a:xfrm>
            <a:off x="1340975" y="3318542"/>
            <a:ext cx="4024137" cy="600164"/>
            <a:chOff x="1848112" y="1575921"/>
            <a:chExt cx="5365516" cy="8002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FB030E-5BD9-415B-BFFD-8BA46E8E26E2}"/>
                </a:ext>
              </a:extLst>
            </p:cNvPr>
            <p:cNvSpPr txBox="1"/>
            <p:nvPr/>
          </p:nvSpPr>
          <p:spPr>
            <a:xfrm>
              <a:off x="2705936" y="1789401"/>
              <a:ext cx="4507692" cy="53861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Demo Video</a:t>
              </a:r>
              <a:endParaRPr lang="ko-KR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D5C356-CD6A-4F18-B7F1-D8CB1E512F8C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80021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aphic 421">
            <a:extLst>
              <a:ext uri="{FF2B5EF4-FFF2-40B4-BE49-F238E27FC236}">
                <a16:creationId xmlns:a16="http://schemas.microsoft.com/office/drawing/2014/main" id="{313D5175-302D-4A83-9F01-77567930D49F}"/>
              </a:ext>
            </a:extLst>
          </p:cNvPr>
          <p:cNvGrpSpPr/>
          <p:nvPr/>
        </p:nvGrpSpPr>
        <p:grpSpPr>
          <a:xfrm flipH="1">
            <a:off x="7884600" y="1562987"/>
            <a:ext cx="2161580" cy="4248805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25" name="Freeform: Shape 29">
              <a:extLst>
                <a:ext uri="{FF2B5EF4-FFF2-40B4-BE49-F238E27FC236}">
                  <a16:creationId xmlns:a16="http://schemas.microsoft.com/office/drawing/2014/main" id="{AD32AA17-061C-4302-90EA-D497805259CC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26" name="Freeform: Shape 30">
              <a:extLst>
                <a:ext uri="{FF2B5EF4-FFF2-40B4-BE49-F238E27FC236}">
                  <a16:creationId xmlns:a16="http://schemas.microsoft.com/office/drawing/2014/main" id="{DEA8D95D-D2AB-44FA-B629-075FC3EB6A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27" name="Freeform: Shape 31">
              <a:extLst>
                <a:ext uri="{FF2B5EF4-FFF2-40B4-BE49-F238E27FC236}">
                  <a16:creationId xmlns:a16="http://schemas.microsoft.com/office/drawing/2014/main" id="{EA5772CD-FC45-438F-A2D0-85B914FD860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28" name="Freeform: Shape 32">
              <a:extLst>
                <a:ext uri="{FF2B5EF4-FFF2-40B4-BE49-F238E27FC236}">
                  <a16:creationId xmlns:a16="http://schemas.microsoft.com/office/drawing/2014/main" id="{C25AF710-A9E8-46ED-B512-8B80B9624C12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29" name="Freeform: Shape 33">
              <a:extLst>
                <a:ext uri="{FF2B5EF4-FFF2-40B4-BE49-F238E27FC236}">
                  <a16:creationId xmlns:a16="http://schemas.microsoft.com/office/drawing/2014/main" id="{1CA24BD3-0FA6-47DA-9898-F02E9468786E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0" name="Freeform: Shape 34">
              <a:extLst>
                <a:ext uri="{FF2B5EF4-FFF2-40B4-BE49-F238E27FC236}">
                  <a16:creationId xmlns:a16="http://schemas.microsoft.com/office/drawing/2014/main" id="{19FA7EB7-2628-4CD8-B523-BEF49DB8B1DA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1" name="Freeform: Shape 35">
              <a:extLst>
                <a:ext uri="{FF2B5EF4-FFF2-40B4-BE49-F238E27FC236}">
                  <a16:creationId xmlns:a16="http://schemas.microsoft.com/office/drawing/2014/main" id="{3573677F-D1F5-457D-80B5-1E3F20D1C3DE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2" name="Freeform: Shape 36">
              <a:extLst>
                <a:ext uri="{FF2B5EF4-FFF2-40B4-BE49-F238E27FC236}">
                  <a16:creationId xmlns:a16="http://schemas.microsoft.com/office/drawing/2014/main" id="{5933000F-A689-4B4C-9B70-5398C4209573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3" name="Freeform: Shape 37">
              <a:extLst>
                <a:ext uri="{FF2B5EF4-FFF2-40B4-BE49-F238E27FC236}">
                  <a16:creationId xmlns:a16="http://schemas.microsoft.com/office/drawing/2014/main" id="{98B7069D-6767-41ED-98F4-9FCF4B3BF05B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4" name="Freeform: Shape 38">
              <a:extLst>
                <a:ext uri="{FF2B5EF4-FFF2-40B4-BE49-F238E27FC236}">
                  <a16:creationId xmlns:a16="http://schemas.microsoft.com/office/drawing/2014/main" id="{3C1912FF-6C60-496E-90AB-1D79F38AED0D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5" name="Freeform: Shape 39">
              <a:extLst>
                <a:ext uri="{FF2B5EF4-FFF2-40B4-BE49-F238E27FC236}">
                  <a16:creationId xmlns:a16="http://schemas.microsoft.com/office/drawing/2014/main" id="{4D77FC12-7B86-49A1-B698-A335BC1F0E6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6" name="Freeform: Shape 40">
              <a:extLst>
                <a:ext uri="{FF2B5EF4-FFF2-40B4-BE49-F238E27FC236}">
                  <a16:creationId xmlns:a16="http://schemas.microsoft.com/office/drawing/2014/main" id="{9150B9CB-2656-4B11-813C-4A01BD9F9839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7" name="Freeform: Shape 41">
              <a:extLst>
                <a:ext uri="{FF2B5EF4-FFF2-40B4-BE49-F238E27FC236}">
                  <a16:creationId xmlns:a16="http://schemas.microsoft.com/office/drawing/2014/main" id="{567CECF7-D4D4-4CD5-9312-EC301BADD445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8" name="Freeform: Shape 42">
              <a:extLst>
                <a:ext uri="{FF2B5EF4-FFF2-40B4-BE49-F238E27FC236}">
                  <a16:creationId xmlns:a16="http://schemas.microsoft.com/office/drawing/2014/main" id="{8211D1E9-DECF-4AE7-81F4-5A2E199DB50A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72C053B5-B64B-4E72-BB3B-837CB5E853F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0" name="Freeform: Shape 44">
              <a:extLst>
                <a:ext uri="{FF2B5EF4-FFF2-40B4-BE49-F238E27FC236}">
                  <a16:creationId xmlns:a16="http://schemas.microsoft.com/office/drawing/2014/main" id="{86413CE6-AB94-42A9-B08C-AC2EADFEF74B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1" name="Freeform: Shape 45">
              <a:extLst>
                <a:ext uri="{FF2B5EF4-FFF2-40B4-BE49-F238E27FC236}">
                  <a16:creationId xmlns:a16="http://schemas.microsoft.com/office/drawing/2014/main" id="{95B9648A-FA3A-4F05-B64A-7E9F658CBA4A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2" name="Freeform: Shape 46">
              <a:extLst>
                <a:ext uri="{FF2B5EF4-FFF2-40B4-BE49-F238E27FC236}">
                  <a16:creationId xmlns:a16="http://schemas.microsoft.com/office/drawing/2014/main" id="{190CCA6B-CD20-4FE5-9EE9-D6D7E5507BF2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3" name="Freeform: Shape 47">
              <a:extLst>
                <a:ext uri="{FF2B5EF4-FFF2-40B4-BE49-F238E27FC236}">
                  <a16:creationId xmlns:a16="http://schemas.microsoft.com/office/drawing/2014/main" id="{DAD71354-FA28-4116-A60F-03C3FEC7003A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4" name="Freeform: Shape 48">
              <a:extLst>
                <a:ext uri="{FF2B5EF4-FFF2-40B4-BE49-F238E27FC236}">
                  <a16:creationId xmlns:a16="http://schemas.microsoft.com/office/drawing/2014/main" id="{EDE59CCC-9C88-4E4F-A259-915DDE338BD0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5" name="Freeform: Shape 49">
              <a:extLst>
                <a:ext uri="{FF2B5EF4-FFF2-40B4-BE49-F238E27FC236}">
                  <a16:creationId xmlns:a16="http://schemas.microsoft.com/office/drawing/2014/main" id="{40D331DC-B119-4552-B5BE-84CBFE9FDF1D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6" name="Freeform: Shape 50">
              <a:extLst>
                <a:ext uri="{FF2B5EF4-FFF2-40B4-BE49-F238E27FC236}">
                  <a16:creationId xmlns:a16="http://schemas.microsoft.com/office/drawing/2014/main" id="{AF9D77AF-356B-4715-BFE4-FB22D8371D21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7" name="Freeform: Shape 51">
              <a:extLst>
                <a:ext uri="{FF2B5EF4-FFF2-40B4-BE49-F238E27FC236}">
                  <a16:creationId xmlns:a16="http://schemas.microsoft.com/office/drawing/2014/main" id="{808FE6CE-ABE0-4070-AFBD-807A3DDBCF3C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8" name="Freeform: Shape 52">
              <a:extLst>
                <a:ext uri="{FF2B5EF4-FFF2-40B4-BE49-F238E27FC236}">
                  <a16:creationId xmlns:a16="http://schemas.microsoft.com/office/drawing/2014/main" id="{1EA7772C-D34B-4119-9A94-A0AFCDE0CA31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49" name="Freeform: Shape 53">
              <a:extLst>
                <a:ext uri="{FF2B5EF4-FFF2-40B4-BE49-F238E27FC236}">
                  <a16:creationId xmlns:a16="http://schemas.microsoft.com/office/drawing/2014/main" id="{567939B5-9D59-454C-A60A-E5A3B42E045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0" name="Freeform: Shape 54">
              <a:extLst>
                <a:ext uri="{FF2B5EF4-FFF2-40B4-BE49-F238E27FC236}">
                  <a16:creationId xmlns:a16="http://schemas.microsoft.com/office/drawing/2014/main" id="{772FE071-98BB-4676-BBC3-F4ABF338656B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1" name="Freeform: Shape 55">
              <a:extLst>
                <a:ext uri="{FF2B5EF4-FFF2-40B4-BE49-F238E27FC236}">
                  <a16:creationId xmlns:a16="http://schemas.microsoft.com/office/drawing/2014/main" id="{24AEDB2B-9993-41B9-A189-E59D327E87BF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2" name="Freeform: Shape 56">
              <a:extLst>
                <a:ext uri="{FF2B5EF4-FFF2-40B4-BE49-F238E27FC236}">
                  <a16:creationId xmlns:a16="http://schemas.microsoft.com/office/drawing/2014/main" id="{BBCE0E68-5031-49D0-886D-608211B7E460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3" name="Freeform: Shape 57">
              <a:extLst>
                <a:ext uri="{FF2B5EF4-FFF2-40B4-BE49-F238E27FC236}">
                  <a16:creationId xmlns:a16="http://schemas.microsoft.com/office/drawing/2014/main" id="{AF1EF412-93F3-4409-8468-6D2C521CEFC8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4" name="Freeform: Shape 58">
              <a:extLst>
                <a:ext uri="{FF2B5EF4-FFF2-40B4-BE49-F238E27FC236}">
                  <a16:creationId xmlns:a16="http://schemas.microsoft.com/office/drawing/2014/main" id="{3CB231B1-0FE4-4E1C-B768-968732209626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5" name="Freeform: Shape 59">
              <a:extLst>
                <a:ext uri="{FF2B5EF4-FFF2-40B4-BE49-F238E27FC236}">
                  <a16:creationId xmlns:a16="http://schemas.microsoft.com/office/drawing/2014/main" id="{AE70D89C-587B-4949-A067-7C48EE225A13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6" name="Freeform: Shape 60">
              <a:extLst>
                <a:ext uri="{FF2B5EF4-FFF2-40B4-BE49-F238E27FC236}">
                  <a16:creationId xmlns:a16="http://schemas.microsoft.com/office/drawing/2014/main" id="{E1857E13-266A-4F03-AB49-829F83257CCC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7" name="Freeform: Shape 61">
              <a:extLst>
                <a:ext uri="{FF2B5EF4-FFF2-40B4-BE49-F238E27FC236}">
                  <a16:creationId xmlns:a16="http://schemas.microsoft.com/office/drawing/2014/main" id="{3B86FD8A-654E-4F33-8319-5A45491E0254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8" name="Freeform: Shape 62">
              <a:extLst>
                <a:ext uri="{FF2B5EF4-FFF2-40B4-BE49-F238E27FC236}">
                  <a16:creationId xmlns:a16="http://schemas.microsoft.com/office/drawing/2014/main" id="{B75930C7-A4FB-4943-9EDA-0429CE725337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59" name="Freeform: Shape 63">
              <a:extLst>
                <a:ext uri="{FF2B5EF4-FFF2-40B4-BE49-F238E27FC236}">
                  <a16:creationId xmlns:a16="http://schemas.microsoft.com/office/drawing/2014/main" id="{CD56B1FF-4F51-4500-BC6B-D4240903FAD1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0" name="Freeform: Shape 64">
              <a:extLst>
                <a:ext uri="{FF2B5EF4-FFF2-40B4-BE49-F238E27FC236}">
                  <a16:creationId xmlns:a16="http://schemas.microsoft.com/office/drawing/2014/main" id="{1ADF27C4-7888-4147-A254-B31A6E34AD91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1" name="Freeform: Shape 65">
              <a:extLst>
                <a:ext uri="{FF2B5EF4-FFF2-40B4-BE49-F238E27FC236}">
                  <a16:creationId xmlns:a16="http://schemas.microsoft.com/office/drawing/2014/main" id="{6D9CDA8B-6578-4E2D-B1EF-790BE85C8BBB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2" name="Freeform: Shape 66">
              <a:extLst>
                <a:ext uri="{FF2B5EF4-FFF2-40B4-BE49-F238E27FC236}">
                  <a16:creationId xmlns:a16="http://schemas.microsoft.com/office/drawing/2014/main" id="{89087F86-FB7A-4938-8CB2-9F5E4EE72B59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3" name="Freeform: Shape 67">
              <a:extLst>
                <a:ext uri="{FF2B5EF4-FFF2-40B4-BE49-F238E27FC236}">
                  <a16:creationId xmlns:a16="http://schemas.microsoft.com/office/drawing/2014/main" id="{B104F350-375D-4B33-A96E-1AE4965DC622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4" name="Freeform: Shape 68">
              <a:extLst>
                <a:ext uri="{FF2B5EF4-FFF2-40B4-BE49-F238E27FC236}">
                  <a16:creationId xmlns:a16="http://schemas.microsoft.com/office/drawing/2014/main" id="{D890A9C9-459F-4557-A225-D6F9BC97E213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5" name="Freeform: Shape 69">
              <a:extLst>
                <a:ext uri="{FF2B5EF4-FFF2-40B4-BE49-F238E27FC236}">
                  <a16:creationId xmlns:a16="http://schemas.microsoft.com/office/drawing/2014/main" id="{893299C1-80FD-40A3-90FF-34DC18AF4909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6" name="Freeform: Shape 70">
              <a:extLst>
                <a:ext uri="{FF2B5EF4-FFF2-40B4-BE49-F238E27FC236}">
                  <a16:creationId xmlns:a16="http://schemas.microsoft.com/office/drawing/2014/main" id="{ACDE0D18-140F-4941-BE6C-76098CB8E4B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7" name="Freeform: Shape 71">
              <a:extLst>
                <a:ext uri="{FF2B5EF4-FFF2-40B4-BE49-F238E27FC236}">
                  <a16:creationId xmlns:a16="http://schemas.microsoft.com/office/drawing/2014/main" id="{B2984CDE-69F8-4444-A47C-6FE903AB02A0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8" name="Freeform: Shape 72">
              <a:extLst>
                <a:ext uri="{FF2B5EF4-FFF2-40B4-BE49-F238E27FC236}">
                  <a16:creationId xmlns:a16="http://schemas.microsoft.com/office/drawing/2014/main" id="{09FC1CE8-B272-45DF-830C-298DBF243C8D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69" name="Freeform: Shape 73">
              <a:extLst>
                <a:ext uri="{FF2B5EF4-FFF2-40B4-BE49-F238E27FC236}">
                  <a16:creationId xmlns:a16="http://schemas.microsoft.com/office/drawing/2014/main" id="{947F0DF0-F394-49ED-ACFB-D50137DADBF5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0" name="Freeform: Shape 74">
              <a:extLst>
                <a:ext uri="{FF2B5EF4-FFF2-40B4-BE49-F238E27FC236}">
                  <a16:creationId xmlns:a16="http://schemas.microsoft.com/office/drawing/2014/main" id="{5115F240-4645-4054-AF97-9CFADD9DF9A7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1" name="Freeform: Shape 75">
              <a:extLst>
                <a:ext uri="{FF2B5EF4-FFF2-40B4-BE49-F238E27FC236}">
                  <a16:creationId xmlns:a16="http://schemas.microsoft.com/office/drawing/2014/main" id="{36C48D87-B38A-47CD-909E-F51D438C19C2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2" name="Freeform: Shape 76">
              <a:extLst>
                <a:ext uri="{FF2B5EF4-FFF2-40B4-BE49-F238E27FC236}">
                  <a16:creationId xmlns:a16="http://schemas.microsoft.com/office/drawing/2014/main" id="{A6195DCA-566E-449D-8704-28B60BE4F2CB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3" name="Freeform: Shape 77">
              <a:extLst>
                <a:ext uri="{FF2B5EF4-FFF2-40B4-BE49-F238E27FC236}">
                  <a16:creationId xmlns:a16="http://schemas.microsoft.com/office/drawing/2014/main" id="{DD397CF8-E881-4A09-9160-1875FB7FDA4C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4" name="Freeform: Shape 78">
              <a:extLst>
                <a:ext uri="{FF2B5EF4-FFF2-40B4-BE49-F238E27FC236}">
                  <a16:creationId xmlns:a16="http://schemas.microsoft.com/office/drawing/2014/main" id="{5F40A8B1-E147-4372-A421-DC00C89A5C26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5" name="Freeform: Shape 79">
              <a:extLst>
                <a:ext uri="{FF2B5EF4-FFF2-40B4-BE49-F238E27FC236}">
                  <a16:creationId xmlns:a16="http://schemas.microsoft.com/office/drawing/2014/main" id="{B694C06C-1E81-4003-8465-3CAB854837B0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6" name="Freeform: Shape 80">
              <a:extLst>
                <a:ext uri="{FF2B5EF4-FFF2-40B4-BE49-F238E27FC236}">
                  <a16:creationId xmlns:a16="http://schemas.microsoft.com/office/drawing/2014/main" id="{A9216DFB-7279-4A06-9BF1-8535187B9250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7" name="Freeform: Shape 81">
              <a:extLst>
                <a:ext uri="{FF2B5EF4-FFF2-40B4-BE49-F238E27FC236}">
                  <a16:creationId xmlns:a16="http://schemas.microsoft.com/office/drawing/2014/main" id="{9E3B1F3C-F79B-4C56-BE4A-2A69E4A0385B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8" name="Freeform: Shape 82">
              <a:extLst>
                <a:ext uri="{FF2B5EF4-FFF2-40B4-BE49-F238E27FC236}">
                  <a16:creationId xmlns:a16="http://schemas.microsoft.com/office/drawing/2014/main" id="{4E655A95-C7F0-40D2-A7A1-A4699B9B42D1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79" name="Freeform: Shape 83">
              <a:extLst>
                <a:ext uri="{FF2B5EF4-FFF2-40B4-BE49-F238E27FC236}">
                  <a16:creationId xmlns:a16="http://schemas.microsoft.com/office/drawing/2014/main" id="{1DCE5C0D-7DF8-4D55-A569-FB02153A42C9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0" name="Freeform: Shape 84">
              <a:extLst>
                <a:ext uri="{FF2B5EF4-FFF2-40B4-BE49-F238E27FC236}">
                  <a16:creationId xmlns:a16="http://schemas.microsoft.com/office/drawing/2014/main" id="{75486F36-F21A-4A95-9EDB-602DFD7F6E62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1" name="Freeform: Shape 85">
              <a:extLst>
                <a:ext uri="{FF2B5EF4-FFF2-40B4-BE49-F238E27FC236}">
                  <a16:creationId xmlns:a16="http://schemas.microsoft.com/office/drawing/2014/main" id="{B21B761B-A8F8-410B-8CDB-3FC668D1F6A0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2" name="Freeform: Shape 86">
              <a:extLst>
                <a:ext uri="{FF2B5EF4-FFF2-40B4-BE49-F238E27FC236}">
                  <a16:creationId xmlns:a16="http://schemas.microsoft.com/office/drawing/2014/main" id="{51BC95D6-52EA-45A1-8BDB-53EB792CF452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3" name="Freeform: Shape 87">
              <a:extLst>
                <a:ext uri="{FF2B5EF4-FFF2-40B4-BE49-F238E27FC236}">
                  <a16:creationId xmlns:a16="http://schemas.microsoft.com/office/drawing/2014/main" id="{746A2B17-2C08-4B23-B167-F2C50E59E263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4" name="Freeform: Shape 88">
              <a:extLst>
                <a:ext uri="{FF2B5EF4-FFF2-40B4-BE49-F238E27FC236}">
                  <a16:creationId xmlns:a16="http://schemas.microsoft.com/office/drawing/2014/main" id="{C9E7B712-7483-49E2-974C-CC98D319F50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5" name="Freeform: Shape 89">
              <a:extLst>
                <a:ext uri="{FF2B5EF4-FFF2-40B4-BE49-F238E27FC236}">
                  <a16:creationId xmlns:a16="http://schemas.microsoft.com/office/drawing/2014/main" id="{477C0643-7BC8-444E-9F81-6AB4DD293CF8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6" name="Freeform: Shape 90">
              <a:extLst>
                <a:ext uri="{FF2B5EF4-FFF2-40B4-BE49-F238E27FC236}">
                  <a16:creationId xmlns:a16="http://schemas.microsoft.com/office/drawing/2014/main" id="{2972D0FA-C343-436E-9F35-F3AF0ED3F0C6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7" name="Freeform: Shape 91">
              <a:extLst>
                <a:ext uri="{FF2B5EF4-FFF2-40B4-BE49-F238E27FC236}">
                  <a16:creationId xmlns:a16="http://schemas.microsoft.com/office/drawing/2014/main" id="{4672506D-1314-4A7D-91D0-7D1C15E4D6F4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8" name="Freeform: Shape 92">
              <a:extLst>
                <a:ext uri="{FF2B5EF4-FFF2-40B4-BE49-F238E27FC236}">
                  <a16:creationId xmlns:a16="http://schemas.microsoft.com/office/drawing/2014/main" id="{854B9701-3AA3-4D95-A6A5-26D7E00ACEB1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89" name="Freeform: Shape 93">
              <a:extLst>
                <a:ext uri="{FF2B5EF4-FFF2-40B4-BE49-F238E27FC236}">
                  <a16:creationId xmlns:a16="http://schemas.microsoft.com/office/drawing/2014/main" id="{D9D53656-08E9-405D-9023-65A2C6C59B68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0" name="Freeform: Shape 94">
              <a:extLst>
                <a:ext uri="{FF2B5EF4-FFF2-40B4-BE49-F238E27FC236}">
                  <a16:creationId xmlns:a16="http://schemas.microsoft.com/office/drawing/2014/main" id="{E5D36FB4-E110-4ACA-ABF1-46125E2DCE4B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1" name="Freeform: Shape 95">
              <a:extLst>
                <a:ext uri="{FF2B5EF4-FFF2-40B4-BE49-F238E27FC236}">
                  <a16:creationId xmlns:a16="http://schemas.microsoft.com/office/drawing/2014/main" id="{B0154FDA-DC8A-4B74-BC7A-42FE00C3BA32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2" name="Freeform: Shape 96">
              <a:extLst>
                <a:ext uri="{FF2B5EF4-FFF2-40B4-BE49-F238E27FC236}">
                  <a16:creationId xmlns:a16="http://schemas.microsoft.com/office/drawing/2014/main" id="{165DA09D-2ED8-4B55-89F8-3CB059CD2421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3" name="Freeform: Shape 97">
              <a:extLst>
                <a:ext uri="{FF2B5EF4-FFF2-40B4-BE49-F238E27FC236}">
                  <a16:creationId xmlns:a16="http://schemas.microsoft.com/office/drawing/2014/main" id="{DCF88E3E-BF41-495E-AE53-FB55A4830952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4" name="Freeform: Shape 98">
              <a:extLst>
                <a:ext uri="{FF2B5EF4-FFF2-40B4-BE49-F238E27FC236}">
                  <a16:creationId xmlns:a16="http://schemas.microsoft.com/office/drawing/2014/main" id="{A7D029D4-BD74-4F1B-B621-4805FBEC2C39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5" name="Freeform: Shape 99">
              <a:extLst>
                <a:ext uri="{FF2B5EF4-FFF2-40B4-BE49-F238E27FC236}">
                  <a16:creationId xmlns:a16="http://schemas.microsoft.com/office/drawing/2014/main" id="{1E1FEB81-4B0B-42A8-8D93-750E74F952FD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6" name="Freeform: Shape 100">
              <a:extLst>
                <a:ext uri="{FF2B5EF4-FFF2-40B4-BE49-F238E27FC236}">
                  <a16:creationId xmlns:a16="http://schemas.microsoft.com/office/drawing/2014/main" id="{FFCE8627-521E-4F6B-A3A1-9656A8FBB548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7" name="Freeform: Shape 101">
              <a:extLst>
                <a:ext uri="{FF2B5EF4-FFF2-40B4-BE49-F238E27FC236}">
                  <a16:creationId xmlns:a16="http://schemas.microsoft.com/office/drawing/2014/main" id="{6FFE0CF9-B7DF-4E6F-8E1D-C6CA9E67CE50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8" name="Freeform: Shape 102">
              <a:extLst>
                <a:ext uri="{FF2B5EF4-FFF2-40B4-BE49-F238E27FC236}">
                  <a16:creationId xmlns:a16="http://schemas.microsoft.com/office/drawing/2014/main" id="{499BFFDA-D0FA-4C17-9CD1-D5D5ABF01C38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99" name="Freeform: Shape 103">
              <a:extLst>
                <a:ext uri="{FF2B5EF4-FFF2-40B4-BE49-F238E27FC236}">
                  <a16:creationId xmlns:a16="http://schemas.microsoft.com/office/drawing/2014/main" id="{DA8D340A-3968-4B09-817A-7DDC8ED6F30E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0" name="Freeform: Shape 104">
              <a:extLst>
                <a:ext uri="{FF2B5EF4-FFF2-40B4-BE49-F238E27FC236}">
                  <a16:creationId xmlns:a16="http://schemas.microsoft.com/office/drawing/2014/main" id="{7DB4A8C2-DC8C-4340-84A1-F0746A29A90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1" name="Freeform: Shape 105">
              <a:extLst>
                <a:ext uri="{FF2B5EF4-FFF2-40B4-BE49-F238E27FC236}">
                  <a16:creationId xmlns:a16="http://schemas.microsoft.com/office/drawing/2014/main" id="{7CE2C457-C09D-4940-8624-9BCA7B370541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2" name="Freeform: Shape 106">
              <a:extLst>
                <a:ext uri="{FF2B5EF4-FFF2-40B4-BE49-F238E27FC236}">
                  <a16:creationId xmlns:a16="http://schemas.microsoft.com/office/drawing/2014/main" id="{ED2221E8-822B-433F-A179-270270ADAD46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3" name="Freeform: Shape 107">
              <a:extLst>
                <a:ext uri="{FF2B5EF4-FFF2-40B4-BE49-F238E27FC236}">
                  <a16:creationId xmlns:a16="http://schemas.microsoft.com/office/drawing/2014/main" id="{B9AEA33F-5BE0-4A31-BABB-1CE005AEFC43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4" name="Freeform: Shape 108">
              <a:extLst>
                <a:ext uri="{FF2B5EF4-FFF2-40B4-BE49-F238E27FC236}">
                  <a16:creationId xmlns:a16="http://schemas.microsoft.com/office/drawing/2014/main" id="{491406C9-C73D-42E7-BF8F-7E5E9E3C43B0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5" name="Freeform: Shape 109">
              <a:extLst>
                <a:ext uri="{FF2B5EF4-FFF2-40B4-BE49-F238E27FC236}">
                  <a16:creationId xmlns:a16="http://schemas.microsoft.com/office/drawing/2014/main" id="{1AB8FEAC-5BDE-45DA-8CB0-52407B34EA80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6" name="Freeform: Shape 110">
              <a:extLst>
                <a:ext uri="{FF2B5EF4-FFF2-40B4-BE49-F238E27FC236}">
                  <a16:creationId xmlns:a16="http://schemas.microsoft.com/office/drawing/2014/main" id="{B45BD795-304F-4577-B8E5-634DEEBEF029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7" name="Freeform: Shape 111">
              <a:extLst>
                <a:ext uri="{FF2B5EF4-FFF2-40B4-BE49-F238E27FC236}">
                  <a16:creationId xmlns:a16="http://schemas.microsoft.com/office/drawing/2014/main" id="{6544B746-5F42-4A84-9E6D-DD58A76BDE95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8" name="Freeform: Shape 112">
              <a:extLst>
                <a:ext uri="{FF2B5EF4-FFF2-40B4-BE49-F238E27FC236}">
                  <a16:creationId xmlns:a16="http://schemas.microsoft.com/office/drawing/2014/main" id="{C75B0A55-63BB-4ACE-81B7-26BE07D15062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09" name="Freeform: Shape 113">
              <a:extLst>
                <a:ext uri="{FF2B5EF4-FFF2-40B4-BE49-F238E27FC236}">
                  <a16:creationId xmlns:a16="http://schemas.microsoft.com/office/drawing/2014/main" id="{A32C00EA-04CD-4E62-AA5E-CC98E525A440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0" name="Freeform: Shape 114">
              <a:extLst>
                <a:ext uri="{FF2B5EF4-FFF2-40B4-BE49-F238E27FC236}">
                  <a16:creationId xmlns:a16="http://schemas.microsoft.com/office/drawing/2014/main" id="{82435DCA-D244-4187-90EC-0032AE47AA7F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1" name="Freeform: Shape 115">
              <a:extLst>
                <a:ext uri="{FF2B5EF4-FFF2-40B4-BE49-F238E27FC236}">
                  <a16:creationId xmlns:a16="http://schemas.microsoft.com/office/drawing/2014/main" id="{181E759A-420B-42AF-BB0A-80BA43B6AE81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2" name="Freeform: Shape 116">
              <a:extLst>
                <a:ext uri="{FF2B5EF4-FFF2-40B4-BE49-F238E27FC236}">
                  <a16:creationId xmlns:a16="http://schemas.microsoft.com/office/drawing/2014/main" id="{07617255-4D52-4C1E-ACF2-727C49E10517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3" name="Freeform: Shape 117">
              <a:extLst>
                <a:ext uri="{FF2B5EF4-FFF2-40B4-BE49-F238E27FC236}">
                  <a16:creationId xmlns:a16="http://schemas.microsoft.com/office/drawing/2014/main" id="{37BC957B-C165-4B85-B5FE-F0582713960C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4" name="Freeform: Shape 118">
              <a:extLst>
                <a:ext uri="{FF2B5EF4-FFF2-40B4-BE49-F238E27FC236}">
                  <a16:creationId xmlns:a16="http://schemas.microsoft.com/office/drawing/2014/main" id="{03107484-6EB3-4838-809C-423D42A7442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5" name="Freeform: Shape 119">
              <a:extLst>
                <a:ext uri="{FF2B5EF4-FFF2-40B4-BE49-F238E27FC236}">
                  <a16:creationId xmlns:a16="http://schemas.microsoft.com/office/drawing/2014/main" id="{EF2EB5EB-A440-495F-B44F-ED59923FD47F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6" name="Freeform: Shape 120">
              <a:extLst>
                <a:ext uri="{FF2B5EF4-FFF2-40B4-BE49-F238E27FC236}">
                  <a16:creationId xmlns:a16="http://schemas.microsoft.com/office/drawing/2014/main" id="{305C683B-D689-4390-9C78-7A403F7B6C65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7" name="Freeform: Shape 121">
              <a:extLst>
                <a:ext uri="{FF2B5EF4-FFF2-40B4-BE49-F238E27FC236}">
                  <a16:creationId xmlns:a16="http://schemas.microsoft.com/office/drawing/2014/main" id="{A435815C-F5B2-4EFC-980D-38AC3D12659B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8" name="Freeform: Shape 122">
              <a:extLst>
                <a:ext uri="{FF2B5EF4-FFF2-40B4-BE49-F238E27FC236}">
                  <a16:creationId xmlns:a16="http://schemas.microsoft.com/office/drawing/2014/main" id="{670F7C39-F62B-4DDC-88F1-F2DE5077C7B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19" name="Freeform: Shape 123">
              <a:extLst>
                <a:ext uri="{FF2B5EF4-FFF2-40B4-BE49-F238E27FC236}">
                  <a16:creationId xmlns:a16="http://schemas.microsoft.com/office/drawing/2014/main" id="{4CFEDF50-A47E-49D8-A904-3D9EE12FC90E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0" name="Freeform: Shape 124">
              <a:extLst>
                <a:ext uri="{FF2B5EF4-FFF2-40B4-BE49-F238E27FC236}">
                  <a16:creationId xmlns:a16="http://schemas.microsoft.com/office/drawing/2014/main" id="{F38E2609-E407-41E0-B7DA-DD5651A99E39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1" name="Freeform: Shape 125">
              <a:extLst>
                <a:ext uri="{FF2B5EF4-FFF2-40B4-BE49-F238E27FC236}">
                  <a16:creationId xmlns:a16="http://schemas.microsoft.com/office/drawing/2014/main" id="{4F77BD13-2D34-486A-924B-D58E9992869C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2" name="Freeform: Shape 126">
              <a:extLst>
                <a:ext uri="{FF2B5EF4-FFF2-40B4-BE49-F238E27FC236}">
                  <a16:creationId xmlns:a16="http://schemas.microsoft.com/office/drawing/2014/main" id="{E2FF88B5-B3B6-472D-AB3B-198DAFEBF131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3" name="Freeform: Shape 127">
              <a:extLst>
                <a:ext uri="{FF2B5EF4-FFF2-40B4-BE49-F238E27FC236}">
                  <a16:creationId xmlns:a16="http://schemas.microsoft.com/office/drawing/2014/main" id="{BB848C2E-7F73-4AF3-84E2-76DB7212FC0D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4" name="Freeform: Shape 128">
              <a:extLst>
                <a:ext uri="{FF2B5EF4-FFF2-40B4-BE49-F238E27FC236}">
                  <a16:creationId xmlns:a16="http://schemas.microsoft.com/office/drawing/2014/main" id="{F4BF2E2B-8133-41D6-8E94-F1EDB9CFE42E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5" name="Freeform: Shape 129">
              <a:extLst>
                <a:ext uri="{FF2B5EF4-FFF2-40B4-BE49-F238E27FC236}">
                  <a16:creationId xmlns:a16="http://schemas.microsoft.com/office/drawing/2014/main" id="{E6FC4FC4-22CC-4139-8629-E7BBBFA1F056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6" name="Freeform: Shape 130">
              <a:extLst>
                <a:ext uri="{FF2B5EF4-FFF2-40B4-BE49-F238E27FC236}">
                  <a16:creationId xmlns:a16="http://schemas.microsoft.com/office/drawing/2014/main" id="{C1A68520-9F0E-4B70-8C92-D33721F07BC0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7" name="Freeform: Shape 131">
              <a:extLst>
                <a:ext uri="{FF2B5EF4-FFF2-40B4-BE49-F238E27FC236}">
                  <a16:creationId xmlns:a16="http://schemas.microsoft.com/office/drawing/2014/main" id="{16F80C22-1BE0-4795-BF63-558AC8A15A69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8" name="Freeform: Shape 132">
              <a:extLst>
                <a:ext uri="{FF2B5EF4-FFF2-40B4-BE49-F238E27FC236}">
                  <a16:creationId xmlns:a16="http://schemas.microsoft.com/office/drawing/2014/main" id="{650562CD-865C-4DC9-86E0-94C32839C3F9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29" name="Freeform: Shape 133">
              <a:extLst>
                <a:ext uri="{FF2B5EF4-FFF2-40B4-BE49-F238E27FC236}">
                  <a16:creationId xmlns:a16="http://schemas.microsoft.com/office/drawing/2014/main" id="{86B2526E-8625-4AC4-8046-6B967E0B1CF3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0" name="Freeform: Shape 134">
              <a:extLst>
                <a:ext uri="{FF2B5EF4-FFF2-40B4-BE49-F238E27FC236}">
                  <a16:creationId xmlns:a16="http://schemas.microsoft.com/office/drawing/2014/main" id="{354C5268-4246-44C8-AA0F-B04871467212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1" name="Freeform: Shape 135">
              <a:extLst>
                <a:ext uri="{FF2B5EF4-FFF2-40B4-BE49-F238E27FC236}">
                  <a16:creationId xmlns:a16="http://schemas.microsoft.com/office/drawing/2014/main" id="{A9C6F5EE-2C70-46FA-BE07-5B0950B9A87B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2" name="Freeform: Shape 136">
              <a:extLst>
                <a:ext uri="{FF2B5EF4-FFF2-40B4-BE49-F238E27FC236}">
                  <a16:creationId xmlns:a16="http://schemas.microsoft.com/office/drawing/2014/main" id="{65BAE1F4-194B-496E-8C12-E0F3184464A6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3" name="Freeform: Shape 137">
              <a:extLst>
                <a:ext uri="{FF2B5EF4-FFF2-40B4-BE49-F238E27FC236}">
                  <a16:creationId xmlns:a16="http://schemas.microsoft.com/office/drawing/2014/main" id="{46E2F6DD-CCAA-4FE4-A915-2211721ADBD7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4" name="Freeform: Shape 138">
              <a:extLst>
                <a:ext uri="{FF2B5EF4-FFF2-40B4-BE49-F238E27FC236}">
                  <a16:creationId xmlns:a16="http://schemas.microsoft.com/office/drawing/2014/main" id="{1EF0B294-4FF0-4ED4-8080-61CB032C6CB3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5" name="Freeform: Shape 139">
              <a:extLst>
                <a:ext uri="{FF2B5EF4-FFF2-40B4-BE49-F238E27FC236}">
                  <a16:creationId xmlns:a16="http://schemas.microsoft.com/office/drawing/2014/main" id="{4D7AB9D2-FE5C-43A5-8D61-BF4B48DD468E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6" name="Freeform: Shape 140">
              <a:extLst>
                <a:ext uri="{FF2B5EF4-FFF2-40B4-BE49-F238E27FC236}">
                  <a16:creationId xmlns:a16="http://schemas.microsoft.com/office/drawing/2014/main" id="{E57846F1-9AEF-4E05-BA8F-D512251FA546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7" name="Freeform: Shape 141">
              <a:extLst>
                <a:ext uri="{FF2B5EF4-FFF2-40B4-BE49-F238E27FC236}">
                  <a16:creationId xmlns:a16="http://schemas.microsoft.com/office/drawing/2014/main" id="{671B168B-CD42-4C24-A58B-B48C6EAEB0FF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8" name="Freeform: Shape 142">
              <a:extLst>
                <a:ext uri="{FF2B5EF4-FFF2-40B4-BE49-F238E27FC236}">
                  <a16:creationId xmlns:a16="http://schemas.microsoft.com/office/drawing/2014/main" id="{8391EBA9-A22E-4CD7-B92F-03D5F2FE5507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39" name="Freeform: Shape 143">
              <a:extLst>
                <a:ext uri="{FF2B5EF4-FFF2-40B4-BE49-F238E27FC236}">
                  <a16:creationId xmlns:a16="http://schemas.microsoft.com/office/drawing/2014/main" id="{66FC8FD4-C01A-43E3-A2F7-11CC58A0A140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0" name="Freeform: Shape 144">
              <a:extLst>
                <a:ext uri="{FF2B5EF4-FFF2-40B4-BE49-F238E27FC236}">
                  <a16:creationId xmlns:a16="http://schemas.microsoft.com/office/drawing/2014/main" id="{666C69C3-6939-4FC9-B8A9-7971F50B15BE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1" name="Freeform: Shape 145">
              <a:extLst>
                <a:ext uri="{FF2B5EF4-FFF2-40B4-BE49-F238E27FC236}">
                  <a16:creationId xmlns:a16="http://schemas.microsoft.com/office/drawing/2014/main" id="{FA231C64-22F1-4541-A188-3D6AC967DFEA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2" name="Freeform: Shape 146">
              <a:extLst>
                <a:ext uri="{FF2B5EF4-FFF2-40B4-BE49-F238E27FC236}">
                  <a16:creationId xmlns:a16="http://schemas.microsoft.com/office/drawing/2014/main" id="{9DF00190-100E-41BC-BC68-ECE0920D9046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3" name="Freeform: Shape 147">
              <a:extLst>
                <a:ext uri="{FF2B5EF4-FFF2-40B4-BE49-F238E27FC236}">
                  <a16:creationId xmlns:a16="http://schemas.microsoft.com/office/drawing/2014/main" id="{484425E9-C70B-4E4E-BAED-969DA10B78B2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4" name="Freeform: Shape 148">
              <a:extLst>
                <a:ext uri="{FF2B5EF4-FFF2-40B4-BE49-F238E27FC236}">
                  <a16:creationId xmlns:a16="http://schemas.microsoft.com/office/drawing/2014/main" id="{6AD524DE-E928-441B-921E-E4AE016BF7BB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5" name="Freeform: Shape 149">
              <a:extLst>
                <a:ext uri="{FF2B5EF4-FFF2-40B4-BE49-F238E27FC236}">
                  <a16:creationId xmlns:a16="http://schemas.microsoft.com/office/drawing/2014/main" id="{753C0874-CB60-4408-A9F0-B7812A221436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6" name="Freeform: Shape 150">
              <a:extLst>
                <a:ext uri="{FF2B5EF4-FFF2-40B4-BE49-F238E27FC236}">
                  <a16:creationId xmlns:a16="http://schemas.microsoft.com/office/drawing/2014/main" id="{DE60C6F8-6C70-4719-BA8E-2308BCFF91ED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7" name="Freeform: Shape 151">
              <a:extLst>
                <a:ext uri="{FF2B5EF4-FFF2-40B4-BE49-F238E27FC236}">
                  <a16:creationId xmlns:a16="http://schemas.microsoft.com/office/drawing/2014/main" id="{C0C056AA-4F6D-42B8-B11D-F90DB9BBB59F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8" name="Freeform: Shape 152">
              <a:extLst>
                <a:ext uri="{FF2B5EF4-FFF2-40B4-BE49-F238E27FC236}">
                  <a16:creationId xmlns:a16="http://schemas.microsoft.com/office/drawing/2014/main" id="{BA5F1322-E4AC-4EAD-9FCB-362EB765A7ED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49" name="Freeform: Shape 153">
              <a:extLst>
                <a:ext uri="{FF2B5EF4-FFF2-40B4-BE49-F238E27FC236}">
                  <a16:creationId xmlns:a16="http://schemas.microsoft.com/office/drawing/2014/main" id="{A66E4110-0CBD-4265-82F9-67F9B360F9D6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0" name="Freeform: Shape 154">
              <a:extLst>
                <a:ext uri="{FF2B5EF4-FFF2-40B4-BE49-F238E27FC236}">
                  <a16:creationId xmlns:a16="http://schemas.microsoft.com/office/drawing/2014/main" id="{45CB9AA0-5907-4CE2-8575-82857DF99ED1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1" name="Freeform: Shape 155">
              <a:extLst>
                <a:ext uri="{FF2B5EF4-FFF2-40B4-BE49-F238E27FC236}">
                  <a16:creationId xmlns:a16="http://schemas.microsoft.com/office/drawing/2014/main" id="{C0F1E47D-DD6C-4DC6-9171-E037EC9D51AF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2" name="Freeform: Shape 156">
              <a:extLst>
                <a:ext uri="{FF2B5EF4-FFF2-40B4-BE49-F238E27FC236}">
                  <a16:creationId xmlns:a16="http://schemas.microsoft.com/office/drawing/2014/main" id="{F1FBF502-6ABB-4D30-9541-A095E012C254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3" name="Freeform: Shape 157">
              <a:extLst>
                <a:ext uri="{FF2B5EF4-FFF2-40B4-BE49-F238E27FC236}">
                  <a16:creationId xmlns:a16="http://schemas.microsoft.com/office/drawing/2014/main" id="{4BFB568E-D46F-4CC2-BB31-DE0F3884829F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4" name="Freeform: Shape 158">
              <a:extLst>
                <a:ext uri="{FF2B5EF4-FFF2-40B4-BE49-F238E27FC236}">
                  <a16:creationId xmlns:a16="http://schemas.microsoft.com/office/drawing/2014/main" id="{2D0AF169-6DEA-442F-B564-C551FE03DA7C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5" name="Freeform: Shape 159">
              <a:extLst>
                <a:ext uri="{FF2B5EF4-FFF2-40B4-BE49-F238E27FC236}">
                  <a16:creationId xmlns:a16="http://schemas.microsoft.com/office/drawing/2014/main" id="{363C3168-239C-44B8-BD85-5B7025733868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6" name="Freeform: Shape 160">
              <a:extLst>
                <a:ext uri="{FF2B5EF4-FFF2-40B4-BE49-F238E27FC236}">
                  <a16:creationId xmlns:a16="http://schemas.microsoft.com/office/drawing/2014/main" id="{4A267CB9-FBCE-4925-889E-8676DCDB563C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7" name="Freeform: Shape 161">
              <a:extLst>
                <a:ext uri="{FF2B5EF4-FFF2-40B4-BE49-F238E27FC236}">
                  <a16:creationId xmlns:a16="http://schemas.microsoft.com/office/drawing/2014/main" id="{13A54BB2-3BCB-4EDD-9489-BC06AF87939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8" name="Freeform: Shape 162">
              <a:extLst>
                <a:ext uri="{FF2B5EF4-FFF2-40B4-BE49-F238E27FC236}">
                  <a16:creationId xmlns:a16="http://schemas.microsoft.com/office/drawing/2014/main" id="{9D8C8104-2EAC-44D1-B677-CDE8CC93E87C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59" name="Freeform: Shape 163">
              <a:extLst>
                <a:ext uri="{FF2B5EF4-FFF2-40B4-BE49-F238E27FC236}">
                  <a16:creationId xmlns:a16="http://schemas.microsoft.com/office/drawing/2014/main" id="{DD581A99-7D0A-482F-8A6D-729C5CF56198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0" name="Freeform: Shape 164">
              <a:extLst>
                <a:ext uri="{FF2B5EF4-FFF2-40B4-BE49-F238E27FC236}">
                  <a16:creationId xmlns:a16="http://schemas.microsoft.com/office/drawing/2014/main" id="{72A13D36-107F-49D5-A6D5-BD4EAEF0AEDF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1" name="Freeform: Shape 165">
              <a:extLst>
                <a:ext uri="{FF2B5EF4-FFF2-40B4-BE49-F238E27FC236}">
                  <a16:creationId xmlns:a16="http://schemas.microsoft.com/office/drawing/2014/main" id="{6FF96BE3-09DC-4DAA-A5CE-D7CA91E74A82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2" name="Freeform: Shape 166">
              <a:extLst>
                <a:ext uri="{FF2B5EF4-FFF2-40B4-BE49-F238E27FC236}">
                  <a16:creationId xmlns:a16="http://schemas.microsoft.com/office/drawing/2014/main" id="{B97969EB-0AD3-41A5-B6FE-4E99C8BCBB3C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3" name="Freeform: Shape 167">
              <a:extLst>
                <a:ext uri="{FF2B5EF4-FFF2-40B4-BE49-F238E27FC236}">
                  <a16:creationId xmlns:a16="http://schemas.microsoft.com/office/drawing/2014/main" id="{F52EBDF0-2983-42E0-B641-70C204ED4891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4" name="Freeform: Shape 168">
              <a:extLst>
                <a:ext uri="{FF2B5EF4-FFF2-40B4-BE49-F238E27FC236}">
                  <a16:creationId xmlns:a16="http://schemas.microsoft.com/office/drawing/2014/main" id="{37CE772C-C520-41AC-AAFB-01E978C96C8A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5" name="Freeform: Shape 169">
              <a:extLst>
                <a:ext uri="{FF2B5EF4-FFF2-40B4-BE49-F238E27FC236}">
                  <a16:creationId xmlns:a16="http://schemas.microsoft.com/office/drawing/2014/main" id="{42F4C09D-7335-42B0-9AB7-45674692E161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6" name="Freeform: Shape 170">
              <a:extLst>
                <a:ext uri="{FF2B5EF4-FFF2-40B4-BE49-F238E27FC236}">
                  <a16:creationId xmlns:a16="http://schemas.microsoft.com/office/drawing/2014/main" id="{3E4D56F1-1D5D-474A-B0E3-C29E6F192C04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7" name="Freeform: Shape 171">
              <a:extLst>
                <a:ext uri="{FF2B5EF4-FFF2-40B4-BE49-F238E27FC236}">
                  <a16:creationId xmlns:a16="http://schemas.microsoft.com/office/drawing/2014/main" id="{68073DF2-F9EE-4EAB-B1DF-56894914E1FF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8" name="Freeform: Shape 172">
              <a:extLst>
                <a:ext uri="{FF2B5EF4-FFF2-40B4-BE49-F238E27FC236}">
                  <a16:creationId xmlns:a16="http://schemas.microsoft.com/office/drawing/2014/main" id="{6BA6D227-56F7-41F7-B7AF-5D55D4FA5144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  <p:sp>
          <p:nvSpPr>
            <p:cNvPr id="169" name="Freeform: Shape 173">
              <a:extLst>
                <a:ext uri="{FF2B5EF4-FFF2-40B4-BE49-F238E27FC236}">
                  <a16:creationId xmlns:a16="http://schemas.microsoft.com/office/drawing/2014/main" id="{E296EAD7-16DB-4ADF-A2C3-1E5FBC696B4D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1"/>
            </a:p>
          </p:txBody>
        </p:sp>
      </p:grpSp>
      <p:grpSp>
        <p:nvGrpSpPr>
          <p:cNvPr id="173" name="Group 24">
            <a:extLst>
              <a:ext uri="{FF2B5EF4-FFF2-40B4-BE49-F238E27FC236}">
                <a16:creationId xmlns:a16="http://schemas.microsoft.com/office/drawing/2014/main" id="{91B816DB-54E9-44E3-9DF6-73C15D55F64D}"/>
              </a:ext>
            </a:extLst>
          </p:cNvPr>
          <p:cNvGrpSpPr/>
          <p:nvPr/>
        </p:nvGrpSpPr>
        <p:grpSpPr>
          <a:xfrm>
            <a:off x="1340975" y="3998222"/>
            <a:ext cx="4024137" cy="600164"/>
            <a:chOff x="1848112" y="1575921"/>
            <a:chExt cx="5365516" cy="800217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0E2E5E7-38E7-45CB-82A4-EDF6AD94C349}"/>
                </a:ext>
              </a:extLst>
            </p:cNvPr>
            <p:cNvSpPr txBox="1"/>
            <p:nvPr/>
          </p:nvSpPr>
          <p:spPr>
            <a:xfrm>
              <a:off x="2705936" y="1789401"/>
              <a:ext cx="4507692" cy="5386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What</a:t>
              </a:r>
              <a:endParaRPr lang="ko-KR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106CC14-2ECD-4C35-86D2-1BF93778B3B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80021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</a:p>
          </p:txBody>
        </p:sp>
      </p:grpSp>
      <p:cxnSp>
        <p:nvCxnSpPr>
          <p:cNvPr id="171" name="Straight Connector 8">
            <a:extLst>
              <a:ext uri="{FF2B5EF4-FFF2-40B4-BE49-F238E27FC236}">
                <a16:creationId xmlns:a16="http://schemas.microsoft.com/office/drawing/2014/main" id="{F48F2111-1958-40A5-BEB2-C84C401F1AE8}"/>
              </a:ext>
            </a:extLst>
          </p:cNvPr>
          <p:cNvCxnSpPr>
            <a:cxnSpLocks/>
          </p:cNvCxnSpPr>
          <p:nvPr/>
        </p:nvCxnSpPr>
        <p:spPr>
          <a:xfrm>
            <a:off x="496588" y="1145216"/>
            <a:ext cx="111571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24">
            <a:extLst>
              <a:ext uri="{FF2B5EF4-FFF2-40B4-BE49-F238E27FC236}">
                <a16:creationId xmlns:a16="http://schemas.microsoft.com/office/drawing/2014/main" id="{48A7C5EF-0959-451A-8B2F-9B3C6E5807A8}"/>
              </a:ext>
            </a:extLst>
          </p:cNvPr>
          <p:cNvGrpSpPr/>
          <p:nvPr/>
        </p:nvGrpSpPr>
        <p:grpSpPr>
          <a:xfrm>
            <a:off x="1340975" y="4677902"/>
            <a:ext cx="4024137" cy="600164"/>
            <a:chOff x="1848112" y="1575921"/>
            <a:chExt cx="5365516" cy="800217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1973AC-21E8-44C7-B4E2-36A876883CC9}"/>
                </a:ext>
              </a:extLst>
            </p:cNvPr>
            <p:cNvSpPr txBox="1"/>
            <p:nvPr/>
          </p:nvSpPr>
          <p:spPr>
            <a:xfrm>
              <a:off x="2705936" y="1789401"/>
              <a:ext cx="4507692" cy="5386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How</a:t>
              </a:r>
              <a:endParaRPr lang="ko-KR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A5966C9-C244-461D-86B3-CD28902C821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80021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</a:p>
          </p:txBody>
        </p:sp>
      </p:grpSp>
      <p:grpSp>
        <p:nvGrpSpPr>
          <p:cNvPr id="178" name="Group 24">
            <a:extLst>
              <a:ext uri="{FF2B5EF4-FFF2-40B4-BE49-F238E27FC236}">
                <a16:creationId xmlns:a16="http://schemas.microsoft.com/office/drawing/2014/main" id="{CF658A5F-2B55-4231-8B24-BEC6BF87927B}"/>
              </a:ext>
            </a:extLst>
          </p:cNvPr>
          <p:cNvGrpSpPr/>
          <p:nvPr/>
        </p:nvGrpSpPr>
        <p:grpSpPr>
          <a:xfrm>
            <a:off x="1340975" y="5357582"/>
            <a:ext cx="4024137" cy="600164"/>
            <a:chOff x="1848112" y="1575921"/>
            <a:chExt cx="5365516" cy="800217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9A496FB-8240-4BCB-913C-A83B5AAB2C8F}"/>
                </a:ext>
              </a:extLst>
            </p:cNvPr>
            <p:cNvSpPr txBox="1"/>
            <p:nvPr/>
          </p:nvSpPr>
          <p:spPr>
            <a:xfrm>
              <a:off x="2705936" y="1789401"/>
              <a:ext cx="4507692" cy="5386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Function</a:t>
              </a:r>
              <a:endParaRPr lang="ko-KR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8863C90-3F9F-4FCF-8B06-A22430B9E299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80021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</a:t>
              </a:r>
            </a:p>
          </p:txBody>
        </p:sp>
      </p:grpSp>
      <p:grpSp>
        <p:nvGrpSpPr>
          <p:cNvPr id="181" name="Group 24">
            <a:extLst>
              <a:ext uri="{FF2B5EF4-FFF2-40B4-BE49-F238E27FC236}">
                <a16:creationId xmlns:a16="http://schemas.microsoft.com/office/drawing/2014/main" id="{69EA2891-2363-431E-AA04-532D5358BD77}"/>
              </a:ext>
            </a:extLst>
          </p:cNvPr>
          <p:cNvGrpSpPr/>
          <p:nvPr/>
        </p:nvGrpSpPr>
        <p:grpSpPr>
          <a:xfrm>
            <a:off x="1340975" y="6037260"/>
            <a:ext cx="4024137" cy="600164"/>
            <a:chOff x="1848112" y="1575921"/>
            <a:chExt cx="5365516" cy="800217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69965A-F278-4C92-98A7-51AA0461B833}"/>
                </a:ext>
              </a:extLst>
            </p:cNvPr>
            <p:cNvSpPr txBox="1"/>
            <p:nvPr/>
          </p:nvSpPr>
          <p:spPr>
            <a:xfrm>
              <a:off x="2705936" y="1789401"/>
              <a:ext cx="4507692" cy="5386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Plan</a:t>
              </a:r>
              <a:endParaRPr lang="ko-KR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314864F-E8B1-4DEC-8DE5-CA51E2E9D42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80021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9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8">
            <a:extLst>
              <a:ext uri="{FF2B5EF4-FFF2-40B4-BE49-F238E27FC236}">
                <a16:creationId xmlns:a16="http://schemas.microsoft.com/office/drawing/2014/main" id="{AB2ECBD8-83B3-4E2C-8B5B-79AEA6FF705B}"/>
              </a:ext>
            </a:extLst>
          </p:cNvPr>
          <p:cNvSpPr>
            <a:spLocks/>
          </p:cNvSpPr>
          <p:nvPr/>
        </p:nvSpPr>
        <p:spPr bwMode="auto">
          <a:xfrm>
            <a:off x="961844" y="1744722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FCD5-F1B4-45BD-9CFB-05C7682E7FEE}"/>
              </a:ext>
            </a:extLst>
          </p:cNvPr>
          <p:cNvSpPr txBox="1"/>
          <p:nvPr/>
        </p:nvSpPr>
        <p:spPr>
          <a:xfrm>
            <a:off x="3343072" y="1744722"/>
            <a:ext cx="7140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Real_Avatar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ko-KR" altLang="en-US" sz="15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소셜 로봇의 안전하고 자연스러운 동작을 생성하기 위한 솔루션</a:t>
            </a:r>
            <a:endParaRPr lang="en-US" altLang="ko-KR" sz="15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Kinect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실제 사람의 모션을 촬영하고 그 정보를 실물 로봇에게 넘겨 사람의 </a:t>
            </a:r>
            <a:b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상체위주의 동작을 자연스럽게 따라함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E036873-3065-464E-9296-40286F1A4511}"/>
              </a:ext>
            </a:extLst>
          </p:cNvPr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  <a:endParaRPr lang="ar-SA" altLang="ko-KR" sz="33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05AD91E2-FF14-4E8D-BEE7-BC8C7D309E75}"/>
              </a:ext>
            </a:extLst>
          </p:cNvPr>
          <p:cNvCxnSpPr>
            <a:cxnSpLocks/>
          </p:cNvCxnSpPr>
          <p:nvPr/>
        </p:nvCxnSpPr>
        <p:spPr>
          <a:xfrm>
            <a:off x="496588" y="1145216"/>
            <a:ext cx="111571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0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CBDAA-6159-482C-8DE8-54CA7572D4CA}"/>
              </a:ext>
            </a:extLst>
          </p:cNvPr>
          <p:cNvSpPr txBox="1"/>
          <p:nvPr/>
        </p:nvSpPr>
        <p:spPr>
          <a:xfrm>
            <a:off x="963519" y="1301909"/>
            <a:ext cx="10690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소셜로봇이란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주목받고 있는 분야로 산업용 로봇과 서비스 로봇처럼 인간의 일을 대신해주는 로봇이 아닌 사람과 교감 하는 로봇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F3C195-F0EB-46E4-B26C-F50B001B3EF0}"/>
              </a:ext>
            </a:extLst>
          </p:cNvPr>
          <p:cNvGrpSpPr/>
          <p:nvPr/>
        </p:nvGrpSpPr>
        <p:grpSpPr>
          <a:xfrm>
            <a:off x="2382476" y="2079849"/>
            <a:ext cx="7427049" cy="1696462"/>
            <a:chOff x="966450" y="2635931"/>
            <a:chExt cx="7427049" cy="169646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4D5287D-25E3-43DC-9D9C-7820197AE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5" r="14174"/>
            <a:stretch/>
          </p:blipFill>
          <p:spPr>
            <a:xfrm>
              <a:off x="3769468" y="2635932"/>
              <a:ext cx="1605064" cy="136059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9FD044-9ADB-4D70-86E1-4A78A7E2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162" y="2635931"/>
              <a:ext cx="2115337" cy="136059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E7821F-E1F7-48BA-A381-6A125249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50" y="2635932"/>
              <a:ext cx="1899388" cy="136059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8A8D75-4868-4274-9BF8-1435825B8643}"/>
                </a:ext>
              </a:extLst>
            </p:cNvPr>
            <p:cNvSpPr txBox="1"/>
            <p:nvPr/>
          </p:nvSpPr>
          <p:spPr>
            <a:xfrm>
              <a:off x="1556220" y="3963061"/>
              <a:ext cx="71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Jibo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5130CD-4133-4209-B297-C2896F925FC1}"/>
                </a:ext>
              </a:extLst>
            </p:cNvPr>
            <p:cNvSpPr txBox="1"/>
            <p:nvPr/>
          </p:nvSpPr>
          <p:spPr>
            <a:xfrm>
              <a:off x="4231269" y="3963061"/>
              <a:ext cx="71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Liku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6AF9BA-0AC9-479D-AD1C-6B14C19C8FFB}"/>
                </a:ext>
              </a:extLst>
            </p:cNvPr>
            <p:cNvSpPr txBox="1"/>
            <p:nvPr/>
          </p:nvSpPr>
          <p:spPr>
            <a:xfrm>
              <a:off x="6862515" y="3963061"/>
              <a:ext cx="10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MOCCA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B48F49-A030-4435-B545-BAE555BD007C}"/>
              </a:ext>
            </a:extLst>
          </p:cNvPr>
          <p:cNvSpPr txBox="1"/>
          <p:nvPr/>
        </p:nvSpPr>
        <p:spPr>
          <a:xfrm>
            <a:off x="968149" y="3753148"/>
            <a:ext cx="10685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소셜로봇이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사람과의 교감에 필요한 요소들은 표정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생김새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말투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목소리 등 여러가지가 있음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영화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리얼스틸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주인공의 로봇이 사람의 동작을 따라 하는 점에서 로봇의 모션에 주목함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33B4939-F2AA-400E-B30E-407ECE69A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631" y="4367511"/>
            <a:ext cx="3750738" cy="2150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2AC94CD5-3545-45CF-9E54-8794542CBEED}"/>
              </a:ext>
            </a:extLst>
          </p:cNvPr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Why?</a:t>
            </a:r>
            <a:endParaRPr lang="ar-SA" altLang="ko-KR" sz="33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CC1000F1-0EBA-4128-827F-15E4BF3F229C}"/>
              </a:ext>
            </a:extLst>
          </p:cNvPr>
          <p:cNvCxnSpPr>
            <a:cxnSpLocks/>
          </p:cNvCxnSpPr>
          <p:nvPr/>
        </p:nvCxnSpPr>
        <p:spPr>
          <a:xfrm>
            <a:off x="496588" y="1145216"/>
            <a:ext cx="111571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5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CBDAA-6159-482C-8DE8-54CA7572D4CA}"/>
              </a:ext>
            </a:extLst>
          </p:cNvPr>
          <p:cNvSpPr txBox="1"/>
          <p:nvPr/>
        </p:nvSpPr>
        <p:spPr>
          <a:xfrm>
            <a:off x="963519" y="2313588"/>
            <a:ext cx="106902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소셜 로봇의 동작을 자연스럽게 하려면 사람의 동작을 모사하는 것이 가장 좋은 방법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로봇의 제어가 안정적이지 못할 경우 하드웨어 고장의 위험이 있음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문제점을 해결하고자 </a:t>
            </a:r>
            <a:r>
              <a:rPr lang="en-US" altLang="ko-KR" sz="15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Real_Avatar</a:t>
            </a:r>
            <a:r>
              <a:rPr lang="ko-KR" altLang="en-US" sz="1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기획</a:t>
            </a:r>
            <a:r>
              <a:rPr lang="en-US" altLang="ko-KR" sz="1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2AC94CD5-3545-45CF-9E54-8794542CBEED}"/>
              </a:ext>
            </a:extLst>
          </p:cNvPr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Why?</a:t>
            </a:r>
            <a:endParaRPr lang="ar-SA" altLang="ko-KR" sz="33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4D4924D-0787-4049-B54F-E28D35F3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727" y="2569325"/>
            <a:ext cx="1969179" cy="3298222"/>
          </a:xfrm>
          <a:prstGeom prst="rect">
            <a:avLst/>
          </a:prstGeom>
        </p:spPr>
      </p:pic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DCF24D50-3FC9-4553-9127-7BE1FBE68348}"/>
              </a:ext>
            </a:extLst>
          </p:cNvPr>
          <p:cNvCxnSpPr>
            <a:cxnSpLocks/>
          </p:cNvCxnSpPr>
          <p:nvPr/>
        </p:nvCxnSpPr>
        <p:spPr>
          <a:xfrm>
            <a:off x="496588" y="1145216"/>
            <a:ext cx="111571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9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2AC94CD5-3545-45CF-9E54-8794542CBEED}"/>
              </a:ext>
            </a:extLst>
          </p:cNvPr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Progress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C2A468D-D107-40B2-96A8-3356D6DCB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38130"/>
              </p:ext>
            </p:extLst>
          </p:nvPr>
        </p:nvGraphicFramePr>
        <p:xfrm>
          <a:off x="1042402" y="2053276"/>
          <a:ext cx="101071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172">
                  <a:extLst>
                    <a:ext uri="{9D8B030D-6E8A-4147-A177-3AD203B41FA5}">
                      <a16:colId xmlns:a16="http://schemas.microsoft.com/office/drawing/2014/main" val="3852561869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2408387815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1176870612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3033144238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941836212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1783766524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3434166878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1022198634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1832268845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1044485487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1727811416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520665796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1276250327"/>
                    </a:ext>
                  </a:extLst>
                </a:gridCol>
                <a:gridCol w="487848">
                  <a:extLst>
                    <a:ext uri="{9D8B030D-6E8A-4147-A177-3AD203B41FA5}">
                      <a16:colId xmlns:a16="http://schemas.microsoft.com/office/drawing/2014/main" val="110672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Work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048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목 좌우 움직임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3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Unity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내부에서 충돌 검증 환경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75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MOCCA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 실물 로봇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(MOCCA)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구동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47081"/>
                  </a:ext>
                </a:extLst>
              </a:tr>
            </a:tbl>
          </a:graphicData>
        </a:graphic>
      </p:graphicFrame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C61DDC02-626C-4F87-B17E-ED51AAF70178}"/>
              </a:ext>
            </a:extLst>
          </p:cNvPr>
          <p:cNvCxnSpPr>
            <a:cxnSpLocks/>
          </p:cNvCxnSpPr>
          <p:nvPr/>
        </p:nvCxnSpPr>
        <p:spPr>
          <a:xfrm>
            <a:off x="496588" y="1145216"/>
            <a:ext cx="111571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5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2E7C8C1-334A-4C10-B642-16D1B441A67C}"/>
              </a:ext>
            </a:extLst>
          </p:cNvPr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Demo Video</a:t>
            </a:r>
            <a:endParaRPr lang="ko-KR" alt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pic>
        <p:nvPicPr>
          <p:cNvPr id="7" name="Real_Avatar (중간발표)3">
            <a:hlinkClick r:id="" action="ppaction://media"/>
            <a:extLst>
              <a:ext uri="{FF2B5EF4-FFF2-40B4-BE49-F238E27FC236}">
                <a16:creationId xmlns:a16="http://schemas.microsoft.com/office/drawing/2014/main" id="{803F0546-D3DA-4C4A-927A-53E0685B0B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33650" y="1438275"/>
            <a:ext cx="7124700" cy="3981450"/>
          </a:xfrm>
          <a:prstGeom prst="rect">
            <a:avLst/>
          </a:prstGeom>
        </p:spPr>
      </p:pic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EE027BC8-6906-4AF1-BBC9-B2DD3D161E32}"/>
              </a:ext>
            </a:extLst>
          </p:cNvPr>
          <p:cNvCxnSpPr>
            <a:cxnSpLocks/>
          </p:cNvCxnSpPr>
          <p:nvPr/>
        </p:nvCxnSpPr>
        <p:spPr>
          <a:xfrm>
            <a:off x="496588" y="1145216"/>
            <a:ext cx="111571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CBDAA-6159-482C-8DE8-54CA7572D4CA}"/>
              </a:ext>
            </a:extLst>
          </p:cNvPr>
          <p:cNvSpPr txBox="1"/>
          <p:nvPr/>
        </p:nvSpPr>
        <p:spPr>
          <a:xfrm>
            <a:off x="963519" y="1982847"/>
            <a:ext cx="10690217" cy="317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Gesture Recorder : Kinect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이용하여 사용자의 고개와 양팔 동작을 인식하고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로봇이 안전하게 따라할 수 있는</a:t>
            </a:r>
            <a:b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제스처 데이터로 변환하여 저장</a:t>
            </a:r>
            <a:b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Gesture Customizer :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저장된 제스처 데이터를 목적에 따라 변형하여 생성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속도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제스처 재생 속도를 일정 비율로 가감한 제스처 생성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관절각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범위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관절의 이동 범위를 일정 비율로 확대 또는 축소한 제스처 생성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손끝 움직임 범위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직각 좌표공간에서 손 끝의 이동 범위를 일정 비율로 확대 또는 축소한 제스처 생성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로봇 구동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시뮬레이터에서 저장된 모션의 데이터를 실물 로봇으로 전송하여 구동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2AC94CD5-3545-45CF-9E54-8794542CBEED}"/>
              </a:ext>
            </a:extLst>
          </p:cNvPr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What?</a:t>
            </a:r>
            <a:endParaRPr lang="ar-SA" altLang="ko-KR" sz="33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E31CC8A0-830C-4067-9B3A-CC812CCF27CF}"/>
              </a:ext>
            </a:extLst>
          </p:cNvPr>
          <p:cNvCxnSpPr>
            <a:cxnSpLocks/>
          </p:cNvCxnSpPr>
          <p:nvPr/>
        </p:nvCxnSpPr>
        <p:spPr>
          <a:xfrm>
            <a:off x="496588" y="1145216"/>
            <a:ext cx="111571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 bwMode="auto">
          <a:xfrm>
            <a:off x="723123" y="2760212"/>
            <a:ext cx="7444895" cy="2068096"/>
          </a:xfrm>
          <a:prstGeom prst="roundRect">
            <a:avLst>
              <a:gd name="adj" fmla="val 572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Verdana" panose="020B0604030504040204" pitchFamily="34" charset="0"/>
              </a:rPr>
              <a:t>Gesture Recorder (PC)</a:t>
            </a:r>
          </a:p>
          <a:p>
            <a:pPr algn="ctr"/>
            <a:endParaRPr lang="ko-KR" altLang="en-US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ko-KR" altLang="en-US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BD5AE9DD-760E-4932-8761-D2291A74E754}"/>
              </a:ext>
            </a:extLst>
          </p:cNvPr>
          <p:cNvSpPr txBox="1">
            <a:spLocks/>
          </p:cNvSpPr>
          <p:nvPr/>
        </p:nvSpPr>
        <p:spPr>
          <a:xfrm>
            <a:off x="428742" y="429740"/>
            <a:ext cx="7741052" cy="5587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How?</a:t>
            </a:r>
            <a:endParaRPr lang="ko-KR" alt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9D6BB21-5FEB-47BE-A657-0A44DF3695F9}"/>
              </a:ext>
            </a:extLst>
          </p:cNvPr>
          <p:cNvCxnSpPr>
            <a:cxnSpLocks/>
            <a:stCxn id="2" idx="0"/>
            <a:endCxn id="45" idx="2"/>
          </p:cNvCxnSpPr>
          <p:nvPr/>
        </p:nvCxnSpPr>
        <p:spPr>
          <a:xfrm flipV="1">
            <a:off x="1553711" y="4477552"/>
            <a:ext cx="101" cy="625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ADED4E73-1559-498F-AB4D-DFBAEC67817C}"/>
              </a:ext>
            </a:extLst>
          </p:cNvPr>
          <p:cNvCxnSpPr>
            <a:cxnSpLocks/>
            <a:stCxn id="45" idx="3"/>
            <a:endCxn id="109" idx="1"/>
          </p:cNvCxnSpPr>
          <p:nvPr/>
        </p:nvCxnSpPr>
        <p:spPr>
          <a:xfrm>
            <a:off x="2205624" y="3987357"/>
            <a:ext cx="602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8">
            <a:extLst>
              <a:ext uri="{FF2B5EF4-FFF2-40B4-BE49-F238E27FC236}">
                <a16:creationId xmlns:a16="http://schemas.microsoft.com/office/drawing/2014/main" id="{F13A9CA8-C6C0-4606-A1EB-75E82E4F0480}"/>
              </a:ext>
            </a:extLst>
          </p:cNvPr>
          <p:cNvCxnSpPr>
            <a:cxnSpLocks/>
          </p:cNvCxnSpPr>
          <p:nvPr/>
        </p:nvCxnSpPr>
        <p:spPr>
          <a:xfrm>
            <a:off x="260880" y="892700"/>
            <a:ext cx="11157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0861" y="5102971"/>
            <a:ext cx="745701" cy="745701"/>
          </a:xfrm>
          <a:prstGeom prst="rect">
            <a:avLst/>
          </a:prstGeom>
          <a:ln>
            <a:noFill/>
          </a:ln>
        </p:spPr>
      </p:pic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1BE2DE98-1676-46B8-B2FC-C61D2FFD7BF7}"/>
              </a:ext>
            </a:extLst>
          </p:cNvPr>
          <p:cNvGrpSpPr/>
          <p:nvPr/>
        </p:nvGrpSpPr>
        <p:grpSpPr>
          <a:xfrm>
            <a:off x="7426400" y="429740"/>
            <a:ext cx="2143654" cy="2143654"/>
            <a:chOff x="7426400" y="429740"/>
            <a:chExt cx="2143654" cy="2143654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6400" y="429740"/>
              <a:ext cx="2143654" cy="2143654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294" y="1362519"/>
              <a:ext cx="482641" cy="431484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TextBox 36"/>
            <p:cNvSpPr txBox="1"/>
            <p:nvPr/>
          </p:nvSpPr>
          <p:spPr>
            <a:xfrm>
              <a:off x="7815095" y="1723701"/>
              <a:ext cx="1552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Gesture Data</a:t>
              </a:r>
              <a:endParaRPr lang="ko-KR" alt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023775" y="3355476"/>
            <a:ext cx="93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raw</a:t>
            </a:r>
          </a:p>
          <a:p>
            <a:pPr algn="ctr"/>
            <a:r>
              <a:rPr lang="en-US" altLang="ko-KR" sz="1400" dirty="0"/>
              <a:t>angles</a:t>
            </a:r>
            <a:endParaRPr lang="ko-KR" altLang="en-US" sz="1400" dirty="0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C960DF8-C2C5-4D48-BEF7-E9B0CBC80267}"/>
              </a:ext>
            </a:extLst>
          </p:cNvPr>
          <p:cNvGrpSpPr/>
          <p:nvPr/>
        </p:nvGrpSpPr>
        <p:grpSpPr>
          <a:xfrm>
            <a:off x="2808174" y="3461398"/>
            <a:ext cx="1579976" cy="1051917"/>
            <a:chOff x="4817716" y="3461398"/>
            <a:chExt cx="1579976" cy="1051917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716" y="3461398"/>
              <a:ext cx="1579976" cy="1051917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4994762" y="3866984"/>
              <a:ext cx="1272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Collision Manager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0E7E3B-F3B4-42AD-8ECB-374291425D66}"/>
              </a:ext>
            </a:extLst>
          </p:cNvPr>
          <p:cNvGrpSpPr/>
          <p:nvPr/>
        </p:nvGrpSpPr>
        <p:grpSpPr>
          <a:xfrm>
            <a:off x="818889" y="3497161"/>
            <a:ext cx="1386735" cy="980391"/>
            <a:chOff x="818889" y="3497161"/>
            <a:chExt cx="1386735" cy="980391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2000" y="3497161"/>
              <a:ext cx="1303624" cy="9803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8" name="TextBox 107"/>
            <p:cNvSpPr txBox="1"/>
            <p:nvPr/>
          </p:nvSpPr>
          <p:spPr>
            <a:xfrm>
              <a:off x="818889" y="3737034"/>
              <a:ext cx="1378052" cy="646331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Human Joint </a:t>
              </a:r>
            </a:p>
            <a:p>
              <a:pPr algn="ctr"/>
              <a:r>
                <a:rPr lang="en-US" altLang="ko-KR" b="1" dirty="0"/>
                <a:t>Detector   </a:t>
              </a:r>
              <a:endParaRPr lang="ko-KR" altLang="en-US" b="1" dirty="0"/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ADED4E73-1559-498F-AB4D-DFBAEC67817C}"/>
              </a:ext>
            </a:extLst>
          </p:cNvPr>
          <p:cNvCxnSpPr>
            <a:cxnSpLocks/>
            <a:stCxn id="109" idx="3"/>
            <a:endCxn id="243" idx="1"/>
          </p:cNvCxnSpPr>
          <p:nvPr/>
        </p:nvCxnSpPr>
        <p:spPr>
          <a:xfrm flipV="1">
            <a:off x="4388150" y="3983224"/>
            <a:ext cx="653999" cy="4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cxnSpLocks/>
          </p:cNvCxnSpPr>
          <p:nvPr/>
        </p:nvCxnSpPr>
        <p:spPr>
          <a:xfrm flipH="1" flipV="1">
            <a:off x="7426400" y="1497434"/>
            <a:ext cx="606879" cy="2485790"/>
          </a:xfrm>
          <a:prstGeom prst="bentConnector5">
            <a:avLst>
              <a:gd name="adj1" fmla="val -37668"/>
              <a:gd name="adj2" fmla="val 66937"/>
              <a:gd name="adj3" fmla="val 1408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088532" y="3142273"/>
            <a:ext cx="1168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collision</a:t>
            </a:r>
            <a:br>
              <a:rPr lang="en-US" altLang="ko-KR" sz="1400" dirty="0"/>
            </a:br>
            <a:r>
              <a:rPr lang="en-US" altLang="ko-KR" sz="1400" dirty="0"/>
              <a:t>-free </a:t>
            </a:r>
            <a:br>
              <a:rPr lang="en-US" altLang="ko-KR" sz="1400" dirty="0"/>
            </a:br>
            <a:r>
              <a:rPr lang="en-US" altLang="ko-KR" sz="1400" dirty="0"/>
              <a:t>angles</a:t>
            </a:r>
            <a:endParaRPr lang="ko-KR" altLang="en-US" sz="1400" dirty="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2944743D-F310-47D6-B1AE-E3311AD75F9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754" y="5597141"/>
            <a:ext cx="1359112" cy="10826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65" y="1699166"/>
            <a:ext cx="397510" cy="418401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7198218" y="3664191"/>
            <a:ext cx="835061" cy="646331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Comm. Mngr.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>
            <a:off x="8788116" y="2752197"/>
            <a:ext cx="2547646" cy="2068096"/>
          </a:xfrm>
          <a:prstGeom prst="roundRect">
            <a:avLst>
              <a:gd name="adj" fmla="val 5729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Verdana" panose="020B0604030504040204" pitchFamily="34" charset="0"/>
              </a:rPr>
              <a:t>Robot Controller</a:t>
            </a:r>
            <a:b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Verdana" panose="020B0604030504040204" pitchFamily="34" charset="0"/>
              </a:rPr>
            </a:b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Verdana" panose="020B0604030504040204" pitchFamily="34" charset="0"/>
              </a:rPr>
              <a:t>(Raspberry Pi)</a:t>
            </a:r>
            <a:endParaRPr lang="ko-KR" altLang="en-US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  <a:p>
            <a:pPr algn="ctr" latinLnBrk="0"/>
            <a:endParaRPr lang="ko-KR" altLang="en-US" sz="1600" kern="0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  <p:cxnSp>
        <p:nvCxnSpPr>
          <p:cNvPr id="156" name="꺾인 연결선 155"/>
          <p:cNvCxnSpPr>
            <a:endCxn id="159" idx="1"/>
          </p:cNvCxnSpPr>
          <p:nvPr/>
        </p:nvCxnSpPr>
        <p:spPr>
          <a:xfrm flipH="1">
            <a:off x="8895585" y="1534930"/>
            <a:ext cx="767370" cy="2434535"/>
          </a:xfrm>
          <a:prstGeom prst="bentConnector5">
            <a:avLst>
              <a:gd name="adj1" fmla="val -29790"/>
              <a:gd name="adj2" fmla="val 32109"/>
              <a:gd name="adj3" fmla="val 1297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8895585" y="3646299"/>
            <a:ext cx="835061" cy="646331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Comm. Mngr.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9950000" y="3786245"/>
            <a:ext cx="1262620" cy="369332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OpenCM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C3E0CAD0-5EEF-4646-8348-98079328EA15}"/>
              </a:ext>
            </a:extLst>
          </p:cNvPr>
          <p:cNvCxnSpPr>
            <a:cxnSpLocks/>
            <a:stCxn id="171" idx="2"/>
          </p:cNvCxnSpPr>
          <p:nvPr/>
        </p:nvCxnSpPr>
        <p:spPr>
          <a:xfrm>
            <a:off x="10581310" y="4155577"/>
            <a:ext cx="0" cy="1320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ADED4E73-1559-498F-AB4D-DFBAEC67817C}"/>
              </a:ext>
            </a:extLst>
          </p:cNvPr>
          <p:cNvCxnSpPr>
            <a:cxnSpLocks/>
            <a:stCxn id="159" idx="3"/>
            <a:endCxn id="171" idx="1"/>
          </p:cNvCxnSpPr>
          <p:nvPr/>
        </p:nvCxnSpPr>
        <p:spPr>
          <a:xfrm>
            <a:off x="9730646" y="3969465"/>
            <a:ext cx="219354" cy="1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그림 1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83" y="5848672"/>
            <a:ext cx="858092" cy="858092"/>
          </a:xfrm>
          <a:prstGeom prst="rect">
            <a:avLst/>
          </a:prstGeom>
        </p:spPr>
      </p:pic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778C3CCD-1593-43B3-BFC5-9AF4A51050B3}"/>
              </a:ext>
            </a:extLst>
          </p:cNvPr>
          <p:cNvGrpSpPr/>
          <p:nvPr/>
        </p:nvGrpSpPr>
        <p:grpSpPr>
          <a:xfrm>
            <a:off x="5042149" y="3517280"/>
            <a:ext cx="1631000" cy="940152"/>
            <a:chOff x="5473704" y="3465814"/>
            <a:chExt cx="1631000" cy="940152"/>
          </a:xfrm>
        </p:grpSpPr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562C4764-4E40-4EF0-9F10-DFE98A585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716" r="57926"/>
            <a:stretch/>
          </p:blipFill>
          <p:spPr>
            <a:xfrm>
              <a:off x="5473704" y="3465814"/>
              <a:ext cx="1631000" cy="931888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D8D4111-6387-403C-99CC-2B96017DFEF5}"/>
                </a:ext>
              </a:extLst>
            </p:cNvPr>
            <p:cNvSpPr txBox="1"/>
            <p:nvPr/>
          </p:nvSpPr>
          <p:spPr>
            <a:xfrm>
              <a:off x="5652755" y="3759635"/>
              <a:ext cx="1272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JSON Manager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7A63C70-7A7B-4E2F-B395-A5E05306B5A8}"/>
              </a:ext>
            </a:extLst>
          </p:cNvPr>
          <p:cNvCxnSpPr>
            <a:cxnSpLocks/>
            <a:stCxn id="243" idx="3"/>
            <a:endCxn id="76" idx="1"/>
          </p:cNvCxnSpPr>
          <p:nvPr/>
        </p:nvCxnSpPr>
        <p:spPr>
          <a:xfrm>
            <a:off x="6673149" y="3983224"/>
            <a:ext cx="525069" cy="4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CEC9163-815A-4965-9BF9-206B126F3DCF}"/>
              </a:ext>
            </a:extLst>
          </p:cNvPr>
          <p:cNvSpPr txBox="1"/>
          <p:nvPr/>
        </p:nvSpPr>
        <p:spPr>
          <a:xfrm>
            <a:off x="6367120" y="3066048"/>
            <a:ext cx="1168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JSON</a:t>
            </a:r>
          </a:p>
          <a:p>
            <a:pPr algn="ctr"/>
            <a:r>
              <a:rPr lang="en-US" altLang="ko-KR" sz="1400" dirty="0"/>
              <a:t>format</a:t>
            </a:r>
          </a:p>
          <a:p>
            <a:pPr algn="ctr"/>
            <a:r>
              <a:rPr lang="en-US" altLang="ko-KR" sz="1400" dirty="0"/>
              <a:t>angles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746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2001</TotalTime>
  <Words>413</Words>
  <Application>Microsoft Office PowerPoint</Application>
  <PresentationFormat>와이드스크린</PresentationFormat>
  <Paragraphs>150</Paragraphs>
  <Slides>12</Slides>
  <Notes>12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</vt:lpstr>
      <vt:lpstr>맑은 고딕</vt:lpstr>
      <vt:lpstr>배달의민족 도현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Real_VATA</dc:title>
  <dc:creator>Administrator</dc:creator>
  <cp:lastModifiedBy>Jeongho</cp:lastModifiedBy>
  <cp:revision>152</cp:revision>
  <dcterms:created xsi:type="dcterms:W3CDTF">2019-03-07T13:02:51Z</dcterms:created>
  <dcterms:modified xsi:type="dcterms:W3CDTF">2019-04-29T16:11:25Z</dcterms:modified>
</cp:coreProperties>
</file>