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F070DEED-6992-4501-BB8A-3A9F30F98A2A}"/>
    <pc:docChg chg="modSld">
      <pc:chgData name="동현" userId="7f6870f167d7bb59" providerId="LiveId" clId="{F070DEED-6992-4501-BB8A-3A9F30F98A2A}" dt="2023-07-01T03:53:31.243" v="6"/>
      <pc:docMkLst>
        <pc:docMk/>
      </pc:docMkLst>
      <pc:sldChg chg="modSp mod">
        <pc:chgData name="동현" userId="7f6870f167d7bb59" providerId="LiveId" clId="{F070DEED-6992-4501-BB8A-3A9F30F98A2A}" dt="2023-07-01T03:53:31.243" v="6"/>
        <pc:sldMkLst>
          <pc:docMk/>
          <pc:sldMk cId="2406322206" sldId="269"/>
        </pc:sldMkLst>
        <pc:spChg chg="mod">
          <ac:chgData name="동현" userId="7f6870f167d7bb59" providerId="LiveId" clId="{F070DEED-6992-4501-BB8A-3A9F30F98A2A}" dt="2023-07-01T03:53:31.243" v="6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5:59:52.6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90 24575,'0'-2'0,"1"1"0,-1 0 0,1-1 0,-1 1 0,1-1 0,0 1 0,-1 0 0,1-1 0,0 1 0,0 0 0,0 0 0,0 0 0,0 0 0,0 0 0,0 0 0,0 0 0,1 0 0,-1 0 0,0 0 0,0 1 0,1-1 0,-1 0 0,0 1 0,1-1 0,-1 1 0,1 0 0,1-1 0,45-7 0,-43 7 0,177-30 0,-120 21 0,1 3 0,1 3 0,109 7 0,-48-1 0,624-2 0,-723 2 0,-1 1 0,1 0 0,32 10 0,-28-5 0,56 5 0,305-10 0,-200-5 0,-165 3 0,1 2 0,-1 1 0,29 8 0,-24-5 0,55 6 0,-15-11 0,-44-2 0,0 1 0,0 1 0,52 11 0,-42-5 0,0-2 0,0-1 0,61 0 0,0-1 0,4 15 0,-74-13 0,53 6 0,74-11 0,21 1 0,-148 1 0,46 14 0,-49-11 0,1 0 0,31 2 0,140-8 0,21 2 0,-117 17 0,-75-12 0,1-2 0,29 3 0,-23-4 0,57 13 0,-58-9 0,63 6 0,-66-12 0,11 1 0,0-2 0,0-1 0,43-6 0,-66-2 0,-24-2 0,-27-5 0,-29 7 0,1 2 0,-1 3 0,-85 7 0,20 0 0,4-4-1365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27.4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88 24575,'544'0'0,"-517"2"0,0 1 0,-1 2 0,1 0 0,-1 2 0,36 13 0,-34-9 0,0-3 0,1 0 0,0-2 0,36 3 0,84-8 0,-100-3 0,-1 2 0,0 2 0,75 13 0,-62-3 0,1-3 0,78 1 0,129-12 0,-93-1 0,-129 3 0,1 2 0,-1 1 0,77 17 0,-64-10 0,0-3 0,0-3 0,121-6 0,-59-1 0,2502 3 0,-2599 2 0,1 0 0,-1 2 0,33 9 0,-28-6 0,56 7 0,72-14 0,15 2 0,-144 2 0,44 11 0,-47-8 0,1-2 0,29 3 0,392-5 0,-231-5 0,-194 0 0,0 0 0,-1-2 0,32-8 0,36-5 0,21-5 0,-80 14 0,0 1 0,42-3 0,-19 8 0,-4 0 0,-1-2 0,64-13 0,-47 7 0,0 2 0,1 4 0,121 7 0,-50 0 0,986-3 0,-1097 2 0,-1 1 0,0 0 0,30 10 0,-25-6 0,54 5 0,391-8 0,-245-7 0,1726 3 0,-1930-1 0,-1-2 0,0-1 0,30-8 0,-25 5 0,54-6 0,-8 10 0,-48 4 0,0-2 0,0-1 0,-1-2 0,1 0 0,-1-2 0,47-16 0,-49 12 0,-1 1 0,1 2 0,1 1 0,-1 1 0,1 1 0,0 1 0,45 1 0,-39 0 0,0-2 0,0-1 0,39-11 0,-30 6 0,25-7 0,-41 9 0,1 2 0,0 1 0,31-3 0,15 6 0,-33 2 0,-1-2 0,58-11 0,-33 1 0,1 4 0,71-2 0,133 12 0,-94 1 0,282-3-1365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23.2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1375 1 24575,'-360'0'0,"384"-1"0,0 2 0,0 1 0,0 0 0,0 2 0,0 1 0,27 9 0,-44-12 0,1 1 0,-1 1 0,0-1 0,0 1 0,-1 0 0,1 1 0,-1 0 0,0 0 0,0 0 0,-1 0 0,0 1 0,0 0 0,0 0 0,0 1 0,-1-1 0,0 1 0,-1 0 0,1 0 0,-1 0 0,-1 1 0,1-1 0,-1 1 0,1 11 0,15 69 0,-8-46 0,4 47 0,-13-74 0,0 1 0,-2-1 0,1 1 0,-2-1 0,0 0 0,-7 27 0,0-8 0,2 1 0,1 0 0,-1 69 0,42-209 0,-24 73 0,2 2 0,25-48 0,-2 8 0,-26 48 0,-6 11 0,0 1 0,1 0 0,1 1 0,0-1 0,7-8 0,-10 14 0,1 0 0,0 1 0,0 0 0,0 0 0,0 0 0,0 1 0,1-1 0,-1 1 0,1 0 0,-1 0 0,1 0 0,0 1 0,0 0 0,8-1 0,29-1 0,-35 4 0,0-1 0,-1 0 0,1-1 0,0 0 0,0 0 0,-1 0 0,1 0 0,-1-1 0,1 0 0,-1-1 0,8-3 0,-14 5 0,0 1 0,0 0 0,0 0 0,0 0 0,0 0 0,-1 0 0,1 0 0,0 0 0,0 0 0,0 0 0,0 0 0,0 0 0,0 0 0,0 0 0,0 0 0,0 0 0,0 0 0,0-1 0,0 1 0,-1 0 0,1 0 0,0 0 0,0 0 0,0 0 0,0 0 0,0 0 0,0 0 0,0-1 0,0 1 0,0 0 0,0 0 0,0 0 0,0 0 0,0 0 0,0 0 0,0 0 0,0 0 0,0-1 0,0 1 0,0 0 0,-14 11 0,7 2 0,1 1 0,1 0 0,0 0 0,0 0 0,-3 22 0,-5 16 0,5-22 0,1 1 0,2 0 0,-4 58 0,11 99 0,1-74 0,-1-27 0,-5 116 0,0-180 0,-13 43 0,-2 17 0,-10 57 0,12-74 0,-1 5 0,9-45 0,2 1 0,0-1 0,-1 30 0,5-1 0,0-6 0,-2 0 0,-13 64 0,11-75 0,1 0 0,2 0 0,2 45 0,-2 35 0,-8-76 0,2-31 0,8-11 0,0-1 0,0 1 0,1-1 0,-1 1 0,0-1 0,1 0 0,-1 1 0,1-1 0,-1 0 0,1 1 0,-1-1 0,1 0 0,-1 1 0,1-1 0,0 0 0,-1 0 0,1 0 0,0 1 0,0-1 0,0 0 0,-1 0 0,1-1 0,-6-34 0,1 0 0,2 0 0,1-1 0,6-64 0,-2 18 0,-2 60 0,1-2 0,-1 0 0,-1 0 0,-9-47 0,9 66 0,-1 0 0,0 0 0,0 0 0,0 0 0,-1 0 0,0 0 0,0 1 0,0-1 0,-1 1 0,0 0 0,0 0 0,0 0 0,0 1 0,-1-1 0,0 1 0,0 0 0,0 1 0,0-1 0,-1 1 0,-9-4 0,-48-16 0,-1 4 0,-1 2 0,-103-13 0,121 24 0,0 2 0,0 2 0,-63 6 0,104-3 0,-1 0 0,1 1 0,0-1 0,-1 1 0,1 1 0,0-1 0,0 1 0,0 0 0,1 0 0,-1 1 0,1 0 0,0 0 0,0 0 0,0 0 0,0 1 0,1 0 0,-7 9 0,-2 7 0,0 0 0,1 1 0,-12 34 0,14-33 0,0 0 0,-19 30 0,-117 142 0,139-185 0,1 0 0,1 0 0,0 1 0,0-1 0,1 1 0,0 0 0,1 1 0,0-1 0,1 1 0,0-1 0,1 1 0,0 16 0,1-22 0,0 1 0,1-1 0,0 0 0,0 1 0,0-1 0,1 0 0,0 1 0,1-1 0,-1 0 0,1 0 0,0-1 0,0 1 0,1-1 0,0 1 0,0-1 0,0 0 0,0-1 0,1 1 0,0-1 0,0 0 0,0 0 0,1 0 0,8 5 0,10 1 0,0 0 0,0-1 0,0-2 0,1 0 0,1-2 0,31 3 0,154-3 0,-168-5 0,-23-1 0,-1-1 0,0-1 0,1 0 0,-1-2 0,0 0 0,-1-1 0,1-1 0,-1 0 0,25-16 0,-11 4 0,-1-2 0,0-2 0,-2 0 0,26-28 0,-47 42 0,0 0 0,-2 0 0,1-1 0,-1 1 0,0-2 0,-1 1 0,0 0 0,-1-1 0,4-13 0,3-18 0,6-46 0,-14 71 0,1-6 0,0 0 0,-2-1 0,-1 1 0,-2-40 0,-1 52 0,0 0 0,0 0 0,-1 0 0,-1 0 0,0 0 0,0 1 0,-1 0 0,0 0 0,-1 0 0,0 0 0,-13-14 0,9 13 0,-2 0 0,1 1 0,-1 0 0,-1 1 0,1 0 0,-2 1 0,1 1 0,-1 0 0,0 1 0,0 0 0,-1 1 0,0 0 0,0 2 0,-22-4 0,-22 1 0,0 2 0,-87 5 0,69 1 0,32-2 0,19-1 0,1 1 0,-1 1 0,0 1 0,1 1 0,-1 1 0,-41 13 0,59-13 0,0 0 0,1 1 0,-1 0 0,1 0 0,0 0 0,1 1 0,-1 0 0,1 0 0,0 0 0,1 1 0,-6 8 0,-9 16 0,-21 44 0,16-29 0,-1 2 0,2 0 0,3 1 0,-17 55 0,15-33 0,4-15 0,-14 68 0,-9 84 0,25-121 0,9-52 0,1 2 0,2-1 0,1 1 0,2 63 0,2-96 0,0-1 0,1 1 0,-1-1 0,1 1 0,0-1 0,0 1 0,0-1 0,0 1 0,0-1 0,1 0 0,0 0 0,-1 0 0,1 1 0,0-2 0,1 1 0,-1 0 0,0 0 0,1-1 0,0 1 0,-1-1 0,1 0 0,0 0 0,0 0 0,0 0 0,0 0 0,1-1 0,-1 0 0,0 1 0,1-1 0,-1 0 0,1-1 0,-1 1 0,1-1 0,0 1 0,-1-1 0,1 0 0,-1 0 0,1-1 0,5 0 0,2-1 0,1 0 0,-1-1 0,0 0 0,0-1 0,0 0 0,0-1 0,0 0 0,-1 0 0,0-1 0,0-1 0,9-8 0,-6 3 0,-1-1 1,0 0-1,-1-1 0,0 0 0,16-31 1,32-86-5,-16 34-122,-30 64-1,-1-1 0,-2 0 1,-1 0-1,4-37 0,-10 52 119,7-35-103,4-24-663,31-99-1,-22 84 715,-19 70 257,2-1 0,1 1 0,20-41 1159,-25 74-902,1 14-365,-5-3-126,0-1 0,-1 1 0,-1-1 1,0 0-1,-2 0 0,0-1 0,-10 20 0,7-17-76,0 1 0,2 1 0,1-1 0,-7 45-1,-7 104-547,-2 55-347,21 331 291,3-249 425,1-248 739,24 121 0,-14-108-143,-9-59-163,0-1 1,2 1 0,-1-1-1,2-1 1,0 1 0,0-1-1,2 0 1,-1-1-1,2 0 1,-1 0 0,2-1-1,-1 0 1,2-1 0,-1 0-1,26 16 1,-33-23-138,0-1 0,1 1 0,-1-1 1,1 0-1,0 0 0,0 0 0,0 0 0,0-1 0,0 0 1,0 0-1,0-1 0,0 1 0,0-1 0,1 0 0,-1-1 1,9-1-1,-6 0-3,0 0 0,-1-1 0,0 0 0,1 0 0,-1-1 0,0 0 0,-1-1 0,1 1 0,-1-1 0,6-6 0,4-5-2,-1-1 0,-1 0 0,0-1 1,-2-1-1,0 0 0,-1 0 0,9-23 0,20-52-435,43-148 0,-76 207 267,-2 0-1,2-53 1,5-35-178,2 7-10,-5 0-1,-7-143 1,-3 171 286,3 61 197,1 0 1,1 0-1,8-31 1,-4 26 51,3-43 1,-9 55 824,-9 64 1,-52 210-1004,56-240 0,-8 63-336,4 0 0,3 0 0,8 95-1,-1-32 528,-1-24-303,-5 144-173,-5-205 358,-26 99 0,22-109 279,1 2-1,3 0 0,-4 62 0,12-97-351,-1-1 0,0 1 0,-1-1 0,-3 15 0,4-25 0,1 0 0,0 0 0,-1 1 0,1-1 0,-1 0 0,0 0 0,1 1 0,-1-1 0,0 0 0,0 0 0,0 0 0,0 0 0,0 0 0,0 0 0,0 0 0,0-1 0,0 1 0,0 0 0,-2 0 0,2-1 0,0 0 0,-1 0 0,1 0 0,-1 0 0,1 0 0,-1-1 0,1 1 0,0 0 0,-1-1 0,1 0 0,0 1 0,-1-1 0,1 0 0,0 1 0,0-1 0,-1 0 0,1 0 0,0 0 0,0 0 0,0 0 0,0 0 0,-1-3 0,-8-9 0,0 0 0,1 0 0,0-1 0,1-1 0,0 1 0,2-1 0,0-1 0,-7-24 0,1-13 0,-7-65 0,18 114 0,-16-85-283,10 58 187,1 1 1,-1-32-1,2-42 144,11-123-1,5 185 366,-2 32-332,-8 10-82,0 1 0,0-1 0,-1 1 1,1-1-1,0 1 0,-1 0 0,1-1 0,-1 1 0,1 0 0,-1-1 1,1 1-1,-1 0 0,1 0 0,-1 0 0,0-1 0,1 1 0,-1 0 1,0 0-1,0 0 0,0 0 0,0 1 0,6 17 1,7 27 0,-2 0 0,-2 1 0,6 81 0,-15-115 0,-1-7 0,1-1 0,0 1 0,0-1 0,0 1 0,1-1 0,0 1 0,0-1 0,0 1 0,1-1 0,0 0 0,0 0 0,5 10 0,-7-15 0,0 0 0,0 0 0,0 0 0,0 0 0,0 1 0,1-1 0,-1 0 0,0 0 0,0 0 0,0 0 0,0 0 0,1 0 0,-1 0 0,0 0 0,0 0 0,0 1 0,1-1 0,-1 0 0,0 0 0,0 0 0,0 0 0,1 0 0,-1 0 0,0 0 0,0 0 0,0 0 0,1 0 0,-1 0 0,0-1 0,0 1 0,0 0 0,0 0 0,1 0 0,-1 0 0,0 0 0,0 0 0,0 0 0,0 0 0,1-1 0,-1 1 0,0 0 0,0 0 0,0 0 0,0 0 0,0 0 0,1-1 0,4-13 0,1-15 0,-3-6-1365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25.7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2174 131 24575,'-24'-2'0,"-1"0"0,2-2 0,-1-1 0,0-1 0,-38-16 0,34 12 0,0 1 0,-1 1 0,-37-5 0,-30 7 0,-100 7 0,69 2 0,100-1 0,0 0 0,1 2 0,-28 8 0,23-5 0,-54 6 0,-272-11 0,265-3 0,101 0 0,0-1 0,0 1 0,-1-2 0,1 1 0,10-5 0,34-9 0,55-4 0,-53 8 0,1 3 0,63-2 0,-60 9 0,-22 0 0,-1 1 0,1 2 0,0 1 0,41 9 0,-71-9 0,0-1 0,0 1 0,-1 1 0,1-1 0,-1 1 0,0 0 0,1 1 0,-1 0 0,-1-1 0,1 2 0,-1-1 0,1 1 0,7 9 0,-15-7 0,-10-6 0,-20-9 0,23 6 0,-48-12 0,0 0 0,1 2 0,-1 2 0,-84-2 0,-818 14 0,951-2 0,0 0 0,0 1 0,1-1 0,-1 2 0,0-1 0,1 1 0,-1 0 0,1 1 0,-1 0 0,1 0 0,0 0 0,-10 7 0,12-6 0,1 1 0,-1-1 0,1 0 0,-1 1 0,1 0 0,1 0 0,-1 0 0,1 1 0,0-1 0,0 1 0,1 0 0,-1 0 0,1 0 0,0 0 0,1 0 0,-1 8 0,-4 39 0,3 0 0,6 100 0,1-38 0,-3-83 0,2 0 0,1 0 0,14 54 0,16 62-1365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27.6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488 0 24575,'-5'2'0,"0"-1"0,1 1 0,-1 0 0,0 0 0,1 0 0,0 1 0,-1-1 0,1 1 0,0 0 0,1 0 0,-7 7 0,-29 18 0,29-24 0,-15 7 0,-1 0 0,0-2 0,-1-1 0,1-1 0,-31 4 0,5-4 0,-78 23 0,119-27 0,111 2 0,2269-9 52,-1268 6-1469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57.2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48 24575,'73'-1'0,"-37"-1"0,0 2 0,-1 1 0,1 2 0,65 13 0,-62-6 0,1-3 0,0-1 0,51 1 0,125-8 0,-82-2 0,907 3 0,-1024-1 0,1-1 0,-1-1 0,0 0 0,0-1 0,0-1 0,-1-1 0,25-11 0,25-8 0,-44 18 0,0 2 0,0 0 0,1 2 0,34-1 0,97 7 0,-56 0 0,569-2 0,-641 0 0,1 2 0,-1 1 0,29 8 0,-24-5 0,54 6 0,-74-13 0,0 0 0,0 1 0,0 0 0,0 1 0,-1 0 0,1 1 0,-1 1 0,1-1 0,14 9 0,-25-12 0,1 0 0,-1 0 0,0 0 0,0 0 0,0 0 0,0 0 0,0 0 0,0 0 0,1 0 0,-1 1 0,0-1 0,0 0 0,0 0 0,0 0 0,0 0 0,0 0 0,0 0 0,0 1 0,0-1 0,0 0 0,1 0 0,-1 0 0,0 0 0,0 0 0,0 1 0,0-1 0,0 0 0,0 0 0,0 0 0,0 0 0,0 1 0,0-1 0,0 0 0,0 0 0,-1 0 0,1 0 0,0 0 0,0 1 0,0-1 0,0 0 0,0 0 0,0 0 0,0 0 0,0 0 0,0 0 0,0 1 0,-1-1 0,1 0 0,0 0 0,0 0 0,-12 5 0,-14-1 0,-369-1 0,200-6 0,-870 3 0,1145-2 0,-40 0 0,1 2 0,0 1 0,-1 2 0,63 13 0,85 18 0,-69-16 0,-45-7 0,-38-6 0,48 12 0,-47-9 0,1-1 0,0-2 0,1-2 0,42-2 0,-36-1 0,0 2 0,64 12 0,-44-3 0,134 7 0,70-20 0,-94-1 0,-69 1 0,120 5 0,-197 1 0,43 12 0,-47-9 0,1-2 0,32 4 0,3-6 0,-11-1 0,-1 2 0,56 13 0,-63-10 0,0-2 0,77 0 0,-76-5 0,-1 2 0,70 12 0,-49-3 0,1-2 0,73 1 0,132-12 0,-93-1 0,282 3 0,-432 2 0,0 0 0,1 2 0,28 8 0,-24-4 0,54 4 0,90-12 0,23 2 0,-183 0 0,0 0 0,0 1 0,0 1 0,0 0 0,0 1 0,13 7 0,-27-7 0,-11-2 0,-14-1 0,-24 0 0,0-2 0,0-3 0,1-1 0,-75-17 0,81 13 0,-53-4 0,64 10 0,1-1 0,0-2 0,0-1 0,-45-15 0,28 5 0,0 3 0,-70-11 0,26 6 0,27 9 0,1 2 0,-1 4 0,-106 6 0,42 0 0,-231-3 0,1220 0 0,-835 1 0,-1 2 0,0 1 0,30 8 0,-25-5 0,54 6 0,-14-11 0,-44-2 0,0 1 0,0 1 0,53 11 0,-41-4 0,1-1 0,0-2 0,50 1 0,124-9 0,-79-1 0,1198 3 0,-1307 2 0,1 0 0,-1 2 0,29 8 0,-24-4 0,54 4 0,-52-8 0,57 13 0,-58-9 0,63 6 0,-40-11 0,-5-1 0,-1 2 0,62 13 0,-57-6 0,-60-10 0,-1 0 0,1-1 0,-1 0 0,1 0 0,-1-1 0,-8-1 0,-27-9 0,0 2 0,-1 2 0,0 2 0,-55 0 0,53 2 0,-82-15 0,80 9 0,-70-3 0,38 12 0,50 2 0,-1-2 0,1-2 0,-1 0 0,-47-11 0,37 4 0,0 2 0,-48-2 0,-51-9 0,85 9 0,-92-3 0,54 6 0,-9-13 0,74 13 0,-55-7 0,-394 10 0,245 6 0,210-3 0,0 1 0,1 2 0,-1 0 0,1 1 0,-1 1 0,1 0 0,1 2 0,-21 9 0,39-15 0,1-1 0,-1 0 0,0 1 0,0-1 0,0 1 0,0-1 0,1 1 0,-1-1 0,0 1 0,1 0 0,-1-1 0,0 1 0,1 0 0,-1 0 0,1 0 0,-1-1 0,1 1 0,-1 0 0,1 0 0,-1 2 0,1-3 0,0 1 0,1 0 0,-1-1 0,0 1 0,0 0 0,1-1 0,-1 1 0,0-1 0,1 1 0,-1-1 0,1 1 0,-1 0 0,1-1 0,-1 0 0,1 1 0,-1-1 0,1 1 0,-1-1 0,1 0 0,0 1 0,0 0 0,49 14 0,-34-11 0,19 5 0,0-1 0,1-2 0,-1-2 0,71 0 0,0 1 0,26 14 0,-87-10 0,71 3 0,-77-10-209,0 2 0,65 15 0,-63-12 209,1-2 0,77 0 0,-76-5 0,-1 2 0,71 12 0,112 37 105,-184-43 3,0-3 0,0-1 1,0-3-1,59-4 0,76 4-127,-147 3 19,44 12 0,-48-9 0,1-2 0,32 3 0,-24-4 0,0-2 0,0-2 0,0-1 0,0-2 0,-1-1 0,37-9 0,-33 4 0,0 1 0,0 2 0,60-2 0,118 10 0,-79 1 0,-97-3 0,1-2 0,-1-2 0,68-15 0,-75 13 0,58-3 0,-61 7 0,1-1 0,45-11 0,-48 8 0,-21 5 0,-1 0 0,1 0 0,0-1 0,0 1 0,-1-1 0,1-1 0,-1 1 0,1-1 0,4-3 0,-10 6 0,1-1 0,-1 1 0,1 0 0,-1 0 0,0 0 0,1-1 0,-1 1 0,0 0 0,0-1 0,1 1 0,-1 0 0,0-1 0,0 1 0,1 0 0,-1-1 0,0 1 0,0-1 0,0 1 0,1 0 0,-1-1 0,0 1 0,0-1 0,0 1 0,0 0 0,0-1 0,0 1 0,0-1 0,0 1 0,0-1 0,0 1 0,0 0 0,0-1 0,-1 1 0,1-1 0,0 1 0,0 0 0,0-1 0,-1 1 0,1-1 0,0 1 0,-1-1 0,-21-9 0,-28 1 0,-36 4 0,35 2 0,-62-10 0,46 2 0,1 3 0,-99 1 0,132 5-152,1-1 0,-1-2 0,-40-12 0,34 8 88,-30-9 64,44 10 0,0 2 0,-1 0 0,-34-2 0,-355 6 703,206 5-2099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58.3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280 46 24575,'-11'0'0,"-16"1"0,0-2 0,0 0 0,0-2 0,-42-10 0,-22-8 0,190 15 0,32 5 0,127 5 0,-229 0 0,43 12 0,-47-10 0,1 0 0,32 2 0,160-8 0,21 2 0,-110 18 0,-84-12 0,73 5 0,-89-11 0,1 2 0,41 11 0,-39-8 0,57 6 0,66-13 0,20 2 0,-145 2 0,42 11 0,-45-8 0,-1-2 0,30 3 0,309-5 63,-191-6-1491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1.8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1 275 24575,'10'1'0,"0"1"0,0-1 0,0 2 0,0-1 0,16 7 0,26 6 0,-10-9 0,-1-3 0,57-3 0,-64-1 0,0 1 0,1 2 0,-1 1 0,47 10 0,-41-3 0,0-3 0,1-1 0,46 0 0,128-7 0,-81-2 0,1449 3 0,-1557-2 0,1 0 0,-1-2 0,29-8 0,-24 4 0,54-4 0,391 8 0,-245 7 0,2226-3 0,-2431-2 0,-1 0 0,0-2 0,33-9 0,-28 6 0,56-7 0,362 11 0,-230 5 0,-171-1 0,1-3 0,-1-1 0,77-17 0,-83 13 0,0 1 0,1 3 0,77 3 0,37-2 0,-128-2 0,46-12 0,-49 10 0,1 0 0,31-2 0,159 8 0,24-2 0,-151-16 0,-6 0 0,28-4 0,-80 14 0,0 2 0,42-4 0,-25 8 0,-21 2 0,0-2 0,0-1 0,34-8 0,-20 3 0,0 2 0,64-3 0,-59 6 0,71-12 0,-40 3 0,0 3 0,0 4 0,86 5 0,-139 1 0,-1-3-267,0 0 0,0-2 0,0 0-1,24-8 1,-46 12 238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4.0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1194 3 24575,'-1194'0'0,"1321"-2"0,150 5 0,-255 0 0,0 2 0,23 6 0,37 7 0,27 3 0,-76-13 0,-1-1 0,40 2 0,-20-6 0,-3-2 0,0 3 0,67 13 0,-50-6 0,0-4 0,1-3 0,121-7 0,-50 0 0,-48 2 0,111 3 0,-173 2 0,44 12 0,-47-9 0,1-2 0,32 4 0,70-9 0,-93-1 0,-1 0 0,1 2 0,-1 2 0,58 12 0,-53-6 0,1-1 0,0-2 0,49 0 0,126-7 0,-80-2 0,323 3 0,-423 2 0,0 1 0,53 13 0,-46-8 0,50 4 0,-1-10 0,-62-3 0,1 1 0,-1 2 0,0 1 0,37 9 0,-26-3 0,1-1 0,-1-3 0,48 2 0,126-9 0,-79-1 0,-102 2 0,0-2 0,-1-1 0,53-13 0,-25 8 0,0 1 0,0 4 0,121 6 0,-59 1 0,460-3-1365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7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1610 2109 24575,'-753'0'0,"728"-2"0,-1-1 0,1 0 0,-33-10 0,28 5 0,-56-5 0,-7 11 0,64 3 0,-1-1 0,1-2 0,0-1 0,-35-8 0,-176-40 0,147 36 0,269 17 0,-77-4 0,1196 2 0,-1268 2 0,-1 1 0,0 0 0,30 10 0,-26-6 0,55 5 0,149-12 0,30 2 0,-163 18 0,-75-14 0,1 0 0,30 1 0,418-3 0,-243-7 0,-172 0 0,90-15 0,-88 8 0,82-1 0,-94 11 0,-1-2 0,1-2 0,67-14 0,-83 13 0,0 0 0,62 0 0,-65 5 0,1-1 0,-1-2 0,52-11 0,-34 4 0,0 2 0,1 3 0,0 1 0,95 7 0,70-5 0,-114-17 0,-75 12 0,1 1 0,29-1 0,195 7 0,37-2 0,-259-2 0,43-12 0,-47 9 0,0 2 0,34-4 0,99 9 0,16-2 0,-141-3 0,56-15 0,-41 8 0,-15 5 0,0-2 0,-1-1 0,58-27 0,-83 33 0,0-1 0,0-1 0,-1 0 0,0 0 0,0 0 0,8-10 0,16-18 0,-24 29 0,0-1 0,-1-1 0,0 1 0,0-1 0,0 0 0,-1 0 0,0 0 0,-1-1 0,0 1 0,0-1 0,0 0 0,-1 0 0,2-10 0,-1-12 0,0 0 0,-2-42 0,-2 47 0,1 0 0,2 0 0,7-42 0,0 22 0,-1-1 0,4-86 0,-14-96 0,-2 78 0,4 103 0,2 0 0,1 0 0,17-78 0,-14 100 0,-1-1 0,-1 0 0,-1 0 0,-2-1 0,0 1 0,-2 0 0,-1-1 0,-1 1 0,-10-38 0,9 45 0,1 6 0,-1 0 0,0 0 0,0 0 0,-9-15 0,13 27 0,-1-1 0,0 0 0,1 1 0,-1 0 0,0-1 0,0 1 0,0-1 0,0 1 0,0 0 0,-1 0 0,1 0 0,0 0 0,0 0 0,-1 0 0,1 0 0,-1 0 0,1 0 0,-1 0 0,1 1 0,-1-1 0,1 1 0,-1-1 0,0 1 0,1 0 0,-1-1 0,0 1 0,1 0 0,-1 0 0,0 0 0,1 1 0,-1-1 0,0 0 0,1 0 0,-1 1 0,0-1 0,1 1 0,-1 0 0,1-1 0,-1 1 0,1 0 0,-3 2 0,0 0 0,-1 1 0,1 0 0,0 0 0,1 0 0,-1 0 0,1 1 0,0-1 0,0 1 0,0 0 0,1 0 0,-1 0 0,-1 9 0,-19 74 0,12-38 0,-9 58 0,18-86 0,-1-1 0,-1 1 0,-1-1 0,-1 0 0,-16 39 0,13-41 0,2 0 0,0 1 0,-4 20 0,7-23 0,0-1 0,-2 1 0,0-2 0,0 1 0,-12 18 0,-7 6 0,1 0 0,-22 54 0,38-73 0,1 0 0,1 1 0,0 0 0,2 0 0,0 0 0,0 40 0,5 29 0,2-58 0,-3 0 0,0 0 0,-3 0 0,-12 64 0,6-58 0,2 1 0,1 0 0,-1 49 0,9 126 0,1-80 0,-3-113 0,1-9 0,-1 0 0,-1 0 0,0 0 0,-3 14 0,4-24 0,-1 0 0,0 0 0,0 1 0,-1-1 0,1 0 0,-1 0 0,1 0 0,-1 0 0,0 0 0,0-1 0,0 1 0,-1-1 0,1 1 0,0-1 0,-1 0 0,0 0 0,0 0 0,1 0 0,-1 0 0,-4 1 0,-22 8 0,1-1 0,-1-2 0,0-1 0,-1-2 0,-51 4 0,-157-9 0,124-2 0,-1051 2 0,1155 0 0,4-1 0,1 0 0,0 1 0,0 0 0,0 0 0,-1 1 0,1 0 0,0 0 0,0 0 0,0 0 0,0 1 0,0-1 0,0 1 0,0 1 0,-5 2 0,10-4 0,0-1 0,0 0 0,0 0 0,-1 0 0,1 0 0,0 1 0,0-1 0,0 0 0,0 0 0,0 0 0,0 1 0,0-1 0,-1 0 0,1 0 0,0 1 0,0-1 0,0 0 0,0 0 0,0 0 0,0 1 0,0-1 0,0 0 0,0 0 0,0 1 0,0-1 0,0 0 0,1 0 0,-1 1 0,0-1 0,0 0 0,0 0 0,0 0 0,0 1 0,0-1 0,0 0 0,1 0 0,-1 0 0,0 0 0,0 1 0,0-1 0,1 0 0,13 7 0,15-1 0,70 2 0,157-9 0,-100-2 0,-118 3 0,0-2 0,55-9 0,-73 6 0,-1 0 0,1-1 0,-1 0 0,0-2 0,0 0 0,22-15 0,75-43-1365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8.5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511 1 24575,'-10'0'0,"-1"1"0,0-1 0,0 2 0,0 0 0,1 0 0,-1 1 0,1 0 0,0 1 0,-15 7 0,10-2 0,1 1 0,-1 0 0,1 1 0,1 0 0,-13 15 0,9-11 0,0-2 0,-1 0 0,-1 0 0,0-2 0,0 0 0,-1-2 0,0 0 0,-33 9 0,0 2 0,49-18 0,0 0 0,0-1 0,1 1 0,-1 1 0,1-1 0,-1 0 0,-4 6 0,7-8 0,1 1 0,0-1 0,-1 1 0,1-1 0,0 1 0,-1-1 0,1 1 0,0-1 0,0 1 0,-1-1 0,1 1 0,0-1 0,0 1 0,0-1 0,0 1 0,0-1 0,0 1 0,0-1 0,0 1 0,0 0 0,0-1 0,0 1 0,0-1 0,0 1 0,1 0 0,-1 0 0,1 0 0,0 0 0,0 0 0,0 0 0,0-1 0,-1 1 0,1 0 0,0-1 0,0 1 0,0-1 0,0 1 0,1-1 0,-1 1 0,0-1 0,0 0 0,1 1 0,19 3 0,0 0 0,30 2 0,34 6 0,-14 0 0,0-4 0,0-2 0,1-3 0,72-7 0,-7 1 0,-126 3 0,0 0 0,0-1 0,0 0 0,0-1 0,-1 0 0,1-1 0,-1 0 0,1-1 0,-1 0 0,0 0 0,-1-1 0,1 0 0,-1-1 0,0 0 0,0-1 0,-1 0 0,1 0 0,-2 0 0,1-1 0,-1-1 0,9-13 0,-15 22 0,0-1 0,-1 0 0,1-1 0,0 1 0,-1 0 0,1 0 0,-1 0 0,0 0 0,1 0 0,-1 0 0,0-1 0,0 1 0,1 0 0,-1 0 0,0 0 0,0-1 0,0 1 0,-1 0 0,1 0 0,0 0 0,0-1 0,-1 1 0,1 0 0,-1 0 0,1 0 0,-1 0 0,0-2 0,-1 1 0,0 0 0,-1 0 0,1 1 0,0-1 0,0 1 0,-1-1 0,1 1 0,-1 0 0,1 0 0,-1 0 0,1 1 0,-4-2 0,-11-1 0,-1 1 0,1 1 0,-20 0 0,30 1 0,-79 1-1365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02.3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0 336 24575,'91'1'0,"106"-4"0,-167-1 0,44-12 0,-48 10 0,1 0 0,31-2 0,-9 4 0,82-19 0,-49 4 0,0 4 0,1 3 0,113-1 0,-67 16 0,157-5 0,-185-18 0,-75 14 0,1 0 0,29-1 0,420 3 0,-244 7 0,1433-3 0,-1639-2 0,-1 0 0,0-2 0,34-9 0,-30 6 0,58-7 0,-27 11 0,-10 1 0,-1-2 0,57-13 0,-66 10 0,59-3 0,-56 6 0,49-9 0,-39 4 0,94-3 0,-56 6 0,10-12 0,-73 11 0,54-5 0,115 10-220,-147 2-925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09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580 82 24575,'0'-3'0,"0"0"0,0 0 0,-1 0 0,1-1 0,0 1 0,-1 0 0,0 0 0,0 0 0,0 0 0,0 0 0,0 1 0,-1-1 0,1 0 0,-1 1 0,0-1 0,0 1 0,0-1 0,0 1 0,0 0 0,0-1 0,-4-1 0,1 1 0,0 1 0,0-1 0,0 1 0,0 0 0,-1 1 0,1-1 0,0 1 0,-1 0 0,1 0 0,-1 1 0,-7 0 0,-2 0 0,-1 2 0,1-1 0,0 2 0,0 0 0,0 1 0,0 1 0,0 0 0,-14 7 0,-100 44 0,26-14 0,6-5-1365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10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544 1 24575,'25'1'0,"-35"2"0,-25 10 0,-95 56 0,79-40 0,-1-2 0,-71 26 0,103-47 0,5-2 0,0 1 0,0 0 0,1 1 0,0 0 0,0 1 0,0 1 0,1 0 0,-18 15 0,30-22 0,1-1 0,0 0 0,0 1 0,-1-1 0,1 0 0,0 1 0,0-1 0,0 0 0,0 1 0,0-1 0,-1 1 0,1-1 0,0 0 0,0 1 0,0-1 0,0 1 0,0-1 0,0 0 0,0 1 0,0-1 0,1 1 0,-1-1 0,0 1 0,0-1 0,0 0 0,0 1 0,0-1 0,1 0 0,-1 1 0,0-1 0,0 0 0,1 1 0,-1-1 0,0 0 0,0 1 0,1-1 0,-1 0 0,0 0 0,1 1 0,-1-1 0,0 0 0,1 0 0,-1 0 0,1 0 0,-1 1 0,0-1 0,1 0 0,-1 0 0,1 0 0,-1 0 0,0 0 0,1 0 0,-1 0 0,1 0 0,0 0 0,26 4 0,-26-4 0,28 1 0,-17-1 0,-1 1 0,0 0 0,0 0 0,1 1 0,18 6 0,-27-6 0,1-1 0,-1 1 0,1 0 0,-1 0 0,0 1 0,0-1 0,0 1 0,0-1 0,0 1 0,-1 0 0,1 0 0,-1 0 0,0 0 0,0 1 0,0-1 0,0 1 0,-1-1 0,1 1 0,-1 0 0,0-1 0,1 6 0,2 16-62,-1 1 0,-1-1 0,-1 1 0,-4 41 0,1-31-993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30.9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5298 425 24575,'-5'-1'0,"1"0"0,-1-1 0,0 0 0,1 0 0,-1 0 0,1-1 0,0 1 0,-1-1 0,1 0 0,1-1 0,-7-5 0,-30-20 0,23 23 0,0 1 0,0 0 0,-1 2 0,1 0 0,-33-2 0,-96 8 0,66 0 0,-70-2 0,1345-1 0,-1153 2 0,0 2 0,47 11 0,-43-7 0,69 5 0,624-12 0,-354-3 0,2196 2 0,-2554-2 0,-1-1 0,1 0 0,28-9 0,-24 4 0,54-4 0,363 8 0,-231 7 0,-191-5 0,0 0 0,-1-2 0,33-9 0,-28 6 0,56-7 0,168 15 0,32-4 0,-186-16 0,-74 12 0,1 2 0,30-3 0,155 9 0,32-4 0,-184-9 0,-58 11 0,0 1 0,1-1 0,-1 0 0,0 0 0,1 0 0,-1 0 0,0 0 0,0-1 0,0 1 0,0-1 0,0 1 0,0-1 0,-1 0 0,1 0 0,0 1 0,-1-1 0,1 0 0,-1 0 0,0-1 0,0 1 0,1-3 0,-2 4 0,0 0 0,0-1 0,-1 1 0,1 0 0,-1-1 0,1 1 0,-1 0 0,0 0 0,1-1 0,-1 1 0,0 0 0,0 0 0,0 0 0,0 0 0,0 0 0,0 0 0,0 0 0,0 0 0,0 1 0,0-1 0,-1 0 0,1 1 0,0-1 0,0 0 0,-1 1 0,1 0 0,0-1 0,-1 1 0,1 0 0,-1 0 0,-2 0 0,-51-8 0,51 8 0,-86-3 0,50 3 0,0-2 0,-52-10 0,25 1 0,-132-6 0,-71 18 0,97 2 0,-1326-3 0,1473-2 0,-1-1 0,1-1 0,-29-8 0,24 5 0,-54-6 0,9 11 0,35 1 0,1-2 0,-52-9 0,-174-39 0,206 41 0,1 3 0,-1 3 0,0 2 0,-61 7 0,-4-2 0,-1581-3 0,1679 2 0,1 0 0,0 2 0,-30 8 0,26-4 0,-56 4 0,-389-8 0,243-7 0,-1225 3 0,1430-1 0,1-2 0,0-1 0,-30-8 0,25 5 0,-54-6 0,-391 9 0,245 7 0,-227-3 0,432 2 0,-1 1 0,1 0 0,-30 9 0,26-4 0,-56 4 0,-361-8 0,229-7 0,183 5 0,0 2 0,-53 11 0,46-6 0,-50 3 0,-384-9 0,245-5 0,-477 2 0,681 1 0,1 2 0,0 1 0,-30 8 0,26-5 0,-56 6 0,63-11-227,0 1-1,0 1 1,0 2-1,1 0 1,-36 15-1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44.4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255 47 24575,'-9'1'0,"0"1"0,0-1 0,1 2 0,-1-1 0,1 1 0,0 0 0,0 0 0,0 1 0,0 1 0,0-1 0,1 1 0,0 0 0,0 1 0,0 0 0,-8 8 0,2 1 0,-1 0 0,2 0 0,0 1 0,1 1 0,-17 32 0,22-35 0,1 1 0,0 1 0,1-1 0,1 0 0,0 1 0,-1 26 0,6 101 0,1-70 0,-5 12 0,0-57 0,1 0 0,2 1 0,0-1 0,2 0 0,1 1 0,9 32 0,-12-59 0,-1-1 0,1 1 0,-1 0 0,1-1 0,0 1 0,0 0 0,0-1 0,0 1 0,0-1 0,0 0 0,0 1 0,0-1 0,1 0 0,2 2 0,-4-2 0,1-1 0,0 0 0,-1 0 0,1 0 0,0 0 0,-1 0 0,1 1 0,0-1 0,-1 0 0,1 0 0,0-1 0,-1 1 0,1 0 0,-1 0 0,1 0 0,0 0 0,-1 0 0,1-1 0,0 1 0,-1 0 0,1-1 0,-1 1 0,1 0 0,-1-1 0,2 0 0,0-2 0,1 0 0,-1 0 0,1 0 0,-1 0 0,0-1 0,0 1 0,-1-1 0,1 1 0,-1-1 0,1 0 0,0-4 0,2-21 0,0-1 0,-2 1 0,-1-35 0,-2 37 0,1-1 0,2 1 0,1-1 0,7-30 0,0 13 0,-3 0 0,-1-1 0,-3 0 0,-2-62 0,-2 143 0,-1-1 0,-13 64 0,4-52 0,3-1 0,-4 92 0,14 96 0,1-83 0,-4-86 0,3 78 0,-2-138 0,0-1 0,0 1 0,1-1 0,-1 0 0,1 1 0,0-1 0,0 0 0,0 1 0,0-1 0,1 0 0,-1 0 0,1 0 0,0 0 0,0 0 0,0 0 0,0-1 0,1 1 0,-1-1 0,0 1 0,1-1 0,0 0 0,0 0 0,-1 0 0,1 0 0,1-1 0,-1 1 0,0-1 0,0 0 0,0 0 0,1 0 0,-1 0 0,0 0 0,1-1 0,5 1 0,-1-2 0,-1 1 0,1-1 0,0 0 0,0-1 0,0 0 0,0 0 0,-1-1 0,1 0 0,-1 0 0,0-1 0,0 1 0,0-2 0,-1 1 0,7-6 0,19-19 0,34-43 0,0 1 0,-59 63 0,0 0 0,-1-1 0,0 0 0,-1 0 0,0-1 0,0 1 0,-1-1 0,0 0 0,0 0 0,-1 0 0,-1-1 0,0 1 0,1-14 0,-2 10 0,0 0 0,-1 1 0,0-1 0,-1 0 0,-1 1 0,0-1 0,-1 1 0,0-1 0,-10-24 0,11 34 0,0 1 0,0-1 0,0 1 0,-1-1 0,0 1 0,0 0 0,1 0 0,-2 0 0,1 0 0,0 0 0,0 1 0,-1-1 0,0 1 0,1 0 0,-1 0 0,0 1 0,0-1 0,0 1 0,-5-2 0,6 3 0,1-1 0,-1 1 0,0 0 0,0 0 0,1 0 0,-1 0 0,0 0 0,1 1 0,-1-1 0,0 1 0,1 0 0,-1 0 0,1 0 0,-1 0 0,1 0 0,-1 0 0,1 1 0,0-1 0,0 1 0,0 0 0,0-1 0,0 1 0,0 0 0,0 0 0,0 0 0,1 1 0,-1-1 0,1 0 0,0 0 0,-2 5 0,-3 11 0,2 0 0,0 1 0,1-1 0,1 1 0,0-1 0,2 1 0,0 0 0,3 19 0,-1-61 0,0 0 0,1 1 0,13-43 0,36-90 0,-51 152 0,0 0 0,1 0 0,-1 0 0,1-1 0,0 1 0,0 1 0,0-1 0,1 0 0,-1 1 0,0-1 0,1 1 0,0-1 0,0 1 0,0 0 0,0 0 0,0 1 0,4-3 0,-5 4 0,1-1 0,-1 1 0,0 0 0,0 0 0,0 0 0,1 0 0,-1 0 0,0 0 0,0 1 0,0-1 0,0 1 0,1-1 0,-1 1 0,0 0 0,0 0 0,0 0 0,0 0 0,-1 0 0,1 1 0,0-1 0,0 0 0,-1 1 0,1-1 0,-1 1 0,1 0 0,-1 0 0,0-1 0,2 4 0,13 19 0,-10-14 0,1 0 0,0-1 0,0 0 0,0 0 0,1-1 0,12 10 0,-17-16 0,-1-1 0,1 1 0,0-1 0,0 1 0,1-1 0,-1 0 0,0 0 0,0 0 0,0-1 0,1 1 0,-1-1 0,0 1 0,1-1 0,-1 0 0,0-1 0,1 1 0,-1-1 0,0 1 0,1-1 0,-1 0 0,0 0 0,0 0 0,0-1 0,0 1 0,0-1 0,5-3 0,20-12 0,0 2 0,0 1 0,2 1 0,0 2 0,0 1 0,38-8 0,105-23 0,-165 39 0,0 0 0,1 0 0,-1-1 0,-1 0 0,1 0 0,0-1 0,-1 0 0,1-1 0,10-8 0,-17 12 0,1-1 0,-1 1 0,1-1 0,-1 1 0,0-1 0,1 0 0,-1 0 0,0 0 0,0 1 0,-1-1 0,1 0 0,0 0 0,0-1 0,-1 1 0,0 0 0,1 0 0,-1-2 0,0 1 0,-1 0 0,1 0 0,-1 1 0,0-1 0,0 0 0,0 1 0,0-1 0,0 0 0,0 1 0,-1-1 0,1 1 0,-1 0 0,0-1 0,0 1 0,0 0 0,-2-2 0,-7-6 0,1 1 0,-1 0 0,-1 1 0,0 0 0,0 1 0,0 0 0,-1 1 0,0 0 0,0 1 0,0 1 0,-26-6 0,-4-3 0,26 7 0,0 1 0,-26-4 0,40 8 0,-1 1 0,1-1 0,0 1 0,0 0 0,0 0 0,-1 0 0,1 1 0,0-1 0,0 1 0,0-1 0,0 1 0,0 0 0,0 1 0,0-1 0,0 0 0,0 1 0,0-1 0,1 1 0,-5 3 0,6-4 0,0 1 0,0-1 0,0 0 0,0 1 0,0-1 0,0 0 0,0 1 0,1-1 0,-1 1 0,1-1 0,-1 1 0,1-1 0,-1 1 0,1 0 0,0-1 0,-1 1 0,1 0 0,0-1 0,0 1 0,1-1 0,-1 1 0,0 0 0,0-1 0,1 1 0,-1 0 0,1-1 0,-1 1 0,1-1 0,0 1 0,0-1 0,-1 0 0,1 1 0,0-1 0,0 0 0,0 1 0,1-1 0,1 2 0,1 1 0,1 0 0,-1-1 0,1 1 0,0-1 0,0 0 0,0 0 0,1 0 0,10 4 0,21 0 0,-1-2 0,1-1 0,0-1 0,0-3 0,58-5 0,5 1 0,-52 5 0,-26 0 0,0-1 0,0 0 0,0-2 0,0 0 0,24-7 0,-41 8 0,0-1 0,-1 1 0,1-1 0,-1 0 0,1-1 0,-1 1 0,0-1 0,0 0 0,0 0 0,0 0 0,0 0 0,-1-1 0,0 1 0,1-1 0,-1 0 0,-1 0 0,1 0 0,-1-1 0,1 1 0,-1 0 0,0-1 0,-1 0 0,1 1 0,-1-1 0,0 0 0,0 0 0,0 0 0,-1-5 0,0 4 0,0 1 0,-1-1 0,0 1 0,0-1 0,0 1 0,-1 0 0,0 0 0,0-1 0,0 1 0,0 0 0,-1 1 0,0-1 0,0 0 0,0 1 0,-1 0 0,1 0 0,-1 0 0,0 0 0,0 0 0,-1 1 0,1-1 0,-1 1 0,1 1 0,-9-5 0,-11-5 0,0 1 0,-1 1 0,-41-11 0,17 6 0,27 8 0,0 0 0,0 2 0,-29-4 0,-62-12 0,79 13 0,-66-6 0,75 12 0,-61 1 0,82 1 0,-1 0 0,0 1 0,0-1 0,0 1 0,1 0 0,-1 1 0,1-1 0,-1 1 0,1 0 0,-1 0 0,1 1 0,0-1 0,-7 7 0,9-7 0,1 0 0,-1 0 0,1 0 0,-1 0 0,1 1 0,0-1 0,0 1 0,0-1 0,1 1 0,-1-1 0,1 1 0,-1-1 0,1 1 0,0 0 0,0-1 0,0 1 0,0-1 0,0 1 0,1 0 0,-1-1 0,1 1 0,-1-1 0,1 1 0,1 2 0,0-1 0,0 1 0,0 0 0,1-1 0,-1 1 0,1-1 0,0 0 0,0 0 0,0 0 0,1 0 0,-1-1 0,7 5 0,6 2 0,1-1 0,0 0 0,0-1 0,1-1 0,0-1 0,1-1 0,-1 0 0,1-1 0,25 1 0,21-1 0,92-6 0,-53-1 0,355 3 0,-452 0 0,1 0 0,0-1 0,0 0 0,0 0 0,-1-1 0,1 0 0,-1 0 0,1 0 0,13-8 0,-18 9 0,-1-1 0,0 1 0,0-1 0,0 0 0,0 0 0,0 0 0,-1 0 0,1 0 0,-1 0 0,1 0 0,-1 0 0,0-1 0,0 1 0,0 0 0,0-1 0,0 1 0,0-1 0,-1 1 0,1-1 0,-1 0 0,1 1 0,-1-1 0,0 0 0,0 1 0,-1-1 0,1 1 0,0-1 0,-1 0 0,0 1 0,1-1 0,-1 1 0,0 0 0,-2-5 0,0 3 0,1 0 0,-1-1 0,0 1 0,0 0 0,0 0 0,0 1 0,-1-1 0,1 1 0,-1 0 0,0 0 0,0 0 0,0 0 0,-1 0 0,1 1 0,0 0 0,-1 0 0,0 0 0,1 1 0,-1-1 0,0 1 0,-8-1 0,-12-1 0,0 1 0,-50 1 0,56 2 0,10-1 0,1 0 0,-1 1 0,0 1 0,1-1 0,-1 1 0,1 1 0,0-1 0,0 2 0,0-1 0,0 1 0,-12 7 0,16-8 0,-1 1 0,1 0 0,0 0 0,0 0 0,0 0 0,1 0 0,0 1 0,-1 0 0,2-1 0,-1 1 0,0 0 0,1 1 0,0-1 0,0 0 0,1 1 0,-1-1 0,1 1 0,0-1 0,0 7 0,1-4 0,0 0 0,0-1 0,1 1 0,0 0 0,0 0 0,0-1 0,1 1 0,1-1 0,-1 1 0,1-1 0,0 0 0,1 0 0,0-1 0,0 1 0,0-1 0,1 1 0,0-1 0,10 10 0,-6-9 0,-1-1 0,1 0 0,0 0 0,0 0 0,1-1 0,-1-1 0,1 1 0,0-2 0,0 1 0,1-2 0,-1 1 0,1-1 0,13 0 0,107 18 0,-88-12 0,75 5 0,383-14 0,-482 1 0,0-1 0,1-1 0,-1-1 0,0-1 0,0 0 0,-1-1 0,1-1 0,32-16 0,-47 19 0,0 0 0,0-1 0,0 0 0,0 0 0,-1 0 0,1 0 0,-1 0 0,0-1 0,-1 1 0,1-1 0,-1 0 0,0 0 0,0 0 0,0 0 0,-1 0 0,1 0 0,-1 0 0,-1-1 0,1 1 0,-1 0 0,0 0 0,0-1 0,0 1 0,-1 0 0,-2-11 0,2 10 0,0 0 0,-1 1 0,1-1 0,-1 0 0,-1 1 0,1-1 0,-1 1 0,0 0 0,0-1 0,0 1 0,-1 1 0,0-1 0,0 1 0,0-1 0,0 1 0,-1 0 0,0 1 0,0-1 0,0 1 0,0 0 0,0 0 0,-10-4 0,-6 3 0,-1 1 0,1 0 0,0 1 0,-34 2 0,31 1 0,1-1 0,-1-2 0,-39-7 0,15 0 0,0 1 0,-79-2 0,-102 11 0,81 2 0,83-4 0,-77 3 0,138-2 0,1 0 0,0 0 0,0 1 0,0-1 0,0 1 0,0-1 0,0 1 0,1 0 0,-1 0 0,0 0 0,0 1 0,0-1 0,1 0 0,-1 1 0,1 0 0,-1 0 0,1 0 0,0 0 0,0 0 0,0 0 0,0 0 0,0 1 0,0-1 0,0 1 0,1-1 0,-1 1 0,1 0 0,0 0 0,0 0 0,0-1 0,-1 6 0,2-2 0,0-1 0,1 1 0,-1 0 0,1-1 0,0 1 0,0 0 0,1-1 0,0 0 0,0 1 0,0-1 0,0 0 0,1 0 0,0 0 0,0 0 0,0-1 0,5 6 0,4 2 0,0 0 0,1 0 0,0-2 0,1 1 0,0-2 0,1 0 0,-1 0 0,2-2 0,-1 0 0,1 0 0,0-2 0,1 0 0,-1 0 0,23 2 0,24 0 0,0-2 0,96-5 0,-101-1 0,-51 2 0,1-2 0,0 1 0,0-1 0,-1 0 0,1 0 0,-1-1 0,1 0 0,12-6 0,-17 6 0,1 0 0,-1-1 0,0 1 0,0 0 0,0-1 0,-1 0 0,1 0 0,-1 0 0,1 0 0,-1 0 0,0 0 0,0-1 0,-1 1 0,1-1 0,-1 1 0,1-1 0,-1 0 0,0 0 0,1-6 0,-1 1 0,1 1 0,-1-1 0,-1 0 0,1 1 0,-2-1 0,1 0 0,-1 1 0,0-1 0,-1 1 0,-3-12 0,3 16 0,0 0 0,0 0 0,0 1 0,0-1 0,-1 0 0,1 1 0,-1 0 0,0-1 0,0 1 0,-1 0 0,1 0 0,-1 1 0,1-1 0,-1 1 0,0 0 0,0 0 0,0 0 0,0 0 0,0 1 0,0-1 0,0 1 0,-5-1 0,-7 0 0,0 1 0,0 0 0,0 1 0,0 0 0,0 2 0,0 0 0,1 0 0,-1 2 0,-16 5 0,-2 2 0,0 2 0,-62 33 0,86-40 0,1 0 0,0 0 0,0 1 0,0 0 0,1 1 0,0 0 0,0 0 0,1 1 0,0 0 0,1 0 0,0 0 0,0 1 0,-5 14 0,9-19 0,0 0 0,0 0 0,1 0 0,0 0 0,0 0 0,0 1 0,1-1 0,0 0 0,0 1 0,0-1 0,1 0 0,-1 1 0,1-1 0,1 0 0,-1 0 0,1 1 0,-1-1 0,2-1 0,-1 1 0,0 0 0,1 0 0,0-1 0,0 0 0,0 1 0,1-1 0,0 0 0,-1-1 0,1 1 0,8 5 0,0-1 0,0 0 0,0-1 0,1-1 0,0 0 0,1 0 0,-1-2 0,1 1 0,0-2 0,0 0 0,24 2 0,14-2 0,86-6 0,-49 0 0,453 2 0,-532 2 0,1-2 0,-1 1 0,0-2 0,0 1 0,0-1 0,0-1 0,0 1 0,0-2 0,14-6 0,-21 8 0,1 0 0,-1-1 0,0 1 0,0-1 0,0 0 0,0 1 0,0-1 0,0-1 0,-1 1 0,0 0 0,0-1 0,0 1 0,0-1 0,0 1 0,0-1 0,-1 0 0,0 0 0,0 0 0,0 0 0,0 0 0,-1 0 0,0 0 0,1 0 0,-1 0 0,-1 0 0,0-7 0,-1 0 0,0 0 0,-1 1 0,0-1 0,-1 1 0,0 0 0,0 0 0,-1 0 0,0 1 0,-1 0 0,-12-15 0,-6-4 0,-50-45 0,54 54 0,10 10 0,-1 0 0,0 0 0,-1 2 0,0-1 0,0 1 0,-1 1 0,1 0 0,-1 1 0,0 1 0,-1 0 0,-20-4 0,-6 3 0,0 2 0,-65 3 0,-33-1 0,127-2 0,-1 1 0,0-1 0,1-1 0,0 0 0,0-1 0,0 0 0,0 0 0,1-2 0,0 1 0,0-1 0,0 0 0,-13-14 0,11 10 0,0 1 0,-1 0 0,0 1 0,-1 1 0,0 0 0,-20-8 0,-1 3 0,0 2 0,0 1 0,-1 2 0,0 2 0,-63-4 0,47 9 0,12-1 0,0 2 0,1 1 0,-1 2 0,-67 15 0,91-14 0,-26 8 0,-58 24 0,88-31 0,1 0 0,0 1 0,0 0 0,0 1 0,1 1 0,0-1 0,1 1 0,0 1 0,-15 18 0,21-24 0,0 1 0,1 0 0,-1 0 0,1 0 0,0 0 0,0 0 0,1 1 0,-1-1 0,1 0 0,0 1 0,0-1 0,1 1 0,-1-1 0,1 1 0,0 0 0,0-1 0,0 1 0,1-1 0,0 1 0,2 8 0,0-7 0,0 1 0,0-1 0,1 0 0,-1 0 0,2 0 0,-1 0 0,1-1 0,0 1 0,0-1 0,0 0 0,0-1 0,11 7 0,34 27 0,-38-27 0,1-1 0,-1-1 0,1 0 0,1-1 0,0 0 0,0-1 0,27 10 0,-4-8 0,8 3 0,0-2 0,1-3 0,63 4 0,-20-12 0,-56-1 0,-1 1 0,1 2 0,-1 1 0,1 2 0,34 8 0,-37-4 0,-1-1 0,1-1 0,1-1 0,-1-2 0,1-2 0,0 0 0,-1-2 0,1-2 0,-1 0 0,41-11 0,-9-6 0,116-55 0,-175 73 0,1 1 0,0-1 0,-1 0 0,0 0 0,1-1 0,-1 1 0,0-1 0,0 1 0,0-1 0,0 0 0,-1 0 0,1 0 0,-1-1 0,0 1 0,0 0 0,0-1 0,0 0 0,-1 1 0,1-1 0,1-6 0,-3 5 0,0 0 0,0-1 0,0 1 0,-1 0 0,1-1 0,-1 1 0,-1 0 0,1 0 0,-1 0 0,1 0 0,-2 0 0,1 0 0,-5-7 0,-3-4 0,-2 1 0,0-1 0,0 2 0,-2 0 0,1 1 0,-2 0 0,-25-17 0,25 20 0,-1 1 0,0 1 0,0 0 0,-1 1 0,0 1 0,-30-8 0,17 9 0,0 1 0,-1 2 0,-35 1 0,-72 0 0,-142 6 0,272-4 0,1 0 0,-1 0 0,0 1 0,1 0 0,-1 0 0,1 1 0,0 0 0,0 0 0,0 0 0,0 1 0,0 0 0,1 1 0,-10 8 0,2 2 0,1 0 0,0 1 0,-19 33 0,29-44 0,-8 9 0,1 0 0,-2-1 0,0-1 0,0 0 0,-1 0 0,-1-2 0,-19 14 0,-28 21 0,44-27 0,0 2 0,1 0 0,0 1 0,-22 43 0,37-63 0,-14 24 0,-5 8 0,-32 70 0,52-101 0,-1-1 0,1 1 0,-1-1 0,1 1 0,-1 0 0,1-1 0,0 1 0,0 0 0,0-1 0,0 1 0,0 0 0,0 0 0,0-1 0,1 1 0,-1 0 0,1-1 0,-1 1 0,1-1 0,0 1 0,-1-1 0,1 1 0,0-1 0,0 1 0,0-1 0,0 0 0,0 1 0,0-1 0,1 0 0,-1 0 0,0 0 0,1 0 0,-1 0 0,1 0 0,-1 0 0,1 0 0,-1-1 0,1 1 0,-1-1 0,1 1 0,0-1 0,-1 1 0,1-1 0,1 0 0,12 3 0,-1-1 0,1-1 0,28 0 0,-32-1 0,20-1 0,0-1 0,0-1 0,0-2 0,0-1 0,-1-2 0,0 0 0,41-19 0,-50 20 0,0 0 0,1 2 0,39-6 0,-98 14 0,-73-4 0,-45 1 0,139 1 0,-1 1 0,1 1 0,0 0 0,0 1 0,0 1 0,1 0 0,-20 11 0,8-2 0,8-3 0,1 0 0,-2-2 0,1 0 0,-1-2 0,-1 0 0,1-1 0,-23 3 0,6-3 0,0 1 0,1 2 0,0 1 0,-34 15 0,-135 68 0,195-88 0,6-3 0,0 0 0,0 0 0,0 1 0,1-1 0,0 1 0,-1 0 0,1 0 0,0 0 0,0 0 0,1 1 0,-1-1 0,-2 6 0,4-8 0,1 0 0,-1 0 0,1 1 0,-1-1 0,1 0 0,0 1 0,0-1 0,0 1 0,0-1 0,0 0 0,0 1 0,0-1 0,0 0 0,0 1 0,1-1 0,-1 0 0,0 1 0,1-1 0,-1 0 0,1 0 0,0 1 0,-1-1 0,1 0 0,0 0 0,0 0 0,0 0 0,0 0 0,0 0 0,0 0 0,0 0 0,0 0 0,0-1 0,0 1 0,0 0 0,0 0 0,1-1 0,-1 1 0,0-1 0,1 0 0,-1 1 0,0-1 0,2 0 0,30 10 0,0-2 0,53 7 0,-38-8 0,27 5 0,82 16 0,-90-12 0,-21-4 0,1-2 0,-1-2 0,63 3 0,57-12-1365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46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24575,'0'7'0,"0"10"0,0 8 0,7 1 0,2 2 0,7-3 0,8-5 0,-1-1 0,3-2 0,-2 3 0,1-3 0,-4 4 0,3-2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48.4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87 24575,'10'-1'0,"1"0"0,-1-1 0,0 0 0,0-1 0,14-5 0,29-7 0,-15 11 0,64-1 0,-71 5 0,0-1 0,0-1 0,51-12 0,-41 5 0,1 2 0,-1 1 0,44 0 0,129 8 0,-79 0 0,3446-2 0,-3555 2 0,1 1 0,-1 0 0,29 10 0,-24-6 0,54 5 0,226-9 55,-166-5-1475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22.7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1942 86 24575,'-876'0'0,"848"-2"0,1-2 0,0 0 0,0-1 0,0-2 0,-33-13 0,32 10 0,-1 1 0,-1 2 0,1 1 0,-33-3 0,-398 7 0,228 5 0,2427-3 0,-2169 1 0,1 2 0,-1 1 0,29 8 0,-24-5 0,54 6 0,391-10 0,-244-5 0,226 2 0,-432 1 0,1 2 0,-1 1 0,29 8 0,-24-5 0,54 6 0,-14-11 0,-44-2 0,0 1 0,0 1 0,53 11 0,-41-4 0,1-3 0,72 4 0,-64-7 0,62 11 0,-34-2 0,1-4 0,146-3 0,-197-4 0,-1 2 0,0 0 0,35 10 0,-30-5 0,55 4 0,-24-8 0,-12-2 0,0 2 0,57 13 0,-44-8 0,0-2 0,1-2 0,112-8 0,-53 0 0,-51 2 0,-36-1 0,0 1 0,0 2 0,-1 2 0,1 1 0,36 9 0,-21-2 0,0-3 0,1-2 0,0-2 0,99-5 0,-70-1 0,-47 0 0,-1-2 0,-1-2 0,1-1 0,36-13 0,-67 20-17,-1 0 1,0 0-1,0 0 0,1 0 0,-1 0 0,0 0 0,1 0 0,-1 0 1,0 0-1,0 0 0,1 0 0,-1 0 0,0 0 0,0 0 1,1-1-1,-1 1 0,0 0 0,0 0 0,0 0 0,1-1 0,-1 1 1,0 0-1,0 0 0,0 0 0,0-1 0,1 1 0,-1 0 0,0 0 1,0-1-1,0 1 0,0 0 0,0 0 0,0-1 0,0 1 1,0 0-1,0 0 0,0-1 0,0 1 0,0 0 0,0-1 0,0 1 1,0 0-1,0 0 0,0-1 0,0 1 0,0 0 0,0 0 0,0-1 1,-1 1-1,1 0 0,0 0 0,0-1 0,0 1 0,0 0 1,-1 0-1,1 0 0,0-1 0,-1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23.5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634 70 24575,'-106'2'0,"-120"-5"0,202 0 0,-43-13 0,-17-2 0,59 14-341,1-1 0,-1 0-1,-28-12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1:37.0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607 453 24575,'0'-18'0,"0"1"0,-1-1 0,0 1 0,-1 0 0,-2-1 0,1 1 0,-2 0 0,0 1 0,-1-1 0,-1 1 0,-1 0 0,0 1 0,0 0 0,-2 0 0,0 1 0,-1 0 0,-13-14 0,-3 1 0,-49-39 0,67 59 0,0 1 0,0 0 0,-1 0 0,1 1 0,-2 1 0,1-1 0,0 1 0,-1 1 0,0 0 0,-13-2 0,20 5 0,0 0 0,0 0 0,0 0 0,0 1 0,1-1 0,-1 1 0,0 0 0,0 0 0,1 0 0,-1 0 0,1 1 0,-1-1 0,1 1 0,0 0 0,-1 0 0,1 0 0,0 1 0,0-1 0,0 1 0,1 0 0,-1-1 0,1 1 0,-1 0 0,1 1 0,-2 4 0,-5 8 0,2 0 0,0 1 0,1 0 0,-5 22 0,-3 6 0,0-13 0,7-20 0,2 0 0,0 0 0,0 0 0,-3 17 0,7-27 0,1 0 0,-1 0 0,1 0 0,0-1 0,0 1 0,0 0 0,0 0 0,0 0 0,0 0 0,0-1 0,0 1 0,1 0 0,-1 0 0,1 0 0,0-1 0,-1 1 0,1 0 0,0-1 0,0 1 0,0-1 0,0 1 0,0-1 0,1 1 0,-1-1 0,0 0 0,1 1 0,-1-1 0,0 0 0,1 0 0,0 0 0,-1 0 0,1 0 0,0-1 0,-1 1 0,4 1 0,-1-2 0,1 1 0,-1-1 0,0 0 0,0 0 0,0 0 0,0 0 0,1-1 0,-1 0 0,0 0 0,0 0 0,0 0 0,0-1 0,0 1 0,-1-1 0,1 0 0,0 0 0,-1 0 0,1-1 0,-1 1 0,0-1 0,0 0 0,0 0 0,3-4 0,1 0 0,-1-1 0,0 1 0,-1-1 0,1 0 0,-2 0 0,1-1 0,-1 0 0,0 1 0,2-12 0,-5 19 0,0-1 0,-1 1 0,1-1 0,-1 1 0,1-1 0,-1 1 0,0-1 0,0 1 0,1-1 0,-1 0 0,0 1 0,0-1 0,-1 1 0,1-1 0,0 1 0,0-1 0,-1 0 0,1 1 0,-1-1 0,1 1 0,-1 0 0,0-1 0,0 1 0,0 0 0,1-1 0,-1 1 0,0 0 0,-1 0 0,1 0 0,0-1 0,0 1 0,0 1 0,-1-1 0,1 0 0,-3-1 0,2 2 0,-1-1 0,1 1 0,-1 0 0,1 1 0,-1-1 0,1 0 0,-1 1 0,1-1 0,0 1 0,-1 0 0,1 0 0,0 0 0,-1 0 0,1 0 0,0 0 0,0 1 0,0-1 0,0 1 0,0-1 0,0 1 0,1 0 0,-3 2 0,-11 17 0,0 0 0,1 1 0,2 1 0,0 0 0,2 1 0,0 0 0,-7 30 0,3-13 0,-27 54 0,37-87 0,-1 0 0,1 1 0,1-1 0,0 1 0,0-1 0,1 1 0,0 0 0,-1 14 0,3-20 0,0-1 0,0 1 0,1-1 0,-1 1 0,1 0 0,0-1 0,0 1 0,0-1 0,0 0 0,0 1 0,1-1 0,-1 0 0,1 0 0,-1 0 0,1 0 0,0 0 0,0 0 0,0 0 0,0 0 0,0-1 0,0 1 0,0-1 0,0 0 0,1 1 0,-1-1 0,1 0 0,-1 0 0,1-1 0,-1 1 0,1 0 0,-1-1 0,1 0 0,4 1 0,0 0 0,1-1 0,0 1 0,0-1 0,0-1 0,0 1 0,0-1 0,0-1 0,0 1 0,-1-1 0,1-1 0,-1 0 0,1 0 0,-1 0 0,0-1 0,0 0 0,0 0 0,-1 0 0,0-1 0,0 0 0,0-1 0,0 1 0,-1-1 0,0 0 0,0 0 0,5-8 0,-3 3 0,0 2 0,1-1 0,0 1 0,1 0 0,0 1 0,1 0 0,0 0 0,0 1 0,0 0 0,1 1 0,0 0 0,0 1 0,1 0 0,-1 1 0,1 0 0,0 1 0,0 0 0,0 1 0,1 0 0,18 0 0,-10 2 0,0-1 0,0 0 0,32-6 0,-45 5 0,0 0 0,0-1 0,0 0 0,0 0 0,-1-1 0,1 0 0,-1 0 0,0-1 0,11-9 0,15-16 0,40-31 0,-65 54 0,0 0 0,-1 0 0,0 0 0,0-1 0,6-9 0,-7 9 0,-1 1 0,1 0 0,1 0 0,-1 1 0,10-7 0,-16 13 0,0 0 0,0 0 0,0 0 0,0 0 0,0 0 0,0 0 0,0 0 0,0 1 0,0-1 0,0 0 0,0 0 0,0 0 0,0 0 0,0 0 0,0 0 0,0 0 0,0 0 0,0 1 0,0-1 0,0 0 0,0 0 0,0 0 0,0 0 0,1 0 0,-1 0 0,0 0 0,0 0 0,0 0 0,0 0 0,0 0 0,0 0 0,0 0 0,0 0 0,0 0 0,1 0 0,-1 0 0,0 0 0,0 0 0,0 0 0,0 0 0,0 0 0,0 0 0,0 0 0,1 0 0,-1 0 0,0 0 0,0 0 0,0 0 0,0 0 0,0 0 0,0 0 0,0 0 0,0 0 0,0 0 0,1 0 0,-1 0 0,0 0 0,0 0 0,0 0 0,0-1 0,0 1 0,0 0 0,0 0 0,0 0 0,0 0 0,0 0 0,0 0 0,-5 13 0,-11 14 0,-4 2 0,2 1 0,1 1 0,1 1 0,2 0 0,1 1 0,1 0 0,2 1 0,-7 48 0,12-66 0,0 0 0,0-1 0,-2 0 0,-11 22 0,11-25 0,0 2 0,1-1 0,1 1 0,0 0 0,0 0 0,-1 16 0,5-26 0,-4 62 0,4-62 0,1-1 0,0 1 0,1-1 0,-1 1 0,1 0 0,-1-1 0,1 1 0,0-1 0,1 1 0,-1-1 0,0 0 0,1 1 0,0-1 0,3 5 0,-4-7 0,0-1 0,-1 0 0,1 1 0,0-1 0,-1 0 0,1 0 0,0 1 0,-1-1 0,1 0 0,0 0 0,-1 0 0,1 0 0,0 0 0,0 0 0,-1 0 0,1 0 0,0 0 0,-1 0 0,1-1 0,0 1 0,-1 0 0,1 0 0,0-1 0,-1 1 0,1 0 0,-1-1 0,1 1 0,0-1 0,-1 1 0,1-1 0,-1 1 0,1-1 0,-1 1 0,1-2 0,16-19 0,-9 7 0,2-1 0,-1 1 0,2 1 0,0 0 0,19-18 0,-23 25 0,1 0 0,-1 1 0,1 1 0,0-1 0,1 1 0,-1 0 0,0 1 0,1 0 0,0 1 0,0-1 0,0 2 0,11-2 0,54-1 0,105 8 0,-104 0 0,97-8 0,-161 3 0,-1 0 0,1-1 0,-1 0 0,0-1 0,0 0 0,0-1 0,0 0 0,0 0 0,-1-1 0,0-1 0,0 1 0,0-1 0,-1-1 0,0 0 0,0 0 0,0 0 0,-1-1 0,0 0 0,-1-1 0,0 1 0,0-1 0,5-12 0,23-34 0,-20 35 0,-1 0 0,-1-1 0,-1-1 0,-1 0 0,9-30 0,-18 47 0,0 0 0,-1 0 0,1 1 0,-1-1 0,-1 0 0,1 0 0,-1 0 0,1 0 0,-2 0 0,1 0 0,0 1 0,-1-1 0,0 0 0,0 1 0,0-1 0,-1 1 0,1 0 0,-1 0 0,0 0 0,0 0 0,-1 1 0,1-1 0,-1 1 0,0 0 0,0 0 0,0 0 0,0 0 0,-7-3 0,-8-4 0,0 0 0,-1 2 0,0 0 0,-1 1 0,-24-4 0,-124-29 0,137 33 0,-1 1 0,-54-2 0,72 7 0,0 1 0,0 1 0,0 0 0,0 1 0,0 1 0,0 0 0,1 1 0,-15 6 0,23-6 0,1-1 0,1 1 0,-1 0 0,1 0 0,-1 0 0,1 0 0,0 1 0,1 0 0,-1 0 0,1 0 0,0 0 0,0 1 0,0-1 0,1 1 0,0-1 0,0 1 0,1 0 0,-1 0 0,1 0 0,0 0 0,1 10 0,-2 2 0,2 1 0,0-1 0,1 0 0,1 0 0,0 0 0,7 20 0,-8-33 0,1 1 0,0-1 0,1 0 0,-1 1 0,1-1 0,0 0 0,0-1 0,1 1 0,-1-1 0,1 1 0,0-1 0,1 0 0,-1 0 0,0-1 0,1 1 0,0-1 0,0 0 0,0 0 0,0-1 0,0 0 0,1 0 0,-1 0 0,1 0 0,9 1 0,11 0 0,1 0 0,-1-2 0,1-1 0,33-4 0,-5 0 0,-47 4 0,-1 0 0,1 0 0,0 0 0,-1 1 0,1 0 0,-1 1 0,1-1 0,-1 1 0,12 6 0,-17-7 0,0 0 0,0 1 0,0-1 0,0 1 0,-1 0 0,1 0 0,0-1 0,-1 1 0,0 0 0,1 0 0,-1 0 0,0 1 0,0-1 0,0 0 0,0 0 0,0 1 0,-1-1 0,1 0 0,-1 1 0,1-1 0,-1 1 0,0-1 0,0 1 0,0-1 0,0 0 0,-1 1 0,1-1 0,-1 1 0,1-1 0,-1 0 0,0 1 0,0-1 0,-2 4 0,-9 20 0,8-21 0,1 1 0,0 0 0,0 0 0,1 1 0,-3 9 0,5-14 0,0-1 0,0 0 0,0 1 0,0-1 0,0 0 0,0 1 0,0-1 0,0 0 0,1 1 0,-1-1 0,0 0 0,1 1 0,-1-1 0,1 0 0,0 0 0,-1 1 0,1-1 0,0 0 0,0 0 0,0 0 0,-1 0 0,1 0 0,0 0 0,1 0 0,-1-1 0,0 1 0,0 0 0,0 0 0,0-1 0,0 1 0,1-1 0,1 1 0,15 4 0,0-1 0,1-1 0,-1-1 0,1 0 0,0-2 0,0 0 0,30-4 0,5 1 0,4 2 0,-13 1 0,74-10 0,-102 7 0,-2-1 0,1 0 0,0-1 0,-1 0 0,0-2 0,0 0 0,-1 0 0,18-13 0,-21 11 0,-1-1 0,1 0 0,-2 0 0,1-1 0,-2 0 0,1-1 0,-2 1 0,1-2 0,-2 1 0,1-1 0,-2 0 0,0 0 0,0-1 0,3-22 0,-5 25 0,-1-1 0,0 1 0,-1-1 0,0 1 0,-1-1 0,0 1 0,-1-1 0,0 1 0,-1-1 0,0 1 0,-1 0 0,0 0 0,-1 0 0,0 0 0,-1 1 0,0-1 0,-1 1 0,-9-13 0,3 8 0,-1 1 0,0 1 0,-1 0 0,-1 1 0,0 1 0,0 0 0,-1 1 0,-18-9 0,29 17 0,0-1 0,0 1 0,0 0 0,0 1 0,-1-1 0,1 1 0,0 0 0,-1 1 0,1-1 0,-1 1 0,1 0 0,-1 0 0,1 1 0,-1-1 0,1 1 0,-1 1 0,1-1 0,0 1 0,0 0 0,-1 0 0,1 0 0,1 1 0,-1-1 0,0 1 0,1 0 0,-1 1 0,1-1 0,0 1 0,0 0 0,0 0 0,-4 6 0,-25 38 0,3 1 0,-37 76 0,14-23 0,26-58 0,16-27 0,0 1 0,2 1 0,-9 20 0,16-33 0,0 0 0,0-1 0,1 1 0,0 1 0,0-1 0,0 0 0,1 0 0,0 0 0,0 0 0,1 0 0,-1 1 0,2-1 0,-1 0 0,4 10 0,-2-11 0,-1-1 0,1 0 0,1 0 0,-1 0 0,0 0 0,1-1 0,0 1 0,0-1 0,0 0 0,0 0 0,1-1 0,-1 1 0,1-1 0,-1 0 0,1 0 0,0 0 0,0-1 0,0 0 0,0 1 0,0-2 0,10 1 0,-9 0 0,1 0 0,-1 0 0,1-1 0,-1 0 0,1-1 0,-1 0 0,1 0 0,-1 0 0,1 0 0,-1-1 0,0 0 0,0-1 0,0 1 0,0-1 0,0 0 0,9-7 0,-7 1 0,-1-1 0,0 1 0,0-1 0,-1 0 0,0-1 0,-1 1 0,0-1 0,-1 0 0,0-1 0,-1 1 0,0-1 0,0 1 0,0-14 0,0-19 0,-1 0 0,-5-50 0,2 58 0,-1 64 0,-2 1 0,-9 42 0,3-23 0,-4 52 0,11-78 0,-1 1 0,0-1 0,-2-1 0,0 1 0,-14 30 0,-4 13 0,-11 64 0,35-127 0,-1 1 0,1-1 0,0 0 0,-1 0 0,1 0 0,1 1 0,-1-1 0,0 0 0,0 0 0,1 0 0,-1 0 0,1 1 0,0-1 0,0 0 0,-1 0 0,1 0 0,1 0 0,-1-1 0,0 1 0,0 0 0,4 3 0,-1-1 0,0-1 0,1 1 0,0-1 0,0 0 0,0 0 0,0 0 0,0-1 0,8 3 0,8 1 0,-1-1 0,1-1 0,36 3 0,119-5-393,-144-3-579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39:49.1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 1 24575,'2'34'0,"0"1"0,3-1 0,13 54 0,-8-21 0,-2 1 0,-3 1 0,-8 120 0,0-58 0,1-102 0,-1 0 0,-1-1 0,-9 30 0,6-25 0,-7 59 0,13 5 0,1-67 0,0 1 0,-2-1 0,-1 0 0,-10 44 0,-9 34 0,19-83 0,-1 0 0,-2 0 0,-1-1 0,0 1 0,-15 29 0,-2-4-113,7-16 234,-22 36-1,32-60-306,-1 0-1,1 0 0,-2 0 1,1-1-1,-1-1 0,-1 0 1,-14 11-1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05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0 258 24575,'2667'0'0,"-2649"-1"0,0-1 0,-1-1 0,1 0 0,-1-1 0,0-1 0,0-1 0,25-11 0,20-8 0,-41 19 0,1 1 0,0 0 0,0 2 0,38-2 0,95 8 0,-58 0 0,403-2 0,-474-3 0,1-1 0,-1 0 0,29-10 0,-24 6 0,54-5 0,-37 9 0,-21 3 0,-1-2 0,0 0 0,37-10 0,37-8 0,-76 17 0,-1-1 0,1-1 0,-1-1 0,0-1 0,28-14 0,-32 13 0,1 0 0,0 1 0,0 0 0,1 2 0,-1 1 0,1 0 0,26 0 0,154 5 0,-91 3 0,515-4 0,-613 0-341,1 0 0,0-1-1,23-5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39:49.1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 1 24575,'2'34'0,"0"1"0,3-1 0,13 54 0,-8-21 0,-2 1 0,-3 1 0,-8 120 0,0-58 0,1-102 0,-1 0 0,-1-1 0,-9 30 0,6-25 0,-7 59 0,13 5 0,1-67 0,0 1 0,-2-1 0,-1 0 0,-10 44 0,-9 34 0,19-83 0,-1 0 0,-2 0 0,-1-1 0,0 1 0,-15 29 0,-2-4-113,7-16 234,-22 36-1,32-60-306,-1 0-1,1 0 0,-2 0 1,1-1-1,-1-1 0,-1 0 1,-14 11-1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39:49.1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 1 24575,'2'34'0,"0"1"0,3-1 0,13 54 0,-8-21 0,-2 1 0,-3 1 0,-8 120 0,0-58 0,1-102 0,-1 0 0,-1-1 0,-9 30 0,6-25 0,-7 59 0,13 5 0,1-67 0,0 1 0,-2-1 0,-1 0 0,-10 44 0,-9 34 0,19-83 0,-1 0 0,-2 0 0,-1-1 0,0 1 0,-15 29 0,-2-4-113,7-16 234,-22 36-1,32-60-306,-1 0-1,1 0 0,-2 0 1,1-1-1,-1-1 0,-1 0 1,-14 11-1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57:55.0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498 228 24575,'-78'-1'0,"21"-1"0,-72 7 0,113-3 0,0 0 0,-1 2 0,2-1 0,-1 2 0,0 0 0,1 1 0,0 1 0,0 0 0,-14 10 0,24-12 0,-1 0 0,1 0 0,0 0 0,0 1 0,0 0 0,1 0 0,0 1 0,0-1 0,1 1 0,0-1 0,0 1 0,0 0 0,1 1 0,0-1 0,0 0 0,1 0 0,0 1 0,0-1 0,1 1 0,0-1 0,2 15 0,-2-16 0,1 1 0,0-1 0,0 0 0,0 1 0,1-1 0,0 0 0,0 0 0,0 0 0,1-1 0,0 1 0,0 0 0,1-1 0,-1 0 0,1 0 0,0 0 0,1 0 0,-1-1 0,1 0 0,0 1 0,0-2 0,0 1 0,0 0 0,1-1 0,-1 0 0,12 4 0,15-2 0,-1 0 0,1-3 0,0 0 0,0-2 0,40-5 0,7 1 0,-66 4 0,1-1 0,-1-1 0,0 0 0,0 0 0,0-1 0,0-1 0,-1 0 0,20-10 0,-26 11 0,0-1 0,0 0 0,0 0 0,-1 0 0,0-1 0,0 1 0,0-1 0,0 0 0,-1-1 0,0 1 0,0-1 0,0 0 0,-1 0 0,0 0 0,0-1 0,0 1 0,-1-1 0,2-7 0,-2 5 0,0 1 0,0-1 0,-1 0 0,-1 1 0,1-1 0,-2 0 0,1 0 0,-1 1 0,0-1 0,-4-15 0,3 20 0,0 0 0,0 0 0,0 0 0,0 1 0,-1-1 0,1 0 0,-1 1 0,0 0 0,0 0 0,0 0 0,-1 0 0,1 0 0,-1 0 0,1 1 0,-1 0 0,0 0 0,0 0 0,0 0 0,0 0 0,-1 1 0,1 0 0,0 0 0,-5-1 0,-1 0 0,0 0 0,-1 1 0,1 0 0,0 0 0,0 1 0,-1 1 0,1-1 0,0 2 0,0-1 0,-1 2 0,1-1 0,1 1 0,-1 1 0,0 0 0,1 0 0,0 1 0,0 0 0,0 0 0,1 1 0,-1 1 0,1-1 0,1 1 0,-1 0 0,1 1 0,1 0 0,-11 16 0,16-23 0,-82 146 0,71-122 0,1 0 0,1 1 0,1 0 0,-6 31 0,14-51 0,0-1 0,1 1 0,-1 0 0,1-1 0,0 1 0,1-1 0,-1 1 0,1 0 0,0-1 0,1 1 0,-1-1 0,1 1 0,0-1 0,0 0 0,1 0 0,-1 0 0,1 0 0,7 8 0,-5-8 0,0 1 0,1-1 0,0-1 0,0 1 0,0-1 0,0 0 0,1 0 0,0-1 0,-1 0 0,1 0 0,1 0 0,-1-1 0,15 2 0,-14-2 0,0-1 0,0-1 0,0 1 0,0-1 0,1-1 0,-1 1 0,0-2 0,0 1 0,0-1 0,0 0 0,-1-1 0,1 1 0,0-2 0,-1 1 0,0-1 0,0 0 0,0 0 0,0-1 0,-1 0 0,0 0 0,0-1 0,0 0 0,0 0 0,-1 0 0,0-1 0,-1 1 0,1-1 0,-1 0 0,-1-1 0,1 1 0,-1-1 0,0 1 0,-1-1 0,0 0 0,0 0 0,1-15 0,0 2 0,-2 1 0,0-1 0,-1 1 0,0-1 0,-2 1 0,-6-29 0,6 43 0,1 0 0,-1 0 0,-1 0 0,1 0 0,-1 1 0,0-1 0,0 1 0,-1 0 0,0-1 0,-7-7 0,7 10 0,1 0 0,-1 1 0,0-1 0,0 1 0,1 0 0,-2 0 0,1 0 0,0 1 0,0-1 0,0 1 0,-1 0 0,1 0 0,0 1 0,-1-1 0,1 1 0,-1 0 0,-4 0 0,5 1 0,-1-1 0,1 1 0,0-1 0,0 1 0,0 0 0,0 1 0,0-1 0,0 1 0,0 0 0,1 0 0,-1 0 0,1 0 0,-1 0 0,1 1 0,0 0 0,-4 4 0,2-2 0,1 0 0,1 1 0,-1 0 0,1 0 0,0 0 0,0 0 0,1 0 0,-1 1 0,-1 8 0,1 5 0,0 1 0,1 0 0,1 0 0,1-1 0,4 36 0,-1-34 0,0 0 0,2 0 0,1-1 0,0 0 0,2 1 0,0-2 0,2 1 0,0-2 0,1 1 0,1-1 0,0-1 0,2 0 0,26 27 0,-25-34 0,0-1 0,1 0 0,0-1 0,1-1 0,0 0 0,0-1 0,1-1 0,35 7 0,-32-9 0,0-1 0,0-1 0,1-1 0,-1-1 0,0-1 0,1-1 0,-1 0 0,0-2 0,0 0 0,0-2 0,-1 0 0,0-2 0,22-10 0,7-6 0,-2-2 0,0-3 0,-2-1 0,41-37 0,-45 34 0,-25 22 0,0-1 0,0-1 0,-1-1 0,-1 0 0,-1 0 0,0-2 0,0 0 0,15-28 0,-11 13 0,-2-2 0,-2 0 0,0-1 0,-3 0 0,0-1 0,-3 0 0,-1 0 0,-1 0 0,0-44 0,-5 71 0,-1 1 0,1-1 0,-2 1 0,1-1 0,-1 1 0,0 0 0,0 0 0,-1 0 0,0 0 0,0 0 0,0 0 0,-1 1 0,0-1 0,-1 1 0,1 0 0,-1 1 0,-1-1 0,1 1 0,-9-7 0,4 6 0,0 0 0,0 1 0,-1 0 0,0 1 0,0 0 0,0 0 0,0 1 0,-1 1 0,1 0 0,-1 0 0,-19 1 0,13 0 0,0 2 0,0-1 0,0 2 0,1 1 0,-1 0 0,-21 7 0,30-7 0,1 0 0,0 1 0,0 0 0,0 1 0,1-1 0,-1 1 0,1 1 0,1 0 0,-1 0 0,1 0 0,0 1 0,0-1 0,0 1 0,-6 12 0,2-1 0,1 1 0,1 0 0,1 0 0,0 0 0,2 1 0,0 0 0,1 0 0,1 1 0,1-1 0,1 1 0,0 0 0,5 38 0,-3-55 0,0 1 0,0-1 0,0 1 0,1-1 0,-1 1 0,1-1 0,0 0 0,0 0 0,1 0 0,-1 0 0,1 0 0,0 0 0,0-1 0,0 1 0,0-1 0,1 0 0,-1 0 0,6 3 0,-7-5 0,-1 0 0,1 0 0,0 0 0,0-1 0,0 1 0,-1 0 0,1-1 0,0 0 0,0 1 0,0-1 0,0 0 0,0 0 0,0 0 0,0 0 0,0 0 0,0-1 0,0 1 0,2-1 0,-2 0 0,1-1 0,-1 1 0,0 0 0,1-1 0,-1 0 0,0 1 0,0-1 0,0 0 0,-1 0 0,1 0 0,0-1 0,-1 1 0,1 0 0,-1-1 0,0 1 0,2-5 0,2-7 0,0 0 0,-1-1 0,-1 0 0,0 0 0,-1 0 0,-1 0 0,0-23 0,-1 29 0,-1-1 0,1 1 0,-2-1 0,1 1 0,-1 0 0,0 0 0,-1-1 0,0 2 0,-1-1 0,0 0 0,0 1 0,-1 0 0,-6-10 0,5 13 0,0 1 0,0-1 0,0 1 0,0 0 0,-1 0 0,0 1 0,0 0 0,0 0 0,0 0 0,0 1 0,0 0 0,-1 1 0,1 0 0,-1 0 0,1 0 0,-9 1 0,3 0 0,-1 0 0,1 1 0,0 1 0,-1 0 0,1 0 0,0 2 0,0-1 0,-14 8 0,21-8 0,1 0 0,0 0 0,1 1 0,-1 0 0,1 0 0,0 0 0,0 0 0,0 1 0,0-1 0,1 1 0,0 0 0,0 0 0,0 1 0,0-1 0,1 0 0,0 1 0,0 0 0,1-1 0,-1 1 0,0 11 0,-1 12 0,1-1 0,2 1 0,3 32 0,0-21 0,-3 40 0,-1-48 0,1 0 0,2-1 0,10 58 0,-10-82 0,0 1 0,1-1 0,0 0 0,1 0 0,-1 0 0,1 0 0,1 0 0,-1-1 0,1 0 0,0 0 0,1 0 0,-1-1 0,1 0 0,0 0 0,0 0 0,1-1 0,0 0 0,-1 0 0,1 0 0,1-1 0,-1 0 0,0-1 0,1 1 0,11 1 0,16 2 0,0-2 0,0-1 0,0-2 0,41-3 0,-43 1 0,-14 0 0,1 0 0,-1-2 0,0 0 0,0-1 0,26-9 0,-36 10 0,0-1 0,0 0 0,0-1 0,0 0 0,-1 0 0,0-1 0,0 0 0,0 0 0,-1-1 0,0 0 0,0-1 0,7-9 0,2-11 0,-2 1 0,0-2 0,-2 0 0,-2 0 0,12-48 0,11-30 0,-32 104 0,1-1 0,-1 0 0,0 1 0,0-1 0,0 0 0,-1 0 0,1 1 0,-1-1 0,0 0 0,0 0 0,0 0 0,0 1 0,-1-1 0,0 0 0,1 0 0,-2 1 0,0-5 0,0 5 0,0 1 0,0-1 0,-1 0 0,1 1 0,-1 0 0,1-1 0,-1 1 0,0 0 0,0 0 0,0 1 0,0-1 0,0 0 0,0 1 0,0 0 0,-1 0 0,1 0 0,0 0 0,-1 0 0,-4 1 0,-3-2 0,-1 0 0,1 2 0,0-1 0,0 1 0,0 1 0,-1 0 0,1 1 0,0 0 0,0 0 0,0 1 0,1 1 0,-16 6 0,10-1 0,0 1 0,0 0 0,1 2 0,1-1 0,0 2 0,-22 24 0,22-21 0,2 0 0,-1 1 0,2 0 0,1 1 0,0 0 0,1 0 0,1 1 0,0 1 0,2-1 0,0 1 0,2 0 0,0 0 0,1 1 0,1-1 0,1 1 0,0-1 0,2 1 0,0 0 0,6 24 0,-5-39 0,-1-1 0,1 1 0,1-1 0,-1 0 0,1 0 0,0 1 0,0-2 0,0 1 0,1 0 0,0-1 0,0 1 0,0-1 0,0 0 0,1-1 0,-1 1 0,1-1 0,0 0 0,0 0 0,0 0 0,1 0 0,-1-1 0,1 0 0,-1-1 0,1 1 0,10 1 0,13 0 0,0 0 0,-1-2 0,1-1 0,33-5 0,-3 1 0,-18 2 0,-1-2 0,1-2 0,39-11 0,-54 10 0,0-1 0,0-1 0,-1-2 0,-1 0 0,36-23 0,-49 27 0,138-101 0,-130 91 0,0-1 0,0 0 0,-2-2 0,-1 0 0,16-24 0,127-177 0,-158 220 0,0 0 0,0 0 0,0-1 0,0 1 0,0 0 0,0-1 0,0 1 0,0 0 0,0-1 0,-1 1 0,1-1 0,-1 1 0,1-1 0,-1 0 0,0 1 0,1-1 0,-1 1 0,0-1 0,0 0 0,0-2 0,-1 3 0,0 0 0,1 0 0,-1 0 0,0 0 0,0 0 0,0 0 0,1 0 0,-1 0 0,0 0 0,0 1 0,0-1 0,-1 0 0,1 1 0,0-1 0,0 1 0,0-1 0,0 1 0,-1-1 0,1 1 0,-2 0 0,-10-2 0,-1 0 0,1 1 0,-28 2 0,26 0 0,-25 0 18,-1 2 0,-53 10-1,77-9-99,-1 0 0,1 2 0,0 0 0,1 0-1,-1 2 1,1 0 0,-27 18 0,-14 12 0,35-24 63,1 0-1,-26 24 1,41-33 81,0 1 0,1 0 0,0 0 0,0 0 0,0 1 0,1-1 0,0 1 0,0 0 0,1 1 0,0-1 0,-4 14 0,4-8-62,0 0 0,1 0 0,1 0 0,0 0 0,0 1 0,1-1 0,1 0 0,2 14 0,-2-22 0,0-1 0,1 1 0,-1-1 0,1 0 0,0 0 0,0 0 0,0 0 0,1 0 0,-1 0 0,1 0 0,0-1 0,0 1 0,0-1 0,0 0 0,1 0 0,-1 0 0,1-1 0,0 1 0,0-1 0,0 0 0,0 0 0,0 0 0,0 0 0,1-1 0,-1 0 0,7 2 0,0-2 0,-1 1 0,0-2 0,1 0 0,-1 0 0,1 0 0,-1-1 0,0-1 0,0 0 0,0 0 0,0-1 0,0-1 0,0 1 0,0-1 0,-1-1 0,16-10 0,-15 8 0,0-1 0,0 0 0,0 0 0,-2-1 0,1 0 0,-1 0 0,0-1 0,-1 0 0,0-1 0,-1 0 0,0 0 0,8-21 0,-5-4 0,-1 0 0,-2 0 0,-2 0 0,-1-1 0,-2 0 0,-5-47 0,3 28 0,1 41 0,-1 0 0,0 0 0,-1 0 0,0 0 0,-2 0 0,1 0 0,-2 1 0,0 0 0,-1 0 0,0 0 0,-1 0 0,0 1 0,-2 0 0,1 1 0,-1 0 0,-1 0 0,0 1 0,-1 0 0,0 1 0,-24-17 0,21 18 0,-1 0 0,0 1 0,-1 1 0,-28-9 0,41 15 0,0 0 0,0 0 0,0 0 0,0 1 0,0-1 0,0 1 0,0 0 0,0 0 0,0 0 0,0 0 0,0 1 0,0-1 0,0 1 0,0 0 0,0 0 0,0 0 0,0 0 0,0 0 0,0 1 0,1-1 0,-1 1 0,1 0 0,-1 0 0,1 0 0,0 0 0,-1 0 0,1 0 0,0 1 0,1-1 0,-1 1 0,0-1 0,1 1 0,-1 0 0,-1 3 0,-1 7 0,0 0 0,0 1 0,1-1 0,1 1 0,0-1 0,1 20 0,5 89 0,1-50 0,-5 31 0,3 62 0,-1-155 0,0-1 0,1 1 0,0-1 0,0 0 0,1 0 0,0 0 0,0-1 0,1 1 0,0-1 0,8 9 0,12 14 0,32 30 0,-44-48 0,2 1 0,0-1 0,0-1 0,1-1 0,1 0 0,0-1 0,1-1 0,-1 0 0,2-1 0,35 9 0,-17-7 0,1-3 0,0 0 0,0-3 0,43 0 0,-17-3 0,231-6 0,-287 5 0,1-1 0,-1 1 0,1-2 0,-1 1 0,1-1 0,-1 0 0,0-1 0,1 0 0,-2 0 0,1-1 0,0 0 0,-1 0 0,1-1 0,-1 0 0,0 0 0,-1-1 0,0 1 0,1-2 0,-2 1 0,1-1 0,-1 1 0,0-1 0,0-1 0,-1 1 0,5-13 0,-1-1 0,0 1 0,-2-2 0,0 1 0,-2-1 0,0 0 0,-2 0 0,0 0 0,-1 0 0,-2 0 0,0 0 0,-1 0 0,-8-32 0,8 48 0,0-1 0,0 1 0,-1 0 0,0 0 0,0 0 0,0 0 0,-1 0 0,0 1 0,0-1 0,0 1 0,-1 0 0,1 1 0,-11-8 0,6 5 0,-1 1 0,0 0 0,-1 1 0,1 0 0,-1 1 0,0 0 0,-16-3 0,-13 1 0,-1 1 0,0 1 0,-61 4 0,87 0 0,-51-1 0,28 0 0,1 1 0,-52 7 0,79-5 0,1-1 0,0 1 0,0 1 0,0 0 0,0 0 0,0 1 0,1 0 0,-1 0 0,1 1 0,0 0 0,1 0 0,-1 1 0,1 0 0,-10 11 0,12-9 0,0 0 0,0 0 0,1 0 0,0 0 0,0 1 0,1 0 0,0-1 0,1 1 0,0 0 0,0 1 0,0 11 0,0 3 0,2 0 0,0 0 0,5 27 0,-4-43 0,1 0 0,0 0 0,1 0 0,-1-1 0,2 1 0,-1-1 0,1 0 0,0 0 0,0 0 0,1 0 0,0-1 0,0 0 0,1 0 0,0 0 0,0-1 0,0 1 0,1-1 0,-1-1 0,14 8 0,-5-5 0,1 1 0,-1-2 0,1 0 0,0-1 0,0-1 0,1-1 0,-1 0 0,28 1 0,182-5 0,-93-1 0,-108 1 0,-1-1 0,1-1 0,-1-1 0,0-2 0,-1 0 0,1-1 0,34-16 0,-22 6 0,-2-2 0,0-1 0,-2-2 0,31-25 0,-34 23 0,-12 12 0,0-2 0,-1 0 0,24-28 0,-35 36 0,-1-1 0,0 1 0,0-1 0,-1 0 0,0 0 0,0 0 0,-1 0 0,1 0 0,-1-1 0,-1 1 0,0-1 0,0 1 0,0-1 0,-1-10 0,-1 10 0,0-1 0,0 1 0,-1 0 0,0 0 0,0 0 0,-1 0 0,0 0 0,-1 1 0,1-1 0,-1 1 0,-1 0 0,0 0 0,0 0 0,0 0 0,0 1 0,-1 0 0,0 0 0,-1 1 0,1 0 0,-1 0 0,0 0 0,0 1 0,-1 0 0,1 0 0,-1 1 0,0 0 0,0 0 0,0 1 0,0 0 0,0 1 0,-16-2 0,-104-16 0,77 9 0,-83-4 0,122 13 0,0 1 0,1 0 0,-1 0 0,0 1 0,0 0 0,0 1 0,1 1 0,-1 0 0,1 0 0,-1 1 0,1 1 0,1-1 0,-1 2 0,1 0 0,-15 10 0,10-4 0,1 1 0,0 1 0,1-1 0,0 2 0,1 0 0,1 1 0,1 0 0,0 0 0,1 1 0,1 0 0,-12 33 0,9-21 0,2-7 0,1 0 0,1 0 0,0 0 0,-4 35 0,11-52 0,-1 1 0,1-1 0,0 1 0,0-1 0,1 1 0,-1-1 0,1 1 0,1-1 0,-1 0 0,1 1 0,0-1 0,0 0 0,0 0 0,1 0 0,-1-1 0,1 1 0,0-1 0,1 1 0,-1-1 0,1 0 0,0 0 0,0 0 0,0-1 0,7 5 0,5 1 0,0 0 0,1-2 0,0 1 0,0-2 0,0-1 0,1 0 0,0-1 0,36 4 0,10-5 0,80-5 0,-63 0 0,-62 2 0,0-2 0,0 0 0,0 0 0,0-2 0,26-9 0,-36 10 0,0 0 0,0-1 0,0-1 0,-1 0 0,0 0 0,0 0 0,0-1 0,0 0 0,-1-1 0,0 0 0,0 0 0,8-12 0,-5 2 0,-1-1 0,-1 0 0,0 0 0,-1-1 0,-2 0 0,1 0 0,-2-1 0,-1 1 0,0-1 0,-2 0 0,0 0 0,-1 0 0,-1 0 0,-1 0 0,0 1 0,-2-1 0,0 1 0,-8-22 0,9 33 0,-1 1 0,0-1 0,0 0 0,-1 1 0,0 0 0,0 0 0,-1 0 0,0 1 0,0 0 0,0 0 0,-1 0 0,0 1 0,0 0 0,0 0 0,-1 1 0,0 0 0,0 0 0,0 1 0,0 0 0,0 0 0,0 1 0,-12-2 0,-18-2 0,0 2 0,0 1 0,-64 3 0,91 0 0,1 1 0,1-1 0,0 1 0,-1 0 0,1 1 0,0 0 0,0 1 0,0-1 0,0 2 0,0-1 0,1 2 0,-1-1 0,1 1 0,0 0 0,1 0 0,-1 1 0,1 0 0,0 1 0,0-1 0,1 1 0,0 1 0,0-1 0,1 1 0,0 0 0,0 0 0,1 1 0,0-1 0,1 1 0,-1 0 0,2 0 0,-3 10 0,0 2 0,-9 36 0,2 0 0,2 0 0,-2 70 0,11-68 0,5 155 0,-2-192 0,1-1 0,1 0 0,1 0 0,1-1 0,0 1 0,2-1 0,17 33 0,-20-44 0,1-2 0,1 1 0,-1 0 0,1-1 0,0-1 0,1 1 0,-1-1 0,1 0 0,1-1 0,-1 1 0,1-2 0,0 1 0,0-1 0,0-1 0,0 0 0,1 0 0,0-1 0,12 2 0,19 1 0,1-2 0,0-1 0,43-5 0,-28 1 0,-12 1 0,-3 2 0,1-3 0,50-9 0,-79 9 0,0-2 0,0 0 0,0-1 0,0 0 0,-1-1 0,0 0 0,0-1 0,0-1 0,-1 0 0,15-13 0,-2-1 0,-1-2 0,0-1 0,-2-1 0,-1 0 0,30-52 0,-39 57 0,-1-1 0,-2 0 0,0 0 0,-1-1 0,-1 0 0,-1 0 0,-2-1 0,5-45 0,-6-17 0,-9-95 0,4 170 0,0 0 0,-1 0 0,0 0 0,0 0 0,-1 1 0,-1 0 0,0-1 0,0 2 0,-1-1 0,0 1 0,0-1 0,-1 2 0,-1-1 0,1 1 0,-1 0 0,-1 1 0,1 0 0,-1 0 0,-1 1 0,1 0 0,-1 0 0,0 1 0,0 1 0,-1-1 0,1 2 0,-1 0 0,0 0 0,-16-2 0,-44 2 0,-74 5 0,49 1 0,75-2 0,0 1 0,1 1 0,-1 1 0,1 0 0,0 2 0,0 0 0,0 2 0,-30 15 0,23-7 0,0 0 0,1 2 0,1 0 0,0 2 0,-23 25 0,42-37 0,0-1 0,0 1 0,1 1 0,0-1 0,0 1 0,1 0 0,0 0 0,1 0 0,0 1 0,0-1 0,1 1 0,0-1 0,-1 20 0,2-11 0,1-1 0,1 1 0,0-1 0,2 0 0,0 0 0,0 0 0,7 18 0,-7-28 0,0 1 0,0-1 0,0 0 0,1-1 0,0 1 0,1 0 0,-1-1 0,1 0 0,0 0 0,1-1 0,-1 1 0,1-1 0,0 0 0,1-1 0,-1 1 0,1-1 0,0-1 0,0 1 0,9 2 0,7 1 0,2-1 0,-1-1 0,1-1 0,38 1 0,-41-3 0,88 16-693,-77-11 655,53 4 1,303-8 550,-200-5-258,-175 2-255,0 0 0,0-1 0,0-1 0,0 0 0,-1-1 0,1-1 0,-1 0 0,0 0 0,0-2 0,20-10 0,-26 12 0,0-1 0,0-1 0,0 0 0,-1 1 0,0-2 0,0 1 0,0-1 0,-1 0 0,0 0 0,-1 0 0,1-1 0,-1 0 0,-1 0 0,1 0 0,-1 0 0,-1 0 0,0-1 0,2-9 0,-1-3 0,0-1 0,-1 0 0,-1 0 0,-1 0 0,-1 0 0,-6-35 0,5 47 0,0 1 0,-1 0 0,0 0 0,-1 0 0,0 0 0,0 0 0,0 1 0,-2-1 0,1 1 0,-1 1 0,0-1 0,0 1 0,-1 0 0,0 0 0,0 1 0,-1 0 0,-10-7 0,0 3 0,-1 1 0,1 1 0,-1 0 0,-1 1 0,1 1 0,-33-5 0,-12-3 0,39 7 0,-1 1 0,1 1 0,-1 2 0,-43-1 0,62 4 0,-1 1 0,1-1 0,1 2 0,-1-1 0,0 1 0,0 0 0,0 1 0,1-1 0,-1 1 0,1 1 0,0-1 0,0 1 0,0 0 0,1 0 0,-1 1 0,1 0 0,0-1 0,0 2 0,1-1 0,-1 1 0,1 0 0,-3 6 0,-5 13 0,1 2 0,2-1 0,0 1 0,2 1 0,-5 35 0,5-16 0,2 1 0,3-1 0,1 1 0,7 58 0,-5-95 0,0-1 0,2 0 0,-1 1 0,1-1 0,1 0 0,0 0 0,0 0 0,1-1 0,0 0 0,0 0 0,1 0 0,11 13 0,-6-12 0,-1 1 0,2-2 0,-1 1 0,1-2 0,1 1 0,-1-2 0,2 0 0,16 7 0,-3-4 0,1-1 0,0-1 0,0-2 0,1-1 0,0-1 0,0-1 0,0-2 0,49-4 0,-67 2 0,0-1 0,0 0 0,0-1 0,0 0 0,-1-1 0,1 0 0,-1-1 0,0 0 0,0-1 0,-1 1 0,0-2 0,0 0 0,0 0 0,-1 0 0,0-1 0,9-11 0,-4 3 0,-1-2 0,-1 0 0,0 0 0,-2 0 0,0-2 0,0 1 0,8-35 0,-7 21 0,-1 2 0,0-1 0,-3 0 0,6-58 0,-10 52 0,1 20 0,-2-1 0,0 0 0,-2 0 0,0 1 0,-1-1 0,0 0 0,-8-24 0,8 39 0,-1 0 0,1 0 0,-1 0 0,0 0 0,0 1 0,0-1 0,-1 1 0,1 0 0,-1 0 0,0 0 0,0 0 0,0 0 0,0 1 0,0 0 0,-1 0 0,1 0 0,-1 1 0,1-1 0,-1 1 0,1 0 0,-1 0 0,-7 0 0,-14-1 0,0 1 0,-51 4 0,44-1 0,25-2 0,0 0 0,0 1 0,0 0 0,0 0 0,1 0 0,-1 1 0,0 0 0,1 1 0,-1 0 0,1 0 0,0 0 0,0 1 0,0 0 0,1 1 0,0-1 0,-1 1 0,1 0 0,1 1 0,-1 0 0,1 0 0,0 0 0,0 0 0,1 1 0,0-1 0,-4 10 0,-3 9 0,1-1 0,2 1 0,1 0 0,0 1 0,2 0 0,1 0 0,1 0 0,1 0 0,3 45 0,-1-16 0,-2-35 0,1 1 0,1-1 0,2 1 0,0-1 0,0 0 0,2 0 0,11 34 0,-12-48 0,1 0 0,0 0 0,0-1 0,1 0 0,0 0 0,-1 0 0,2-1 0,-1 1 0,0-1 0,1-1 0,0 1 0,0-1 0,0 0 0,0 0 0,10 3 0,6 1 0,1 0 0,-1-2 0,30 4 0,19-2 0,0-3 0,138-11 0,-198 5 0,1 0 0,-1 0 0,0-1 0,0 0 0,-1-1 0,1-1 0,-1 1 0,1-1 0,-2-1 0,1 0 0,12-10 0,3-7 0,0 0 0,30-39 0,-41 46 0,-4 2 0,0 0 0,-1 0 0,-1-1 0,0 0 0,-1-1 0,-1 0 0,0 0 0,7-32 0,-5 6 0,-2 0 0,1-58 0,-6 76 0,1 1 0,-2 0 0,0 0 0,-1 0 0,-7-29 0,7 46 0,0 1 0,0 0 0,-1 0 0,0 1 0,0-1 0,0 0 0,0 0 0,-1 1 0,0 0 0,0-1 0,0 1 0,0 0 0,-1 0 0,0 1 0,0-1 0,0 1 0,0 0 0,0 0 0,-1 0 0,1 1 0,-1-1 0,1 1 0,-1 0 0,-8-2 0,-20-1 0,1 1 0,-1 1 0,1 2 0,-65 6 0,15-1 0,70-4 0,-1 1 0,1 1 0,-1 0 0,1 0 0,0 1 0,0 1 0,0 0 0,0 0 0,1 2 0,0-1 0,0 1 0,0 1 0,0 0 0,1 0 0,1 1 0,-1 0 0,1 1 0,1 0 0,-1 1 0,1 0 0,1 0 0,-11 18 0,8-8 0,0 0 0,1 0 0,1 1 0,1 0 0,1 0 0,-5 36 0,8-42 0,2-1 0,0 1 0,1 0 0,0 0 0,1 0 0,1 0 0,0-1 0,1 1 0,1-1 0,9 26 0,-9-34 0,0 1 0,0-1 0,0 0 0,0 0 0,1 0 0,0-1 0,1 0 0,-1 0 0,1 0 0,0 0 0,0-1 0,0 0 0,1 0 0,-1-1 0,1 0 0,8 3 0,14 3 0,0-1 0,52 8 0,-26-6 0,26 2 0,0-4 0,1-2 0,102-8 0,-73 0 0,-88 1 0,0-2 0,0 0 0,0-2 0,-1 0 0,1-2 0,-1 0 0,-1-1 0,1-2 0,-2 0 0,1-1 0,31-24 0,-46 30 0,0-1 0,0 1 0,-1-1 0,0-1 0,0 1 0,-1-1 0,0 1 0,0-1 0,-1-1 0,1 1 0,-1 0 0,-1-1 0,0 0 0,0 1 0,0-1 0,-1 0 0,0 0 0,-1-14 0,1 10 0,-1-1 0,-1 1 0,0-1 0,-1 1 0,-1 0 0,0 0 0,0 0 0,-1 0 0,0 0 0,-1 1 0,-9-16 0,-6-3 0,13 17 0,0 0 0,-1 1 0,-1 0 0,0 0 0,0 1 0,-2 1 0,1-1 0,-1 2 0,0-1 0,-1 2 0,-18-11 0,-5 1 0,-1 2 0,0 1 0,-2 2 0,-55-11 0,81 21 0,0 1 0,0 0 0,0 1 0,0 1 0,0 0 0,0 0 0,0 1 0,0 1 0,0 0 0,0 0 0,1 2 0,-1-1 0,1 1 0,0 1 0,0 0 0,0 1 0,1 0 0,-18 13 0,21-12 0,1 0 0,0 0 0,1 0 0,0 1 0,0 0 0,0 0 0,1 0 0,0 1 0,1-1 0,-3 10 0,-20 94 0,25-106 0,-4 19 0,1 1 0,1 0 0,2 36 0,0-56 0,2-1 0,-1 1 0,1 0 0,-1 0 0,2-1 0,-1 1 0,0-1 0,1 1 0,0-1 0,1 0 0,-1 0 0,1 0 0,0 0 0,0 0 0,1 0 0,-1-1 0,1 1 0,0-1 0,0 0 0,0-1 0,1 1 0,4 3 0,14 3 0,-1 0 0,2-1 0,-1-1 0,1-2 0,0 0 0,0-1 0,32 1 0,178-5 0,-122-4 0,-102 3 0,-1 0 0,0-1 0,0-1 0,0 0 0,0 0 0,0 0 0,0-1 0,-1 0 0,1-1 0,-1 0 0,0-1 0,0 1 0,0-1 0,-1-1 0,1 1 0,-1-2 0,-1 1 0,1-1 0,-1 1 0,0-2 0,-1 1 0,0-1 0,8-15 0,-7 10 0,0 0 0,-1 0 0,-1 0 0,0-1 0,-1 0 0,0 0 0,-1 0 0,0-15 0,-1-8 0,-7-68 0,5 97 0,0 1 0,0-1 0,-1 1 0,0 0 0,0-1 0,-1 1 0,0 0 0,0 0 0,-1 1 0,0-1 0,0 1 0,0 0 0,-1 0 0,0 0 0,0 0 0,-7-5 0,0 3 0,1 0 0,-2 1 0,1 0 0,-1 0 0,0 2 0,0 0 0,-23-6 0,-67-28 0,73 26 0,-1 1 0,-45-11 0,67 21 0,-1 1 0,1 0 0,-1 0 0,1 0 0,-1 1 0,1 1 0,-1 0 0,1 0 0,-1 1 0,1 0 0,0 0 0,-16 7 0,20-6 0,1 0 0,-1 0 0,0 0 0,1 1 0,0 0 0,0 0 0,0 0 0,0 0 0,1 0 0,-1 1 0,1 0 0,0 0 0,1 0 0,-1 0 0,1 0 0,0 0 0,0 1 0,1-1 0,-1 1 0,1-1 0,0 9 0,-2 16 0,2-1 0,4 59 0,-1-48 0,-2-15 0,2 0 0,1 0 0,8 32 0,-8-45 0,1-1 0,0 0 0,1 0 0,0-1 0,1 1 0,0-1 0,0-1 0,1 1 0,12 11 0,-3-4 0,2 0 0,0-2 0,0 0 0,2-1 0,0-1 0,38 18 0,-24-16 0,1-2 0,0-1 0,61 12 0,2 0 0,-65-14 0,1-2 0,0-1 0,38 2 0,24-5 0,118-10 0,-193 4 0,0-1 0,-1 0 0,1-2 0,-1-1 0,0 0 0,0-2 0,0 0 0,-1-1 0,-1-1 0,1 0 0,20-18 0,-29 19 0,-1-2 0,0 1 0,-1-1 0,0 0 0,9-18 0,14-21 0,-23 39 0,-1 0 0,-1-1 0,0 0 0,-1 0 0,0-1 0,-1 0 0,0 1 0,-1-1 0,2-23 0,-2 6 0,-2 1 0,-1-1 0,-5-38 0,5 63 0,-1 0 0,0 1 0,-1-1 0,1 0 0,-1 1 0,0-1 0,0 1 0,0 0 0,-1 0 0,0 0 0,0 0 0,0 0 0,0 0 0,0 1 0,-1-1 0,1 1 0,-1 0 0,0 0 0,0 1 0,0-1 0,0 1 0,-1 0 0,1 0 0,-10-3 0,6 3 0,0-1 0,0 2 0,0-1 0,0 1 0,0 1 0,-1-1 0,1 1 0,0 1 0,0 0 0,-1 0 0,1 0 0,0 1 0,0 0 0,-8 4 0,10-3 0,0 1 0,0 0 0,1 0 0,-1 0 0,1 1 0,0 0 0,0 0 0,0 0 0,1 1 0,0-1 0,0 1 0,0 0 0,1 0 0,0 1 0,0-1 0,-2 9 0,-1 3 0,0 1 0,2 0 0,0 0 0,-2 32 0,4-26 0,0-5 0,0 0 0,1 0 0,1 0 0,1 0 0,1-1 0,1 1 0,7 30 0,-9-47 0,1 0 0,-1 1 0,1-1 0,0 0 0,0 0 0,0 0 0,0 0 0,0-1 0,1 1 0,-1 0 0,1-1 0,0 0 0,0 1 0,0-1 0,0 0 0,0-1 0,0 1 0,0-1 0,1 1 0,-1-1 0,1 0 0,-1 0 0,1 0 0,-1-1 0,1 1 0,-1-1 0,1 0 0,-1 0 0,1 0 0,0 0 0,6-2 0,-1 0 0,1-1 0,-1 0 0,1 0 0,-1-1 0,0 0 0,-1-1 0,1 0 0,-1 0 0,0-1 0,10-9 0,-8 7 0,-1 0 0,0-1 0,-1 0 0,0-1 0,-1 0 0,0 0 0,0 0 0,-1-1 0,0 0 0,-1 0 0,0-1 0,-1 1 0,-1-1 0,1 0 0,-2 0 0,0 0 0,1-23 0,0-3 0,-1 0 0,-2-1 0,-2 1 0,-12-71 0,12 102 0,0 0 0,-1 0 0,1 0 0,-1 0 0,-1 0 0,1 1 0,-1-1 0,0 1 0,-1 0 0,1 0 0,-1 0 0,0 1 0,-1 0 0,1 0 0,-1 0 0,0 0 0,0 1 0,-1 0 0,-10-5 0,1 4 0,-1 0 0,0 1 0,1 0 0,-1 1 0,0 1 0,-1 1 0,-24 1 0,-36 0 0,-160 7 0,223-6 0,-1 2 0,1 0 0,0 1 0,0 0 0,0 1 0,-27 13 0,36-15 0,0 1 0,0 0 0,0 0 0,1 0 0,-1 0 0,1 1 0,0 0 0,0 0 0,1 0 0,-1 0 0,1 1 0,1 0 0,-1 0 0,1 0 0,0 0 0,0 1 0,-3 9 0,2 6 0,0-1 0,1 1 0,1 0 0,1 0 0,1 0 0,1 0 0,1 0 0,0 0 0,10 34 0,-8-47 0,1 0 0,-1-1 0,2 1 0,-1-1 0,1 0 0,0-1 0,1 1 0,0-1 0,0 0 0,0-1 0,1 0 0,0 0 0,0-1 0,1 0 0,11 6 0,18 5 0,-1-2 0,61 16 0,-9-4 0,-55-17 0,-1-1 0,2-2 0,-1-1 0,1-2 0,-1-1 0,1-2 0,53-6 0,-76 5 0,0-1 0,0 0 0,0 0 0,0-1 0,0-1 0,0 0 0,-1 0 0,0-1 0,0-1 0,0 0 0,-1 0 0,1-1 0,-2 0 0,1-1 0,-1 0 0,0-1 0,-1 0 0,1 0 0,-2-1 0,0 1 0,0-2 0,-1 1 0,0-1 0,0 0 0,-1 0 0,-1-1 0,0 0 0,-1 1 0,0-1 0,-1 0 0,2-25 0,-1 3 0,-2 0 0,-1 0 0,-2 0 0,-9-54 0,8 75 0,0 0 0,-1 0 0,0 1 0,0 0 0,-2 0 0,1 0 0,-1 0 0,-1 1 0,0 0 0,-1 0 0,0 1 0,-1 0 0,0 1 0,0 0 0,-13-10 0,10 12 0,0 0 0,-1 0 0,0 2 0,-15-6 0,13 6 0,0-1 0,0-1 0,-13-8 0,14 7 0,0 0 0,-1 2 0,0 0 0,0 0 0,0 1 0,0 1 0,-1 1 0,1 0 0,-1 1 0,0 1 0,-26 0 0,34 1 0,0 1 0,0-1 0,0 1 0,0 1 0,0-1 0,1 1 0,-1 1 0,0 0 0,1 0 0,0 0 0,0 1 0,0 0 0,0 0 0,0 0 0,1 1 0,0 0 0,0 1 0,0-1 0,1 1 0,0 0 0,0 1 0,0-1 0,1 1 0,-7 13 0,-2 15 0,1 1 0,2 0 0,2 0 0,1 1 0,1 0 0,3 0 0,1 50 0,1-67 0,2 0 0,1 0 0,0 0 0,1 0 0,1-1 0,8 24 0,-9-37 0,-1 1 0,1-1 0,1 0 0,-1 0 0,1 0 0,0 0 0,0-1 0,1 1 0,-1-1 0,1 0 0,0-1 0,1 1 0,-1-1 0,1 0 0,0 0 0,0-1 0,0 0 0,1 0 0,-1 0 0,1-1 0,9 3 0,20 0 0,0-1 0,1-1 0,-1-2 0,58-6 0,-6 1 0,55 5 0,99-5 0,-217 0 0,1-1 0,-1-1 0,-1-2 0,1 0 0,-1-1 0,-1-2 0,0 0 0,0-1 0,-1-2 0,25-19 0,-4 3 0,-1-1 0,45-45 0,-75 64 0,0-1 0,0-1 0,-1 0 0,-1 0 0,-1-1 0,0-1 0,-1 1 0,0-1 0,-2-1 0,8-23 0,-10 26 0,-1-1 0,0 1 0,-2-1 0,1 1 0,-2-1 0,1 1 0,-4-24 0,2 33 0,0 1 0,0-1 0,0 1 0,-1 0 0,0 0 0,0 0 0,0 0 0,0 0 0,0 0 0,-1 0 0,1 1 0,-1-1 0,0 1 0,0 0 0,-1-1 0,1 2 0,-1-1 0,1 0 0,-1 1 0,0-1 0,0 1 0,0 0 0,0 1 0,0-1 0,-1 1 0,1-1 0,0 1 0,-6 0 0,-1-1 0,0 1 0,0 0 0,-1 1 0,1 0 0,0 0 0,0 1 0,0 1 0,0 0 0,-19 7 0,7 0 0,0 1 0,1 1 0,-28 19 0,42-23 0,0 0 0,0 0 0,0 1 0,1 0 0,0 0 0,1 1 0,0-1 0,0 1 0,1 1 0,0-1 0,1 1 0,0 0 0,-3 11 0,1-3 0,1 0 0,1 1 0,0-1 0,2 1 0,0 0 0,2 28 0,0-42 0,1-1 0,-1 1 0,1-1 0,0 1 0,1-1 0,-1 0 0,1 1 0,0-1 0,0 0 0,0 0 0,1 0 0,0 0 0,-1-1 0,1 1 0,4 3 0,-1-1 0,1-1 0,0 0 0,0 0 0,1 0 0,-1-1 0,1 0 0,13 5 0,-3-4 0,-1 0 0,1 0 0,1-2 0,-1 0 0,0-1 0,1-1 0,19-2 0,-29 1 0,1-1 0,0 0 0,0 0 0,0-1 0,0-1 0,-1 1 0,0-2 0,1 1 0,-1-1 0,0-1 0,-1 0 0,1 0 0,-1 0 0,0-1 0,0 0 0,-1-1 0,1 0 0,-2 0 0,1-1 0,-1 1 0,0-1 0,0-1 0,-1 1 0,-1-1 0,8-16 0,3-17 0,12-43 0,-25 79 0,0 0 0,-1-1 0,0 1 0,-1-1 0,1 1 0,-1 0 0,-1-1 0,1 1 0,-1-1 0,-2-7 0,0 8 0,1 1 0,-2 0 0,1-1 0,0 2 0,-1-1 0,0 0 0,0 1 0,-1-1 0,1 1 0,-1 0 0,0 1 0,-8-6 0,-68-34 0,78 42 0,-17-7 0,0 2 0,0 0 0,-1 1 0,-37-4 0,-34-8 0,58 8 0,-1 2 0,-1 2 0,0 1 0,1 2 0,-1 1 0,-36 4 0,66-2 0,0 0 0,0 0 0,0 1 0,0-1 0,0 1 0,0 1 0,0-1 0,0 1 0,1 0 0,-1 0 0,1 1 0,0-1 0,0 1 0,0 0 0,1 1 0,-1-1 0,1 1 0,0 0 0,1 0 0,-1 0 0,1 0 0,0 1 0,0-1 0,0 1 0,1 0 0,0 0 0,0 0 0,-1 10 0,-3 15 0,3 0 0,0 0 0,2 1 0,4 46 0,-2-44 0,-1-25 0,0 1 0,1 0 0,0-1 0,0 1 0,1-1 0,0 0 0,1 1 0,0-1 0,0 0 0,1 0 0,0-1 0,1 1 0,0-1 0,0 0 0,1 0 0,0-1 0,0 1 0,1-1 0,0-1 0,0 1 0,13 8 0,9 6 0,1-1 0,1-2 0,1-1 0,0-1 0,1-2 0,1-1 0,0-2 0,1-1 0,0-2 0,0-1 0,49 2 0,88 12 0,-114-11 0,69 2 0,-72-10 0,-27 0 0,0 0 0,0-2 0,0-2 0,0 0 0,43-10 0,-64 9 0,1 1 0,-1-2 0,0 1 0,0-1 0,0 0 0,-1 0 0,0-1 0,1 0 0,-2 0 0,1-1 0,-1 1 0,1-1 0,6-11 0,-6 7 0,0-1 0,0 0 0,-1 0 0,-1 0 0,0-1 0,0 0 0,-1 1 0,2-19 0,-3 17 0,-1-1 0,0 0 0,-1 1 0,0-1 0,-2 0 0,1 1 0,-1-1 0,-1 1 0,-1-1 0,0 1 0,0 0 0,-2 1 0,1-1 0,-1 1 0,-1 0 0,-11-15 0,10 18 0,1 1 0,-1 0 0,-1 0 0,1 1 0,-1 0 0,-1 1 0,1 0 0,-1 0 0,0 1 0,0 0 0,-1 1 0,-20-6 0,23 9 0,0 0 0,0 0 0,1 1 0,-1 0 0,0 0 0,0 1 0,1 0 0,-1 0 0,0 1 0,1 0 0,-1 0 0,1 1 0,0 0 0,0 0 0,0 1 0,0 0 0,1 0 0,-1 1 0,-8 7 0,7-4 0,0 0 0,0 0 0,0 1 0,1 0 0,1 0 0,0 0 0,0 1 0,0 0 0,1 1 0,-5 16 0,9-24 0,0 0 0,0 0 0,0 0 0,1 1 0,-1-1 0,1 0 0,0 0 0,0 0 0,0 0 0,0 0 0,1 0 0,-1 0 0,1 1 0,0-1 0,0 0 0,0-1 0,0 1 0,0 0 0,1 0 0,-1 0 0,1-1 0,0 1 0,0-1 0,0 1 0,0-1 0,0 0 0,0 0 0,1 0 0,-1 0 0,1 0 0,-1 0 0,1-1 0,0 1 0,0-1 0,0 0 0,0 0 0,0 0 0,0 0 0,0 0 0,0-1 0,5 1 0,34 5 0,0-3 0,1-1 0,-1-2 0,43-5 0,25 0 0,-14 5 0,74-2 0,-166 2 0,0-1 0,-1 1 0,1-1 0,-1 1 0,1-1 0,0 0 0,-1 0 0,0-1 0,1 1 0,-1-1 0,0 0 0,0 1 0,0-1 0,0-1 0,0 1 0,0 0 0,0-1 0,-1 1 0,1-1 0,-1 0 0,0 0 0,3-6 0,-4 6 0,0 0 0,0 0 0,-1 0 0,1 0 0,-1 0 0,0 0 0,0 0 0,0-1 0,0 1 0,-1 0 0,1 0 0,-1 0 0,0 0 0,0 0 0,0 0 0,0 0 0,-1 0 0,1 0 0,-1 1 0,1-1 0,-1 0 0,0 1 0,0 0 0,0-1 0,0 1 0,-4-3 0,-2-1 0,-1-1 0,0 1 0,0 1 0,-1 0 0,1 0 0,-1 1 0,0 0 0,-1 0 0,1 1 0,-1 1 0,1 0 0,-1 0 0,-13 0 0,-12 0 0,1 2 0,-60 6 0,91-5 0,-1-1 0,1 1 0,0 0 0,0 0 0,-1 1 0,1-1 0,0 1 0,0 0 0,1 0 0,-1 0 0,0 1 0,1-1 0,-1 1 0,1 0 0,0 0 0,0 0 0,-4 5 0,3-2 0,1 0 0,-1 1 0,1-1 0,0 1 0,0 0 0,1 0 0,0 0 0,0 0 0,-1 13 0,1-5 0,2-1 0,0 1 0,0 0 0,1 0 0,1-1 0,1 1 0,0 0 0,1-1 0,10 27 0,-10-34 0,0 0 0,0-1 0,1 1 0,0-1 0,0-1 0,0 1 0,1 0 0,-1-1 0,1 0 0,1-1 0,-1 0 0,1 1 0,-1-2 0,1 1 0,13 4 0,9 1 0,0-1 0,52 8 0,-26-6 0,4 1 0,-1-3 0,1-2 0,0-3 0,110-8 0,-158 3 0,1 0 0,-1-1 0,0 0 0,0-1 0,0 0 0,-1-1 0,1 0 0,-1 0 0,0-1 0,-1 0 0,0-1 0,0 0 0,0-1 0,-1 0 0,15-17 0,-18 18 0,0 1 0,0-1 0,-1 0 0,0 0 0,0 0 0,-1-1 0,0 1 0,0-1 0,-1 0 0,0 0 0,0 0 0,-1 0 0,0 0 0,0 0 0,-1 0 0,0-1 0,0 1 0,-1 0 0,0 0 0,-1 0 0,1 0 0,-7-14 0,6 17 0,-1 0 0,0 0 0,0 1 0,-1 0 0,0-1 0,1 1 0,-1 0 0,-1 1 0,1-1 0,0 1 0,-1 0 0,0 0 0,0 0 0,0 0 0,0 1 0,0 0 0,0 0 0,-1 1 0,1-1 0,-1 1 0,1 0 0,-6 0 0,-19-2 0,0 2 0,-59 4 0,49-1 0,12-1 0,2-1 0,0 1 0,0 1 0,0 1 0,-44 12 0,64-13 0,0 0 0,0 1 0,-1 0 0,1 0 0,1 0 0,-1 0 0,0 1 0,1 0 0,0 1 0,0-1 0,0 1 0,1 0 0,-1 0 0,1 0 0,0 1 0,1-1 0,-1 1 0,1 0 0,0 0 0,1 0 0,-1 0 0,1 1 0,-2 10 0,2-9 0,1 0 0,-1 0 0,1 1 0,1-1 0,0 0 0,0 1 0,0-1 0,1 0 0,0 0 0,5 16 0,-3-18 0,0 0 0,0 0 0,0-1 0,1 0 0,0 1 0,0-1 0,0-1 0,1 1 0,0-1 0,0 1 0,0-1 0,0-1 0,0 1 0,10 4 0,0-1 0,0 0 0,1-2 0,-1 1 0,1-2 0,0 0 0,0-1 0,32 2 0,123-7 0,-85-1 0,-71 3 0,-1 0 0,0-2 0,0 1 0,0-1 0,0-1 0,0-1 0,0 0 0,-1-1 0,0 0 0,0-1 0,0 0 0,0-1 0,-1 0 0,0-1 0,-1-1 0,0 0 0,0 0 0,-1-1 0,0-1 0,16-21 0,-16 17 0,0 0 0,-1 0 0,0-1 0,-2-1 0,0 1 0,0-1 0,-2 0 0,7-32 0,-1-9 0,0 8 0,-3 1 0,-1-1 0,-1-97 0,-7 141 0,0 0 0,0 0 0,0 1 0,0-1 0,-1 1 0,0-1 0,0 1 0,-1 0 0,0-1 0,0 1 0,0 0 0,0 1 0,-1-1 0,1 1 0,-1-1 0,0 1 0,-1 0 0,1 1 0,-1-1 0,-7-4 0,-8-3 0,-1 1 0,0 1 0,0 1 0,-23-5 0,-20-9 0,35 12 0,0 1 0,0 1 0,-1 1 0,0 2 0,-46-2 0,-157 8 0,97 3 0,26-6 0,46-1 0,0 4 0,-89 11 0,135-9 0,-1 1 0,1 0 0,1 2 0,-1 0 0,1 1 0,0 1 0,0 0 0,-17 13 0,25-15 0,2 0 0,-1 0 0,1 1 0,0 0 0,0 0 0,1 1 0,0 0 0,0 0 0,1 1 0,0-1 0,0 1 0,1 0 0,0 0 0,1 1 0,0-1 0,-3 20 0,4-16 0,1 0 0,1 0 0,0 0 0,0 0 0,2 0 0,-1 0 0,2 0 0,0 0 0,0-1 0,1 1 0,1-1 0,0 0 0,0 0 0,1-1 0,1 1 0,0-1 0,10 11 0,-3-6 0,0 0 0,2-1 0,-1-1 0,2 0 0,0-2 0,0 0 0,1 0 0,1-2 0,38 16 0,10 0 0,1-4 0,1-3 0,127 18 0,-82-18 0,-61-9 0,93 5 0,250-15 0,-168-1 0,-182-3-46,0-1-1,-1-3 1,1-2 0,-1-1-1,44-19 1,-42 15-415,-4-1 461,-2-2 0,-1-2 0,0-2 0,-1-1 0,-2-2 0,0-1 0,-2-3 0,34-34 0,-58 52 0,0-1 0,-1 0 0,-1 0 0,0-1 0,10-21 0,-15 28 0,-1 0 0,0 0 0,-1 0 0,1 0 0,-1-1 0,0 1 0,-1-1 0,0 0 0,0 1 0,0-1 0,-1 0 0,0 1 0,0-1 0,-3-13 0,2 16 30,-1 1 1,0 0 0,0-1-1,-1 1 1,1 0 0,-1 0-1,1 0 1,-1 0 0,0 1-1,0-1 1,0 1 0,-1-1-1,1 1 1,0 0-1,-1 0 1,1 1 0,-1-1-1,0 1 1,0 0 0,1 0-1,-1 0 1,0 0 0,-5 0-1,-14-1-35,0 0 0,-41 2 0,44 1 24,-1038 5-1448,860-6 2352,188 0-837,1 0 0,-1 1 0,0 0 0,0 1 0,-17 4 0,26-5-87,-1-1 0,1 1 0,-1 0 0,1-1 0,0 1 1,-1 0-1,1 0 0,0 0 0,0 0 0,0 0 0,-1 0 1,1 0-1,0 0 0,0 1 0,1-1 0,-1 0 0,0 1 0,-1 1 1,2-1 0,0 0 0,0 0 1,0 0-1,0 0 0,0 0 1,0 0-1,0 0 0,1 0 1,-1 0-1,1 0 0,-1 0 1,1 0-1,0 0 1,0 0-1,-1 0 0,2-1 1,-1 1-1,1 2 0,5 3 0,-1 0 0,1-1 0,1 0 0,-1 0 0,1-1 0,0 1 0,0-2 0,0 1 0,1-1 0,17 6 0,29 16 0,-20-7 0,0-1 0,2-2 0,-1-1 0,41 9 0,-40-16 18,42 4 0,11 2-945,-36-5 673,103 3-1,-55-6 77,25 14-456,-83-11 405,53 4 1,413-10 1195,-263-6-449,2 3 666,-249 0-1184,0 0 0,0 0 0,0 0 0,0 0 0,0 0 0,0 0 0,0 0 0,0 0 0,0 0 0,0 0 0,-1 0 0,1 0 0,0 0 0,0-1 0,0 1 0,0 0 0,0 0 0,0 0 0,0 0 0,0 0 0,0 0 0,0 0 0,0 0 0,0 0 0,0 0 0,0-1 0,0 1 0,0 0 0,0 0 0,0 0 0,0 0 0,0 0 0,0 0 0,0 0 0,0 0 0,0 0 0,0 0 0,0-1 0,1 1 0,-1 0 0,0 0 0,0 0 0,0 0 0,0 0 0,0 0 0,0 0 0,0 0 0,0 0 0,0 0 0,-17-9 0,-26-6 0,-4 7 0,-1 2 0,-69 1 0,67 4 0,1-2 0,-57-10 0,45 3 3,-93-3-1,57 7-171,-125-32-1059,88 15 931,88 14 88,-79-7 1,10 15-197,64 2-32,0-3 0,-98-14-1,86 4 586,-125-4 0,-60 15 956,144 3 1265,155-3-2351,0 3 0,93 14 0,-70-3-799,148 7 0,78-22 931,-104-1-223,607 3-5215,1065 0 12536,-1598 0-7723,-1371 0-1022,1056 3 1639,0 1 0,-58 14 0,2 0 337,238-19 126,-41 3-618,120-5-1655,316 7-2188,-255 26 3728,-163-15-39,5 1-337,125 11-391,-55-28 895,62 4 0,-102 17 0,18 2 0,-1 1 1021,-115-13-182,81 3 1,-19-12 2109,-874-1-1256,334-2-3497,366-1 1718,-97-17-1,-7-2 121,576 25 1352,-210-5-953,-178 1-433,1-1 0,-1-2 0,37-10 0,36-6 0,-73 18 0,-1-2 0,0 0 0,0-2 0,-1 0 0,0-2 0,0 0 0,29-17 0,-49 25 0,0 0 0,0-1 0,0 1 0,0-1 0,0 1 0,0-1 0,-1 1 0,1-1 0,0 0 0,0 1 0,0-1 0,-1 0 0,1 1 0,-1-1 0,1 0 0,0 0 0,-1 0 0,1 0 0,-1 0 0,0 0 0,1 0 0,-1 0 0,1-1 0,-2 1 0,1 0 0,-1 1 0,1-1 0,-1 0 0,0 1 0,1-1 0,-1 0 0,0 1 0,0-1 0,1 1 0,-1 0 0,0-1 0,0 1 0,0-1 0,1 1 0,-1 0 0,0 0 0,0-1 0,0 1 0,-1 0 0,-58-5 0,56 5 0,-33-1 0,-10 1 0,0-2 0,-55-10 0,8-2 0,0 5 0,-160 5 0,247 4 0,-20-1-174,0-2 0,1-1 0,-39-10 0,33 6 105,-59-6 0,-9 14 69,-30-2 0,118 1 0,0 0 0,1-1 0,-1-1 0,1 0 0,-1 0 0,1-1 0,0-1 0,-12-6 0,21 10 22,1 0 0,0 1 0,-1-1 0,1 0 0,0 0 0,0 0 0,-1 0 0,1 0 1,0 0-1,0 0 0,0 0 0,0-1 0,1 1 0,-1 0 0,0 0 0,0-1 0,1 1 1,-2-3-1,2 3-10,1 0-1,-1 0 1,0 1 0,0-1 0,0 0 0,1 0 0,-1 0 0,1 1-1,-1-1 1,0 0 0,1 0 0,-1 1 0,1-1 0,0 0 0,-1 1 0,1-1-1,-1 0 1,1 1 0,0-1 0,0 1 0,-1-1 0,1 1 0,1-1-1,7-3 24,1 0 0,0 0 0,0 1 0,13-2 0,-10 2-80,40-10 45,0 3 0,1 2 0,62-1 0,168 10 0,-113 2 0,-12-3 0,-159 0 0,0 0 0,0 0 0,0 0 0,1 0 0,-1 0 0,0 0 0,0 0 0,1 0 0,-1 0 0,0-1 0,0 1 0,1 0 0,-1 0 0,0 0 0,0 0 0,0 0 0,1 1 0,-1-1 0,0 0 0,0 0 0,1 0 0,-1 0 0,0 0 0,0 0 0,0 0 0,1 0 0,-1 0 0,0 1 0,0-1 0,0 0 0,1 0 0,-1 0 0,0 0 0,0 1 0,0-1 0,0 0 0,0 0 0,1 0 0,-1 1 0,0-1 0,0 0 0,0 0 0,0 0 0,0 1 0,-10 8 0,-22 5 0,-229 40 0,153-44 0,-199-8 0,138-5 0,-540 3-4301,-357 0 3740,-99 0 2251,1107 2-195,-94 18 0,89-10-1404,-67 2 0,66-11-91,36-2 0,0 1 0,-1 2 0,1 1 0,-44 10 0,36-5 0,0-1 0,-65 3 0,37-5 0,25 1 0,-41 11 0,14-2 0,-5 0 0,19-3 0,-1-3 0,-78 5 0,98-12 0,0 2 0,-42 11 0,39-7 0,-56 4 0,45-10 0,14-1 0,1 2 0,-61 11 0,36-3 0,-86 6 0,-3 1 0,47-5 0,-128 3 0,-103-18-1302,112-1 1028,105 1 291,-131 5 884,118 18-186,82-12-743,-53 3-1,-413-8 29,262-7 0,-242 3 0,463 2 0,0 1 0,-1 1 0,-34 9 0,30-5 0,-60 7 0,-387-12 0,246-6 0,182 3 0,0 2 0,1 2 0,-83 17 0,-43 26 0,136-40 0,0-1 0,0-2 0,-1-2 0,-62-5 0,-62 4 0,134 3 0,-47 13 0,50-10 0,-1-1 0,-30 2 0,7-6 0,24-2 0,0 2 0,0 1 0,-39 10 0,-8 4 0,47-11 0,1 0 0,0 2 0,0 1 0,-31 15 0,21-6 0,20-10 0,1 0 0,0 1 0,-17 12 0,28-17 0,1 0 0,-1 0 0,1 1 0,0-1 0,0 1 0,1 0 0,-1 0 0,1 0 0,0 0 0,0 1 0,1-1 0,0 1 0,-3 9 0,-1 22 0,1 0 0,2 0 0,2 1 0,6 67 0,-1-9 0,-2-58 0,1-1 0,2 0 0,13 48 0,-12-49 0,-1 1 0,-2-1 0,-1 41 0,2 28 0,-5-102 0,2-1 0,-1 1 0,0 0 0,0-1 0,1 1 0,0-1 0,-1 1 0,1-1 0,0 1 0,0-1 0,0 1 0,1-1 0,-1 0 0,0 0 0,1 1 0,0-1 0,-1 0 0,1 0 0,0-1 0,0 1 0,0 0 0,0-1 0,1 1 0,-1-1 0,4 2 0,-2-2 0,-1 0 0,1-1 0,0 1 0,0-1 0,-1 0 0,1-1 0,0 1 0,-1 0 0,1-1 0,0 0 0,-1 0 0,1 0 0,-1 0 0,1-1 0,-1 1 0,0-1 0,1 0 0,2-2 0,16-12 0,-1 0 0,23-23 0,29-22 0,-50 42 0,-12 11 0,-1-1 0,1 1 0,0 1 0,25-12 0,-34 18 0,-1 0 0,1 1 0,0-1 0,0 0 0,0 1 0,0 0 0,0-1 0,0 1 0,0 0 0,0 0 0,0 0 0,0 0 0,0 1 0,0-1 0,0 0 0,0 1 0,0-1 0,-1 1 0,1 0 0,0 0 0,0-1 0,0 1 0,-1 1 0,1-1 0,-1 0 0,1 0 0,0 0 0,-1 1 0,0-1 0,1 1 0,-1-1 0,0 1 0,0 0 0,0-1 0,0 1 0,0 0 0,0 0 0,-1 0 0,2 3 0,1 7 0,0 0 0,-1 0 0,0 0 0,-1 1 0,-1-1 0,0 16 0,-1-20 0,0 1 0,1-1 0,0 1 0,0-1 0,1 1 0,0-1 0,1 1 0,0-1 0,0 0 0,1 0 0,0 0 0,0 0 0,1 0 0,5 8 0,-7-14 0,1 1 0,0-1 0,0 0 0,0 0 0,0 0 0,0 0 0,0-1 0,0 1 0,0-1 0,1 0 0,-1 0 0,1 0 0,-1 0 0,1 0 0,-1-1 0,1 0 0,-1 0 0,1 0 0,0 0 0,-1 0 0,1-1 0,-1 1 0,1-1 0,-1 0 0,5-2 0,11-4 0,0 0 0,-1-2 0,24-14 0,-22 12 0,179-111 0,-162 101 0,0 3 0,55-20 0,-11 6 0,-72 27-89,-1 1 0,0-2 0,0 1-1,-1-1 1,1 0 0,12-15 0,-13 14-652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58:00.5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421 1 24575,'-3'0'0,"-1"1"0,1 0 0,0 0 0,-1 0 0,1 0 0,0 1 0,0-1 0,-6 5 0,-17 6 0,0-3 0,0 2 0,0 1 0,-36 22 0,52-28 0,-61 26 0,59-29 0,1 1 0,0 1 0,0 0 0,0 1 0,0 0 0,1 1 0,0 0 0,0 0 0,1 1 0,-15 15 0,23-22 0,0 0 0,0 0 0,1 0 0,-1 0 0,0 0 0,1 0 0,-1 0 0,1 0 0,-1 0 0,1 1 0,0-1 0,-1 0 0,1 0 0,0 0 0,0 0 0,0 1 0,0-1 0,0 0 0,0 0 0,0 0 0,0 1 0,0-1 0,0 0 0,1 0 0,0 2 0,0-2 0,0 1 0,0-1 0,1 1 0,-1-1 0,1 0 0,-1 1 0,1-1 0,-1 0 0,1 0 0,0 0 0,0 0 0,-1-1 0,1 1 0,2 0 0,8 2 0,1 0 0,-1-1 0,21 1 0,-32-3 0,92 4 0,138-12 0,-200 4 0,44-13 0,-48 10 0,1 1 0,36-3 0,415 5 0,-246 7 0,2307-3 0,-2512-2 0,0-1 0,0-1 0,32-9 0,-27 6 0,58-7 0,76 14 0,20-2 0,-153-3 0,60-17 0,-39 8 0,14-4 0,-41 10 0,1 1 0,0 1 0,35-3 0,349 7 0,-201 5 0,-204-3 0,0 0 0,0 0 0,0 1 0,0 0 0,0 0 0,0 1 0,0 0 0,15 7 0,-20-7 0,1 0 0,-1 0 0,0 1 0,0 0 0,0-1 0,0 1 0,0 0 0,-1 1 0,1-1 0,-1 0 0,0 1 0,0-1 0,0 1 0,0 0 0,-1-1 0,1 1 0,-1 0 0,0 0 0,1 8 0,1 7 0,-1 1 0,-1-1 0,-3 34 0,2-54 0,9-40 0,-8 39 0,-1-1 0,0 1 0,0 0 0,-1-1 0,1 1 0,0 0 0,-1 0 0,1-1 0,-1 1 0,0 0 0,0 0 0,0 0 0,0 0 0,0 0 0,0 0 0,-1 0 0,1 0 0,0 0 0,-1 0 0,0 1 0,1-1 0,-1 1 0,0-1 0,0 1 0,0 0 0,-3-2 0,-7-2 0,0 1 0,0 1 0,0-1 0,-1 2 0,1 0 0,-26-1 0,-83 7 0,55-1 0,37-3 0,1 2 0,-36 6 0,54-6 0,1 1 0,-1 0 0,1 0 0,-1 1 0,1 0 0,0 1 0,0 0 0,1 0 0,-16 13 0,1-1 22,0-1 0,-1-1 0,-1-1-1,0-1 1,-33 12 0,22-10-770,-58 33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58:05.8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79 0 24575,'-1'3'0,"-1"0"0,1 0 0,0 0 0,-1-1 0,1 1 0,-1 0 0,0-1 0,0 0 0,0 1 0,0-1 0,-1 0 0,1 0 0,0 0 0,-6 3 0,-21 23 0,27-24 0,0 0 0,0 0 0,0 0 0,0 0 0,1 0 0,-1 0 0,1 1 0,0-1 0,1 0 0,-1 1 0,1-1 0,0 1 0,0-1 0,0 1 0,0-1 0,1 0 0,0 1 0,0-1 0,0 0 0,0 1 0,1-1 0,0 0 0,-1 0 0,2 0 0,-1 0 0,0-1 0,1 1 0,0-1 0,-1 1 0,1-1 0,1 0 0,-1 0 0,0 0 0,1 0 0,4 2 0,4 3 0,0-1 0,1 0 0,0 0 0,1-2 0,-1 1 0,1-2 0,0 0 0,0 0 0,24 2 0,-3-4 0,0-1 0,0-2 0,1-1 0,-1-2 0,0-1 0,46-14 0,-40 10 0,-26 6 0,0 0 0,0-1 0,0 0 0,-1-1 0,0-1 0,26-15 0,-25 12 0,1 1 0,-1 1 0,1 0 0,1 1 0,-1 1 0,1 0 0,0 2 0,0-1 0,27 0 0,3 2 0,0 2 0,59 8 0,0 13 0,-78-14 0,1-1 0,35 3 0,414-5 0,-244-7 0,2707 3 0,-2913-2 0,0-1 0,1-1 0,30-9 0,-26 6 0,58-7 0,-44 11 0,66 5 0,-96-1 0,0 2 0,0 0 0,0 0 0,-1 2 0,1 0 0,-1 1 0,20 10 0,-15-6-341,0 0 0,0-2-1,34 9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58:09.6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 24575,'2631'0'0,"-2603"1"0,-1 2 0,0 1 0,35 10 0,-30-6 0,60 6 0,387-10 0,-245-7 0,1682 3 0,-1889-2 0,0 0 0,1-2 0,34-10 0,-30 6 0,60-6 0,131 11-270,-172 4-825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15.1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0 181 24575,'12'1'0,"-1"0"0,0 1 0,0 0 0,0 1 0,15 6 0,30 7 0,29-7 0,0-3 0,130-8 0,-66-2 0,608 4 0,-729-1 0,1-2 0,-1-1 0,31-9 0,-26 5 0,58-5 0,7 11 0,-68 3 0,0-2 0,1 0 0,-1-2 0,44-11 0,-36 6 0,0 1 0,1 2 0,46 0 0,-3 0 0,14-13 0,-6 0 0,30-5 0,-86 14 0,1 2 0,40-2 0,-2 7 0,-44 2 0,0 0 0,0-2 0,0-2 0,30-7 0,-8 1-273,0 1 0,0 3 0,1 2 0,71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17.0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49 24575,'11'0'0,"18"1"0,0-2 0,1 0 0,-2-3 0,46-9 0,-33 3 10,0 2 0,1 2-1,48-1 1,130 8-201,-96 1-1022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18.4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24575,'7'0'0,"11"0"0,9 0 0,8 0 0,5 0 0,4 0 0,2 0 0,1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18.8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24575,'8'0'0,"10"0"0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10.3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1 483 24575,'3751'0'0,"-3725"-2"0,1 0 0,-1-2 0,29-8 0,-24 4 0,54-4 0,-39 8 0,-1-2 0,45-12 0,-48 11 0,1 2 0,-1 2 0,75 3 0,39-2 0,-127-2 0,44-11 0,-46 8 0,0 2 0,28-3 0,421 5 0,-245 6 0,2101-3 0,-2306-2 0,0-1 0,0-1 0,30-8 0,-25 5 0,54-6 0,-43 8 0,-1-1 0,79-25 0,-81 19 0,2 2 0,-1 2 0,51-4 0,-48 9 0,0-2 0,56-14 0,-66 13 0,0 2 0,45-1 0,-48 5 0,1-3 0,0 0 0,31-8 0,-21 2 0,0 3 0,0 1 0,1 3 0,43 2 0,56-4 0,-118 1 0,-1-1 0,24-8 0,36-5 0,27-5 0,-77 14 0,0 2 0,41-4 0,-28 9 0,-19 0 0,0 0 0,0-1 0,41-10 0,-28 2 0,1 3 0,1 1 0,48-1 0,125 9 0,-78 1 0,-100-3-273,0-1 0,0-2 0,0-2 0,44-11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19.1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24575,'8'0'0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19.5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24575,'8'0'0,"9"0"0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19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  <inkml:trace contextRef="#ctx0" brushRef="#br0" timeOffset="1">46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20.2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21.8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24575,'7'0'0,"11"0"0,9 0 0,8 0 0,6 0 0,3 0 0,1 0 0,2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35.4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180 584 24575,'0'-1'0,"1"0"0,-1 1 0,0-1 0,0 0 0,0 0 0,0 1 0,0-1 0,0 0 0,-1 0 0,1 1 0,0-1 0,0 0 0,0 0 0,-1 1 0,1-1 0,0 0 0,-1 1 0,1-1 0,-1 1 0,1-1 0,-1 0 0,1 1 0,-1-1 0,1 1 0,-1-1 0,1 1 0,-1-1 0,0 1 0,1 0 0,-1-1 0,0 1 0,0 0 0,1-1 0,-1 1 0,0 0 0,1 0 0,-1 0 0,0 0 0,0-1 0,1 1 0,-1 0 0,0 1 0,0-1 0,0 0 0,1 0 0,-1 0 0,0 0 0,1 0 0,-1 1 0,0-1 0,0 0 0,1 1 0,-1-1 0,0 0 0,1 1 0,-1-1 0,1 1 0,-2 0 0,-2 1 0,1 1 0,-1-1 0,1 1 0,-1-1 0,1 1 0,0 0 0,0 1 0,0-1 0,-4 5 0,0 9 0,1-1 0,-7 27 0,10-28 0,-2-1 0,0 1 0,0 0 0,-11 16 0,-25 47 0,35-77 0,3-13 0,0-14 0,7-240 0,9 200 0,-12 63 0,-1 0 0,1 1 0,0-1 0,0 1 0,0-1 0,0 1 0,1-1 0,-1 1 0,1 0 0,-1 0 0,1 0 0,0 0 0,-1 0 0,1 0 0,0 0 0,1 0 0,-1 1 0,0-1 0,0 1 0,1-1 0,2 0 0,-3 2 0,0 0 0,0 0 0,0 0 0,0 1 0,0-1 0,0 1 0,-1-1 0,1 1 0,0 0 0,0 0 0,0 0 0,-1 0 0,1 0 0,0 0 0,-1 0 0,1 0 0,-1 1 0,1-1 0,-1 1 0,0-1 0,0 1 0,0-1 0,2 4 0,20 41 0,-16-23 0,-2 0 0,-1 0 0,-1 0 0,0 41 0,-2-35 0,1 0 0,10 47 0,-2-29 0,-2 1 0,3 82 0,-13 99 0,-1-84 0,4-108 0,-4 64 0,2-92 0,-1 1 0,0-1 0,0 1 0,-1-1 0,0 0 0,-1 0 0,0-1 0,-7 13 0,2-7 0,2 1 0,0 0 0,1 0 0,-6 21 0,-11 26 0,23-61 0,0 0 0,0 0 0,0-1 0,0 1 0,-1 0 0,1 0 0,0-1 0,0 1 0,-1 0 0,1 0 0,-1-1 0,1 1 0,0 0 0,-1-1 0,0 1 0,1-1 0,-1 1 0,1-1 0,-1 1 0,0-1 0,1 1 0,-1-1 0,0 1 0,1-1 0,-1 0 0,0 1 0,0-1 0,1 0 0,-1 0 0,0 0 0,-1 1 0,1-3 0,0 1 0,0 0 0,0 0 0,0 0 0,0-1 0,0 1 0,1 0 0,-1-1 0,0 1 0,1-1 0,-1 1 0,1 0 0,0-1 0,-1-2 0,-7-59 0,7-286 0,3 166 0,-2 661 0,-1-449 0,-2-1 0,-1 0 0,-9 31 0,5-26 0,-6 58 0,13-76 0,-1 8 0,1 1 0,1-1 0,1 0 0,5 31 0,-5-49 0,0 0 0,1 0 0,-1 0 0,1 0 0,0 0 0,0-1 0,0 1 0,1 0 0,-1-1 0,1 0 0,0 1 0,1-1 0,-1 0 0,1-1 0,0 1 0,0-1 0,0 1 0,0-1 0,0-1 0,1 1 0,-1 0 0,1-1 0,0 0 0,0 0 0,5 1 0,26 3 0,0-2 0,0-1 0,0-2 0,73-7 0,-8 1 0,-48 5 0,-22 1 0,0-2 0,0-1 0,0-1 0,43-10 0,103-32 0,-148 36 0,1 2 0,0 1 0,0 1 0,41 0 0,128 7 0,-79 1 0,-18-5 0,106 5 0,-177 2 0,46 12 0,-50-10 0,1-1 0,34 3 0,417-5 0,-246-7 0,-144 2 0,-30-2 0,1 4 0,-1 2 0,76 14 0,-49-4 0,1-3 0,0-5 0,105-6 0,-128 1 0,-1975 2 0,938-5 0,965 4 0,0-1 0,0-1 0,0 0 0,0 0 0,0 0 0,0-1 0,0 0 0,-15-6 0,20 6 0,-1-1 0,1 1 0,0-1 0,0 1 0,0-1 0,0 0 0,0 0 0,1 0 0,-1 0 0,1-1 0,0 1 0,0-1 0,0 1 0,0-1 0,1 0 0,-1 0 0,1 0 0,0 0 0,-1-8 0,0-13 0,0-1 0,2 0 0,1 0 0,1 1 0,1-1 0,1 1 0,10-31 0,9-68 0,0 3 0,-14 87 0,-2-1 0,4-43 0,-12-86 0,3-27 0,3 155 0,17-60 0,-10 46 0,35-127 0,-27 104 0,-14 56 0,-1 0 0,0 0 0,-1-1 0,-1 1 0,-1-1 0,-1 1 0,-1-35 0,0 53 0,0-1 0,0 0 0,0 0 0,0 1 0,-1-1 0,1 0 0,0 0 0,0 1 0,0-1 0,0 0 0,-1 0 0,1 1 0,0-1 0,0 0 0,-1 0 0,1 0 0,0 0 0,0 1 0,-1-1 0,1 0 0,0 0 0,-1 0 0,1 0 0,0 0 0,0 0 0,-1 0 0,1 0 0,0 0 0,-1 0 0,1 0 0,0 0 0,-1 0 0,1 0 0,0 0 0,0 0 0,-1 0 0,1 0 0,0 0 0,-1-1 0,1 1 0,0 0 0,0 0 0,-1 0 0,1 0 0,0-1 0,0 1 0,0 0 0,-1 0 0,1 0 0,0-1 0,0 1 0,0 0 0,0 0 0,-1-1 0,1 1 0,0 0 0,0-1 0,0 1 0,0 0 0,0-1 0,-12 27 0,-91 298 0,97-304 0,-2 0 0,-1 0 0,0-1 0,-2 0 0,0-1 0,-1-1 0,-17 21 0,28-36 0,-1 0 0,0 0 0,1 0 0,-1-1 0,0 1 0,0 0 0,0-1 0,0 1 0,0-1 0,0 0 0,-1 0 0,1 0 0,0 0 0,-1 0 0,1 0 0,-1-1 0,-3 1 0,5-1 0,-1 0 0,1-1 0,0 1 0,-1 0 0,1-1 0,-1 0 0,1 1 0,0-1 0,-1 0 0,1 0 0,0 1 0,0-1 0,0 0 0,0 0 0,0 0 0,0-1 0,0 1 0,0 0 0,0 0 0,0 0 0,0-2 0,-4-8 0,0 0 0,1 0 0,1 0 0,0-1 0,-3-17 0,-7-43 0,3 22 0,2 1 0,-2-61 0,10-5 0,0 115 0,0-1 0,0 1 0,0 0 0,0 0 0,0-1 0,1 1 0,-1 0 0,0 0 0,0-1 0,0 1 0,0 0 0,1 0 0,-1 0 0,0-1 0,0 1 0,0 0 0,1 0 0,-1 0 0,0 0 0,0 0 0,1-1 0,-1 1 0,0 0 0,0 0 0,1 0 0,-1 0 0,0 0 0,0 0 0,1 0 0,-1 0 0,0 0 0,1 0 0,-1 0 0,0 0 0,0 0 0,1 0 0,-1 0 0,0 0 0,0 0 0,1 1 0,-1-1 0,0 0 0,0 0 0,1 0 0,-1 0 0,0 0 0,0 1 0,0-1 0,1 0 0,-1 0 0,0 0 0,0 1 0,0-1 0,0 0 0,1 0 0,-1 1 0,0-1 0,0 0 0,26 21 0,-2 0 0,-14-17 0,-1 1 0,1-2 0,0 1 0,0-1 0,0-1 0,1 1 0,-1-2 0,0 1 0,1-2 0,-1 1 0,1-2 0,-1 1 0,18-4 0,-15 1 0,1 0 0,0-1 0,-1-1 0,0 0 0,0-1 0,0 0 0,-1-1 0,0-1 0,19-14 0,-23 15 0,1 1 0,0 0 0,0 0 0,1 1 0,0 0 0,0 1 0,0 0 0,20-5 0,-26 8 0,-1 0 0,0 1 0,1-1 0,-1 1 0,1 0 0,-1 0 0,0 0 0,1 0 0,-1 1 0,1-1 0,-1 1 0,0 0 0,1 0 0,-1 0 0,0 0 0,0 1 0,0-1 0,0 1 0,0 0 0,0 0 0,-1 0 0,1 0 0,0 0 0,-1 1 0,0-1 0,1 1 0,-1 0 0,0-1 0,0 1 0,-1 0 0,3 5 0,1 5 0,-1 0 0,0 0 0,-1 0 0,-1 0 0,0 1 0,0 21 0,-7 88 0,1-52 0,1 431 0,4-352 0,2-195 0,2 0 0,18-76 0,-14 79 0,-3 24 0,0-1 0,0 1 0,2 1 0,15-28 0,12-27 0,-30 59 0,-2 6 0,0-1 0,0 0 0,1 1 0,-1-1 0,2 1 0,7-11 0,-12 18 0,1 0 0,-1 0 0,0-1 0,0 1 0,0 0 0,0 0 0,0 0 0,0 0 0,1 0 0,-1 0 0,0-1 0,0 1 0,0 0 0,0 0 0,1 0 0,-1 0 0,0 0 0,0 0 0,0 0 0,1 0 0,-1 0 0,0 0 0,0 0 0,0 0 0,1 0 0,-1 0 0,0 0 0,0 0 0,0 0 0,0 0 0,1 0 0,-1 0 0,0 0 0,0 0 0,0 0 0,1 1 0,-1-1 0,0 0 0,0 0 0,0 0 0,0 0 0,0 0 0,1 0 0,-1 1 0,0-1 0,5 13 0,-2 15 0,-2 266 0,-4-137 0,2-128 0,-2-1 0,-2 0 0,0 0 0,-2 0 0,-19 50 0,4-12 0,13-39 0,1-1 0,23-52 0,86-174 0,49-104 0,-107 202 0,-26 56 0,3 1 0,1 2 0,39-60 0,32-6 0,-67 83 0,-1-1 0,-2-2 0,27-42 0,-48 70 0,1-1 0,-1 0 0,0 0 0,0 0 0,0-1 0,0 1 0,-1 0 0,1 0 0,0-1 0,-1 1 0,1 0 0,-1 0 0,0-1 0,0 1 0,0 0 0,0-1 0,0 1 0,-1 0 0,1-1 0,-1 1 0,1 0 0,-2-3 0,0 3 0,1 1 0,-1 0 0,0 0 0,1-1 0,-1 1 0,0 1 0,0-1 0,0 0 0,0 0 0,0 1 0,0-1 0,0 1 0,0 0 0,0-1 0,0 1 0,0 0 0,0 0 0,0 0 0,0 1 0,0-1 0,0 0 0,0 1 0,0-1 0,0 1 0,0 0 0,1-1 0,-4 3 0,-16 6 0,0 2 0,0 0 0,1 1 0,1 2 0,-29 24 0,12-10 0,-25 22 0,-76 83 0,71-67 0,29-20 0,-5 5 0,27-35 0,1 0 0,0 0 0,1 1 0,1 1 0,0 0 0,1 1 0,2 0 0,0 1 0,1 0 0,0 0 0,2 1 0,1 0 0,0 0 0,1 0 0,0 29 0,3-46 0,2 0 0,-1 0 0,0 0 0,1-1 0,-1 1 0,1 0 0,0-1 0,0 1 0,1-1 0,-1 1 0,1-1 0,0 1 0,0-1 0,0 0 0,0 0 0,0 0 0,1 0 0,3 4 0,-1-4 0,0 1 0,1-1 0,-1 0 0,1 0 0,0 0 0,-1-1 0,1 0 0,0 0 0,0 0 0,8 0 0,11 1 0,0-1 0,0-2 0,1-1 0,36-5 0,-34 0 0,0-1 0,-1-1 0,0-2 0,0-1 0,-1-1 0,-1-1 0,42-28 0,-45 26 0,-2-2 0,0 0 0,0-1 0,-2-1 0,0 0 0,29-44 0,-37 49 0,-1-2 0,-1 1 0,0-1 0,-1-1 0,0 1 0,-2-1 0,0 0 0,-1-1 0,0 1 0,-2-1 0,1-19 0,-3 33 0,0 0 0,-1-1 0,0 1 0,0 0 0,0 0 0,0 0 0,0 0 0,-1 0 0,0 0 0,0 0 0,0 0 0,0 1 0,-1-1 0,1 1 0,-1-1 0,0 1 0,0 0 0,0 0 0,-1 0 0,1 1 0,-1-1 0,1 1 0,-1 0 0,0 0 0,-5-2 0,-10-4 0,-1 1 0,0 1 0,-39-7 0,53 12 0,-50-6 0,1 2 0,-108 4 0,90 3 0,59-2 0,1 1 0,0 0 0,0 1 0,0 1 0,0 0 0,0 1 0,-17 7 0,27-10 0,0 1 0,-1-1 0,1 1 0,1-1 0,-1 1 0,0 0 0,0 0 0,1 0 0,-1 0 0,1 1 0,-1-1 0,1 1 0,0 0 0,0-1 0,0 1 0,1 0 0,-1 0 0,0 0 0,1 0 0,0 0 0,0 1 0,0-1 0,0 0 0,1 0 0,-1 1 0,1-1 0,0 1 0,0-1 0,0 0 0,0 1 0,0-1 0,1 0 0,0 1 0,1 3 0,-1-4 0,1 1 0,0 0 0,1-1 0,-1 0 0,0 1 0,1-1 0,0 0 0,0 0 0,0 0 0,0-1 0,0 1 0,0-1 0,1 0 0,-1 0 0,1 0 0,0 0 0,0 0 0,-1-1 0,1 0 0,0 0 0,0 0 0,0 0 0,5 0 0,15 2 0,0-1 0,42-1 0,-49-2 0,848-5-618,-817 4 292,-1-3 0,50-11 0,60-5-400,-115 16 876,0-2-1,0-2 1,43-14 0,-39 9-162,0 3 1,50-6 0,48-11 817,-60 9 145,-81 19-951,22-4 0,0-1 0,0-2 0,0 0 0,33-15 0,-57 21 0,0 1 0,0-1 0,0 1 0,0 0 0,1-1 0,-1 0 0,0 1 0,0-1 0,0 0 0,0 1 0,-1-1 0,1 0 0,0 0 0,0 0 0,0 0 0,-1 0 0,1 0 0,0 0 0,-1 0 0,1 0 0,-1 0 0,1 0 0,-1 0 0,1-3 0,-2 3 0,1 0 0,-1 0 0,0 0 0,0 0 0,1 1 0,-1-1 0,0 0 0,0 0 0,0 0 0,0 1 0,0-1 0,0 0 0,0 1 0,0-1 0,0 1 0,0 0 0,0-1 0,-1 1 0,0-1 0,-65-9 0,25 8 0,0 3 0,0 0 0,0 3 0,0 2 0,-49 12 0,30-7 0,-1-3 0,0-3 0,0-2 0,-80-8 0,15 2 0,-615 3 0,742 0 0,0 0 0,0 0 0,-1 0 0,1 0 0,0 0 0,0 1 0,0-1 0,-1 0 0,1 0 0,0 0 0,0 0 0,0 0 0,-1 0 0,1 0 0,0 0 0,0 0 0,-1 0 0,1 0 0,0 0 0,0 0 0,0 0 0,-1 0 0,1-1 0,0 1 0,0 0 0,0 0 0,-1 0 0,1 0 0,0 0 0,0 0 0,0 0 0,-1-1 0,1 1 0,0 0 0,0 0 0,0 0 0,0 0 0,0-1 0,0 1 0,-1 0 0,1 0 0,0 0 0,0-1 0,0 1 0,0 0 0,0 0 0,0 0 0,0-1 0,0 1 0,11-9 0,19-7 0,-5 5 0,0 0 0,0 2 0,1 1 0,0 1 0,1 1 0,-1 2 0,1 0 0,30 1 0,-1-1 0,68-12 0,19-3 0,-34 14-888,-38 3 253,75-13 0,4-4 521,38-7-1150,-115 13 1153,143-5 0,81 20-254,-115 1 266,699-3 274,-854-2 162,1-1 1,-1-1 0,33-9 0,-28 6 456,59-7 0,55 13-420,17-1 239,-118-10-484,-34 2-142,-11 9 13,-1 0 1,1 0-1,-1 1 0,1-1 0,-1 0 1,0 1-1,1-1 0,-1 0 0,0 1 0,0-1 1,1 1-1,-1-1 0,0 1 0,0 0 1,0-1-1,0 1 0,1 0 0,-1-1 1,0 1-1,0 0 0,-2 0 0,-35-7 0,-1 2 0,1 1 0,-1 2 0,-71 6 0,22-1 0,-1346-1-1176,771-3-797,626 3 2143,0 1 0,-58 14 0,51-8 117,-54 4-1,42-11 190,37-1 477,48-2-316,1865-2-5254,-1037 5 9234,-1236-2-4074,-514 0-5335,753 0 4350,85-3 671,-92-15-1,-2-2 729,-253 14-1925,260 7 340,104-2 601,1-3 0,-56-12 0,48 7 487,-50-3-1,58 11-147,-40-3-68,71 3-70,1 0-1,-1 0 0,0-1 0,1 1 0,-1-1 1,1 0-1,0-1 0,0 1 0,0-1 0,-6-4 1,10 6-135,0 1 0,1 0 1,-1-1-1,0 1 0,1-1 1,-1 1-1,1-1 0,-1 1 1,1-1-1,-1 1 0,1-1 1,-1 0-1,1 1 0,0-1 1,-1 0-1,1 1 0,0-1 1,-1 0-1,1 0 0,0 1 1,0-1-1,0 0 0,0 0 1,0 1-1,0-1 0,0 0 1,0 0-1,0 1 0,0-1 1,0 0-1,0 0 0,0 1 1,1-1-1,0-1 0,0 0-15,1 0 0,0 1 0,-1-1 0,1 1 0,0-1 0,0 1 0,0-1 0,1 1 0,-1 0 0,0 0 0,3-1 0,60-14-115,46 9 91,152 8 0,-90 3 0,577-4-3315,-414-1 3260,-15 1 3425,-2001 0-3370,1639-2 0,1-2 0,0-2 0,-61-17 0,56 4 0,44 19 0,1-1 0,-1 1 0,0 0 0,1-1 0,-1 1 0,0-1 0,1 1 0,-1-1 0,1 0 0,-1 1 0,1-1 0,-1 1 0,1-1 0,-1 0 0,1 0 0,0 1 0,-1-1 0,1 0 0,0 0 0,-1-1 0,2 2 0,-1-1 0,1 0 0,-1 0 0,1 0 0,-1 1 0,1-1 0,-1 0 0,1 1 0,0-1 0,-1 0 0,1 1 0,0-1 0,0 1 0,0-1 0,-1 1 0,1-1 0,0 1 0,0 0 0,0-1 0,0 1 0,0 0 0,0 0 0,1 0 0,127-29 0,-93 23 0,0-2 0,0-1 0,-1-2 0,37-16 0,-70 22 0,-13 2 0,-15 1 0,-608 1 0,282 4 0,310-4 0,26 0 0,1 0 0,0 1 0,0 0 0,0 1 0,0 1 0,0 0 0,0 2 0,-26 8 0,40-12 0,1 0 0,0 0 0,-1 0 0,1 1 0,0-1 0,-1 0 0,1 0 0,0 0 0,-1 1 0,1-1 0,0 0 0,-1 0 0,1 1 0,0-1 0,0 0 0,-1 1 0,1-1 0,0 0 0,0 1 0,0-1 0,-1 0 0,1 1 0,0-1 0,0 0 0,0 1 0,0-1 0,0 1 0,0-1 0,0 0 0,0 1 0,0-1 0,0 1 0,0-1 0,0 0 0,0 1 0,0-1 0,0 0 0,0 1 0,1-1 0,-1 1 0,0-1 0,0 0 0,0 1 0,1-1 0,-1 0 0,0 0 0,0 1 0,1-1 0,-1 0 0,0 1 0,0-1 0,1 0 0,-1 0 0,0 0 0,1 1 0,-1-1 0,0 0 0,1 0 0,-1 0 0,1 0 0,-1 0 0,0 0 0,1 1 0,-1-1 0,1 0 0,0 0 0,37 13 0,-27-10 0,20 7 0,1-1 0,0-2 0,0-1 0,58 3 0,136-10 0,-109-1 0,-41 2 0,-21 1 0,-1-2 0,1-2 0,60-12 0,0-6 0,-59 13 0,73-22 0,-111 24 0,-1 0 0,0-1 0,0-1 0,0-1 0,-1 0 0,0-1 0,-1-1 0,16-14 0,-20 15 0,36-36 0,-44 43 0,0 0 0,0 0 0,-1-1 0,1 0 0,-1 1 0,0-1 0,0 0 0,0 0 0,0 0 0,-1 0 0,2-7 0,-3 10 0,-1-1 0,1 1 0,0-1 0,0 1 0,-1-1 0,1 1 0,-1-1 0,1 1 0,-1-1 0,0 1 0,0 0 0,0-1 0,1 1 0,-1 0 0,0 0 0,0 0 0,-1-1 0,1 1 0,0 0 0,0 0 0,0 1 0,-1-1 0,1 0 0,0 0 0,-1 1 0,1-1 0,-1 1 0,1-1 0,-1 1 0,1-1 0,-4 1 0,-53-8 0,53 8 0,-334 1 0,130 3 0,-708-4 0,941 0-1365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36.6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676 127 24575,'-5'-1'0,"0"0"0,1-1 0,-1 1 0,0-1 0,1-1 0,-1 1 0,-6-5 0,-5-2 0,-3-1 0,0 0 0,-1 2 0,0 0 0,0 2 0,-1 0 0,0 1 0,0 1 0,-24-1 0,-14 2 0,-67 5 0,104 0 0,-1 1 0,1 1 0,0 1 0,0 1 0,0 0 0,-21 11 0,42-16 2,0 0 0,0-1 1,0 1-1,0-1 0,0 1 0,0-1 0,0 1 0,0-1 0,0 1 0,-1-1 1,1 0-1,0 0 0,0 0 0,0 0 0,0 0 0,-1 0 0,1 0 0,0 0 1,0 0-1,0 0 0,0 0 0,-1-1 0,1 1 0,0-1 0,0 1 0,0-1 1,0 1-1,0-1 0,0 1 0,0-1 0,0 0 0,0 0 0,0 1 0,1-1 1,-1 0-1,0 0 0,0 0 0,1 0 0,-1 0 0,1 0 0,-1 0 0,1 0 1,-1-2-1,-1-4-145,0 0 0,1-1 0,1 1 0,-1 0 0,1-13 0,1 10-458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1:54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435 1329 24575,'-78'-1'0,"38"-1"0,0 2 0,1 1 0,-1 2 0,-62 14 0,7 5 0,168 20 0,-67-35 0,0 0 0,0 0 0,-1 1 0,0-1 0,0 1 0,-1 1 0,0-1 0,0 1 0,-1-1 0,4 18 0,-5-17 0,1 0 0,0 0 0,0 0 0,1 0 0,0-1 0,0 1 0,1-1 0,0 0 0,1 0 0,0-1 0,8 8 0,-4-7 0,1 0 0,0-1 0,0-1 0,1 0 0,0 0 0,0-1 0,0-1 0,0 0 0,1 0 0,0-1 0,18 1 0,1-1 0,0-2 0,1-1 0,45-6 0,-67 4 0,0 0 0,-1-1 0,1 0 0,-1-1 0,1 0 0,-1-1 0,0 0 0,0 0 0,-1-1 0,0 0 0,0-1 0,12-11 0,13-9 0,-27 22 0,1 1 0,0 0 0,0 0 0,1 1 0,-1 0 0,1 0 0,0 1 0,0 0 0,15-1 0,-11 1 0,-1 0 0,0-1 0,23-8 0,-32 11 0,-1-1 0,1 0 0,0 0 0,-1 0 0,0-1 0,1 1 0,-1 0 0,0-1 0,0 0 0,1 1 0,-1-1 0,0 0 0,-1 0 0,1 0 0,0 0 0,-1 0 0,1-1 0,-1 1 0,1 0 0,-1-1 0,0 1 0,0-1 0,0 0 0,-1 1 0,1-1 0,-1 0 0,1 1 0,-1-1 0,0 0 0,0 1 0,0-1 0,0 0 0,-1 1 0,1-1 0,-1 0 0,1 1 0,-2-4 0,-2-2 0,1 1 0,-1 0 0,0 1 0,-1-1 0,1 1 0,-2-1 0,1 1 0,0 1 0,-1-1 0,0 1 0,-11-7 0,4 3 0,-2 0 0,1 0 0,0-2 0,1 1 0,0-2 0,1 1 0,-20-26 0,-20-31 0,36 50 0,2-1 0,0 0 0,1-1 0,1-1 0,-12-26 0,-4-14 0,-3 2 0,-2 1 0,-48-63 0,70 105 0,0 1 0,0 1 0,-1 0 0,-1 1 0,-1 0 0,0 1 0,0 0 0,-1 1 0,0 1 0,-1 1 0,-1 0 0,1 1 0,-1 0 0,-27-7 0,39 13 0,-1 0 0,1-1 0,0 0 0,0 1 0,0-2 0,1 1 0,-1 0 0,1-1 0,0 0 0,0 0 0,0 0 0,0-1 0,1 1 0,-1-1 0,1 0 0,1 0 0,-1 0 0,1 0 0,-1-1 0,2 1 0,-1-1 0,0 1 0,1-1 0,-1-7 0,0-9 0,0-1 0,1 0 0,1 0 0,6-40 0,-6 59 0,0 0 0,1 0 0,-1 1 0,1-1 0,0 0 0,0 1 0,0-1 0,1 0 0,-1 1 0,1 0 0,0-1 0,0 1 0,0 0 0,0 0 0,0 0 0,1 0 0,-1 0 0,1 1 0,0-1 0,0 1 0,0 0 0,0-1 0,0 2 0,0-1 0,1 0 0,-1 0 0,1 1 0,-1 0 0,1 0 0,0 0 0,-1 0 0,1 1 0,0-1 0,0 1 0,-1 0 0,1 0 0,0 0 0,0 0 0,-1 1 0,1 0 0,0 0 0,-1 0 0,1 0 0,-1 0 0,1 1 0,-1-1 0,1 1 0,-1 0 0,0 0 0,3 3 0,3 1 0,0 1 0,-1-1 0,0 2 0,0-1 0,-1 1 0,0 0 0,-1 1 0,1-1 0,-1 1 0,-1 1 0,7 13 0,0 8 0,-2 1 0,10 43 0,-3-10 0,-10-35 0,1 0 0,2-1 0,1 0 0,1 0 0,2-1 0,1-1 0,27 38 0,-30-50 0,1-1 0,0-1 0,1 0 0,1 0 0,0-2 0,20 13 0,104 46 0,-117-60 0,10 6 0,57 41 0,-46-28 0,-11-5 0,-1 0 0,35 38 0,-38-35 0,1-1 0,35 24 0,-53-43 0,1 1 0,1-2 0,-1 0 0,1 0 0,0-1 0,1-1 0,-1 0 0,1-1 0,22 3 0,86 15 0,-83-12 0,67 5 0,196-12 0,-158-4 0,-120 1 0,-1 0 0,1-2 0,-1 0 0,1-2 0,-1-1 0,26-9 0,-37 10 0,0 0 0,0 0 0,-1-1 0,0-1 0,0 0 0,0 0 0,-1-1 0,0 0 0,0-1 0,-1 0 0,-1-1 0,15-19 0,5-15 0,-18 31 0,-1 0 0,0-1 0,-2 0 0,1 0 0,-2-1 0,0 0 0,0 0 0,-2-1 0,4-18 0,-6 19 0,0-1 0,-1 1 0,-1-1 0,-1 1 0,-2-22 0,1 30 0,1 1 0,-1-1 0,0 1 0,0 0 0,-1 0 0,0 0 0,0 0 0,0 1 0,0-1 0,-1 1 0,0 0 0,-1 0 0,1 0 0,-1 0 0,-6-4 0,2 2 0,-1 1 0,0 0 0,0 0 0,0 1 0,0 1 0,-1 0 0,-20-5 0,3 4 0,-51-3 0,35 5 0,-64-16 0,76 12 0,-56-5 0,-421 8 0,261 7 0,229-2 0,0 0 0,0 1 0,0 1 0,0 1 0,1 0 0,-23 10 0,31-11 0,0 2 0,0-1 0,0 1 0,0 1 0,1 0 0,0 0 0,1 1 0,-1 0 0,1 1 0,0-1 0,1 1 0,-8 11 0,14-17 0,-1 0 0,1-1 0,0 1 0,0 0 0,0 0 0,0 0 0,0 0 0,0 0 0,0 0 0,1 0 0,-1 0 0,1 0 0,-1 0 0,1 0 0,0 0 0,0 1 0,0-1 0,0 0 0,0 0 0,1 0 0,-1 0 0,0 0 0,1 0 0,0 0 0,0 0 0,-1 0 0,1 0 0,0 0 0,0 0 0,1 0 0,-1-1 0,0 1 0,1 0 0,-1-1 0,1 1 0,-1-1 0,1 1 0,0-1 0,-1 0 0,1 0 0,0 0 0,0 0 0,0 0 0,0 0 0,3 0 0,10 5 0,1-1 0,0-1 0,0 0 0,26 2 0,-33-5 0,223 37 0,-132-19 0,-49-9 0,0-1 0,60 1 0,424-11 0,-518 1 0,1-1 0,0 0 0,-1-1 0,1-1 0,-1-1 0,0 0 0,21-9 0,-38 13 0,0 0 0,0 0 0,1 0 0,-1 0 0,0 0 0,0 0 0,0 0 0,1 0 0,-1 0 0,0 0 0,0 0 0,0 0 0,1 0 0,-1 0 0,0 0 0,0 0 0,0 0 0,1 0 0,-1-1 0,0 1 0,0 0 0,0 0 0,0 0 0,1 0 0,-1 0 0,0-1 0,0 1 0,0 0 0,0 0 0,0 0 0,0-1 0,1 1 0,-1 0 0,0 0 0,0 0 0,0-1 0,0 1 0,0 0 0,0 0 0,0 0 0,0-1 0,0 1 0,0 0 0,0 0 0,0 0 0,0-1 0,0 1 0,0 0 0,0 0 0,0-1 0,-1 1 0,1 0 0,0 0 0,0 0 0,0 0 0,0-1 0,0 1 0,0 0 0,-1 0 0,-18-6 0,-27 1 0,-489 4 0,253 3 0,258 0 0,1 0 0,-1 2 0,-36 10 0,-36 5 0,59-14 0,1 2 0,0 1 0,-69 25 0,99-30 0,1-1 0,-1 1 0,1-1 0,0 2 0,0-1 0,0 0 0,1 1 0,-1 0 0,1 0 0,0 0 0,0 1 0,0 0 0,1-1 0,-1 1 0,-3 8 0,3-2 0,0-1 0,1 1 0,0 0 0,1 0 0,0 0 0,1 0 0,0 16 0,0-8 0,1 0 0,0 0 0,2-1 0,0 1 0,6 20 0,-7-34 0,0 0 0,1 0 0,0 0 0,0 0 0,1 0 0,-1-1 0,1 1 0,0-1 0,0 0 0,0 0 0,1 0 0,-1 0 0,1 0 0,0-1 0,0 0 0,1 0 0,-1 0 0,0 0 0,1-1 0,0 1 0,0-1 0,-1 0 0,7 1 0,47 12 0,1-3 0,0-2 0,118 3 0,3924-15 0,-4072 4 0,0 1 0,0 2 0,-1 1 0,0 1 0,39 15 0,-37-11 0,1-2 0,0-1 0,0-1 0,37 3 0,372-8 0,-211-5 0,2311 3 0,-2501 2 0,0 2 0,53 12 0,-46-7 0,50 3 0,414-8 0,-263-7 0,-163 5 0,-48 0 0,0-1 0,0-1 0,0-3 0,41-7 0,-69 7 0,0 0 0,0-1 0,0 1 0,0-2 0,-1 1 0,1-1 0,-1 0 0,-1-1 0,1 0 0,-1 0 0,1 0 0,7-12 0,-3 4 0,-1-1 0,0 0 0,-2 0 0,0-1 0,9-24 0,-11 19 0,0 1 0,-2-1 0,-1 0 0,2-38 0,-8-90 0,-1 56 0,3-710 0,1 791 0,0-1 0,-1 0 0,-1 1 0,0 0 0,-1-1 0,0 1 0,-1 0 0,0 0 0,-7-12 0,8 18 0,-1 0 0,1 0 0,-1 1 0,-1-1 0,1 1 0,-1 0 0,0 0 0,0 1 0,0-1 0,-1 1 0,0 0 0,1 1 0,-2-1 0,1 1 0,0 0 0,0 1 0,-1-1 0,-7-1 0,-15 0 0,0 0 0,0 2 0,0 1 0,0 1 0,-44 6 0,68-5 0,1 0 0,-1 0 0,0 0 0,1 1 0,-1 0 0,1-1 0,0 1 0,-1 1 0,1-1 0,0 1 0,0 0 0,1 0 0,-1 0 0,0 0 0,1 0 0,0 1 0,0 0 0,0-1 0,0 1 0,1 0 0,-1 1 0,1-1 0,0 0 0,0 1 0,1-1 0,-1 1 0,1-1 0,0 1 0,0 6 0,-3 15 0,2 1 0,1-1 0,2 1 0,3 32 0,0-10 0,-2-2 0,2 12 0,-3-1 0,-2 1 0,-3 0 0,-12 64 0,5-65 0,2 1 0,0 73 0,9 115 0,1-138 0,-1-987 0,1 854 0,1 0 0,1 1 0,0-1 0,2 1 0,1 0 0,1 0 0,1 1 0,20-41 0,-27 61 0,0 0 0,0 0 0,0 0 0,0 0 0,0 0 0,0 0 0,1 0 0,-1 0 0,1 1 0,-1-1 0,1 1 0,0-1 0,-1 1 0,1 0 0,0 0 0,0-1 0,0 1 0,0 0 0,0 1 0,0-1 0,0 0 0,1 1 0,-1-1 0,0 1 0,0-1 0,0 1 0,1 0 0,-1 0 0,0 0 0,0 0 0,0 1 0,4 0 0,-3 1 0,0 0 0,0-1 0,1 2 0,-2-1 0,1 0 0,0 1 0,0-1 0,-1 1 0,0 0 0,1 0 0,-1 0 0,0 0 0,0 0 0,-1 0 0,1 1 0,-1-1 0,1 1 0,-1-1 0,1 6 0,50 217 0,-33-147 0,-11-49 0,-1 1 0,4 52 0,-10-72 0,0 167 0,-2-160 0,-1 1 0,-1-1 0,-1 0 0,0 0 0,-2 0 0,0 0 0,-12 25 0,9-24 0,1 1 0,1 0 0,1 0 0,1 1 0,0 0 0,2 0 0,0 0 0,1 27 0,-2 2 0,4-46 0,0 0 0,-1 0 0,0 0 0,0 0 0,0 0 0,0 0 0,0 0 0,-1-1 0,0 1 0,0 0 0,0-1 0,0 1 0,-1-1 0,1 0 0,-1 0 0,0 0 0,0 0 0,0 0 0,0-1 0,0 1 0,-1-1 0,-5 3 0,-4 1 0,0-1 0,-1-1 0,0 0 0,0-1 0,-16 2 0,-15 3 0,10 0 0,-1-2 0,1-2 0,-1-1 0,-67-4 0,99 1 0,0-1 0,0 1 0,0-1 0,0 0 0,0 0 0,0 0 0,0-1 0,0 0 0,0 1 0,1-1 0,-1 0 0,1-1 0,-1 1 0,1 0 0,0-1 0,0 0 0,0 0 0,0 0 0,1 0 0,-1 0 0,1-1 0,0 1 0,0-1 0,0 0 0,0 1 0,0-1 0,1 0 0,-1-4 0,-2-12 0,1 1 0,1-1 0,0 1 0,4-39 0,-1 37 0,-1 1 0,-4-33 0,-10-25 0,4 0 0,-1-133 0,12-484 0,-1 1840 0,-2-1119 0,-1-1 0,-1 1 0,-1-1 0,-2 0 0,-16 43 0,12-38 0,2 1 0,0-1 0,-4 38 0,12-48 0,-2-1 0,0 0 0,0-1 0,-2 1 0,0-1 0,-1 1 0,-15 29 0,21-48 0,-1 1 0,1 0 0,0-1 0,0 1 0,-1 0 0,1-1 0,0 1 0,-1-1 0,1 1 0,0 0 0,-1-1 0,1 1 0,-1-1 0,1 1 0,-1-1 0,1 1 0,-1-1 0,0 0 0,1 1 0,-1-1 0,0 0 0,1 1 0,-1-1 0,0 0 0,1 0 0,-1 1 0,0-1 0,1 0 0,-1 0 0,0 0 0,1 0 0,-1 0 0,0 0 0,0 0 0,1 0 0,-1 0 0,0-1 0,1 1 0,-1 0 0,0 0 0,1-1 0,-1 1 0,0 0 0,1-1 0,-1 1 0,1-1 0,-1 1 0,1 0 0,-1-1 0,1 1 0,-1-1 0,1 0 0,-1 1 0,1-1 0,-1 1 0,1-1 0,0 0 0,0 1 0,-1-1 0,1-1 0,-18-53 0,14 39 0,-16-45 0,3 0 0,3 0 0,2-2 0,-6-114 0,16 145 0,-2 1 0,-11-48 0,7 44 0,-5-57 0,13-177 0,-2-40 0,-10 265 0,1 33 0,11 11 0,-1 1 0,0-1 0,0 1 0,1 0 0,-1-1 0,0 1 0,1 0 0,-1-1 0,1 1 0,-1 0 0,1 0 0,-1 0 0,1-1 0,-1 1 0,1 0 0,0 0 0,-1 0 0,1 0 0,0 0 0,0 0 0,0 1 0,-7 37 0,2 1 0,1 0 0,3 0 0,4 64 0,0-15 0,-2 715 0,-1-790 0,0 1 0,-1 0 0,-1 0 0,-1-1 0,0 1 0,0-1 0,-2 1 0,1-1 0,-2-1 0,-10 21 0,15-34 0,1 1 0,0 0 0,-1 0 0,1-1 0,0 1 0,-1 0 0,1 0 0,-1-1 0,1 1 0,-1-1 0,0 1 0,1 0 0,-1-1 0,0 1 0,1-1 0,-1 1 0,0-1 0,1 0 0,-1 1 0,0-1 0,0 0 0,0 0 0,1 1 0,-1-1 0,0 0 0,0 0 0,0 0 0,0 0 0,1 0 0,-1 0 0,0 0 0,-1-1 0,0 0 0,1 0 0,0 0 0,-1-1 0,1 1 0,0-1 0,0 1 0,0-1 0,0 0 0,1 1 0,-1-1 0,0 0 0,1 0 0,-2-3 0,-7-62 0,6-381 0,7 213 0,-4-344 0,0 568 0,0 5 0,1 1 0,-1-1 0,0 1 0,0-1 0,-1 0 0,1 1 0,-1-1 0,-1 1 0,1 0 0,-1-1 0,0 1 0,0 0 0,0 0 0,-4-6 0,6 11 0,-1 0 0,1-1 0,0 1 0,0 0 0,0 0 0,-1 0 0,1 0 0,0-1 0,0 1 0,0 0 0,-1 0 0,1 0 0,0 0 0,0 0 0,-1 0 0,1 0 0,0 0 0,0 0 0,-1 0 0,1 0 0,0 0 0,0 0 0,-1 0 0,1 0 0,0 0 0,0 0 0,-1 0 0,1 0 0,0 0 0,0 0 0,-1 0 0,1 1 0,0-1 0,0 0 0,0 0 0,-1 0 0,1 0 0,0 0 0,0 1 0,0-1 0,-1 0 0,-6 15 0,1 17 0,-2 74 0,8 168 0,3-107 0,0-26 0,-7 162 0,-1-267 0,-17 58 0,9-42 0,12-47 0,0 0 0,-1 0 0,0-1 0,0 1 0,0-1 0,-1 1 0,0-1 0,0 0 0,0 0 0,0 0 0,-5 4 0,7-7 0,0 0 0,0-1 0,1 1 0,-1 0 0,0-1 0,0 1 0,0-1 0,0 1 0,0-1 0,0 1 0,-1-1 0,1 0 0,0 0 0,0 0 0,0 1 0,0-1 0,0 0 0,0 0 0,0 0 0,0-1 0,-2 1 0,1-1 0,1 0 0,-1 0 0,0 0 0,1 0 0,0 0 0,-1-1 0,1 1 0,0 0 0,0-1 0,0 1 0,-1-1 0,2 1 0,-1-1 0,0 0 0,0 1 0,0-1 0,0-3 0,-13-35 0,2-1 0,1 0 0,3-1 0,1 0 0,2 0 0,1-64 0,3 76-154,-2-1 0,-13-54 0,8 49-26,-4-53-1,8-380 799,7 245-413,-3 1460-205,0-1734 0,-2 471 0,-1 0 0,-1 0 0,-10-35 0,7 30 0,-8-60 0,12-288 0,5 200 0,-2 1325 0,-2-1112 0,-2 0 0,-2 0 0,0 0 0,-3-1 0,-13 37 0,-15 56 0,36-120 0,0 0 0,-1-1 0,1 1 0,-1 0 0,0-1 0,0 1 0,-3 3 0,4-7 0,1 0 0,0-1 0,-1 0 0,1 1 0,-1-1 0,1 1 0,0-1 0,-1 1 0,1-1 0,-1 0 0,0 1 0,1-1 0,-1 0 0,1 0 0,-1 0 0,1 1 0,-1-1 0,0 0 0,1 0 0,-1 0 0,1 0 0,-1 0 0,-1 0 0,1 0 0,0-1 0,0 1 0,0-1 0,-1 0 0,1 1 0,0-1 0,0 0 0,0 0 0,0 0 0,0 0 0,1 0 0,-1 0 0,0 0 0,0 0 0,1 0 0,-2-1 0,-6-15 0,1-1 0,0 1 0,1-1 0,1 0 0,1 0 0,0-1 0,2 1 0,0-1 0,0-21 0,0 9 0,-1-1 0,-9-35 0,-41-174 0,46 196 0,3 0 0,1-59 0,-2-14 0,1 87 0,-12-47 0,9 50 0,1 0 0,-2-32 0,3 8 0,-19-90 0,9 43 0,16 121 0,0-1 0,-2 1 0,-5 39 0,-20 89 0,14-84 0,-5 21 0,6-35 0,2 1 0,-3 69 0,10-91 0,-2 0 0,-12 48 0,9-45 0,-7 59 0,14-82 0,-1 0 0,0 0 0,-1-1 0,0 1 0,-6 15 0,8-25 0,-1 0 0,1 1 0,-1-1 0,1 0 0,-1 0 0,0 0 0,0 0 0,0 1 0,0-1 0,0 0 0,0 0 0,0-1 0,0 1 0,0 0 0,0 0 0,0 0 0,-1-1 0,1 1 0,0-1 0,-3 1 0,2-1 0,0 0 0,-1 0 0,1 0 0,0 0 0,0-1 0,-1 0 0,1 1 0,0-1 0,0 0 0,0 0 0,0 0 0,0 0 0,0 0 0,0-1 0,0 1 0,0-1 0,-2-1 0,-2-3 0,0-1 0,0 0 0,0 0 0,1 0 0,0-1 0,0 1 0,1-1 0,0 0 0,0-1 0,-3-12 0,-4-16 0,-7-44 0,8 32 0,-39-139 0,40 155 0,-25-63 0,25 74 0,0-1 0,1 0 0,1-1 0,2 1 0,-5-40 0,9 25 0,1 26 0,1 1 0,-1-1 0,-1 1 0,0 0 0,-1-1 0,0 1 0,-1 0 0,0 0 0,-1 0 0,-7-16 0,11 27 0,0 0 0,0 0 0,0 0 0,0 0 0,0-1 0,-1 1 0,1 0 0,0 0 0,0 0 0,0 0 0,0 0 0,0 0 0,0 0 0,0-1 0,0 1 0,-1 0 0,1 0 0,0 0 0,0 0 0,0 0 0,0 0 0,0 0 0,0 0 0,-1 0 0,1 0 0,0 0 0,0 0 0,0 0 0,0 0 0,-1 0 0,1 0 0,0 0 0,0 0 0,0 0 0,0 0 0,0 0 0,-1 0 0,1 0 0,0 0 0,0 0 0,0 0 0,0 0 0,0 0 0,0 0 0,-1 1 0,1-1 0,0 0 0,0 0 0,0 0 0,0 0 0,0 0 0,0 0 0,0 1 0,-5 11 0,1 16 0,0 6-204,-14 51 0,-3 28-392,17-88 596,-1 1 0,-1-1 0,-2 0 0,-16 39 0,-4 11 0,-11 81 644,-2 7-284,23-100-360,15-46 0,-2 0 0,0 0 0,-1-1 0,0 0 0,-14 24 0,19-39 0,0 0 0,1 1 0,-1-1 0,0 0 0,1 0 0,-1 0 0,0 0 0,0 0 0,0 0 0,0 0 0,0 0 0,0 0 0,0-1 0,0 1 0,0 0 0,0-1 0,-1 1 0,1-1 0,0 1 0,0-1 0,-1 1 0,1-1 0,-2 0 0,2 0 0,0-1 0,0 1 0,0-1 0,0 1 0,0-1 0,0 0 0,0 0 0,0 0 0,0 1 0,1-1 0,-1 0 0,0 0 0,1 0 0,-1 0 0,0 0 0,1 0 0,-1-1 0,1 1 0,0 0 0,-1-1 0,-2-10 0,0 0 0,1 1 0,-1-21 0,1-384 0,5 192 0,-3-355 0,0 574 0,0-3 0,0 1 0,0-1 0,1 1 0,0-1 0,0 1 0,4-14 0,-5 21 0,0 0 0,0-1 0,0 1 0,0 0 0,0-1 0,0 1 0,0 0 0,1-1 0,-1 1 0,0 0 0,0 0 0,0-1 0,0 1 0,0 0 0,1-1 0,-1 1 0,0 0 0,0 0 0,0-1 0,1 1 0,-1 0 0,0 0 0,0 0 0,1-1 0,-1 1 0,0 0 0,0 0 0,1 0 0,-1 0 0,0 0 0,1 0 0,-1-1 0,0 1 0,1 0 0,-1 0 0,0 0 0,1 0 0,-1 0 0,0 0 0,1 0 0,-1 0 0,0 0 0,1 1 0,-1-1 0,0 0 0,0 0 0,1 0 0,0 0 0,8 20 0,2 28 0,11 85 0,-12-86 0,-2 0 0,1 52 0,-8-18 0,-2-36 0,2 0 0,2 0 0,10 52 0,-2-37 0,-2 1 0,-3 0 0,-3 69 0,0-97 0,0-1 0,3 1 0,0-1 0,2 0 0,16 40 0,12 52 0,-20-83 0,-5-32 0,-10-10 0,0 1 0,0-1 0,-1 1 0,1-1 0,0 0 0,0 1 0,-1-1 0,1 0 0,-1 1 0,1-1 0,-1 0 0,1 0 0,-1 0 0,0 0 0,1 1 0,-1-1 0,0 0 0,1 0 0,-1 0 0,0 0 0,0-1 0,7-37 0,-3-1 0,-1 1 0,-1-1 0,-7-58 0,2 5 0,2-514 0,1 685 0,-2-19 0,2 0 0,4-1 0,12 75 0,-2-49 0,-5 1 0,-3 0 0,-6 109 0,-1-107 0,3-62 0,2-1 0,9 39 0,-11-55 0,-99-227 0,-35-89 0,120 280 0,-26-44 0,-7-14 0,8-15-171,27 69 60,-2 0 1,0 1 0,-3 1-1,-34-56 1,29 56 318,-24-48 1,-7-10 97,48 84-306,0 1 0,1-1 0,-1 1 0,0 0 0,-1 0 0,1 0 0,0 0 0,-1 0 0,0 1 0,1-1 0,-1 1 0,0 0 0,-6-2 0,8 4 0,0-1 0,0 1 0,1 0 0,-1 0 0,0 0 0,0 0 0,0 0 0,1 0 0,-1 0 0,0 1 0,0-1 0,1 1 0,-1-1 0,0 1 0,1 0 0,-1-1 0,0 1 0,1 0 0,-1 0 0,1 0 0,0 0 0,-1 0 0,1 1 0,0-1 0,-1 0 0,1 1 0,0-1 0,0 1 0,0-1 0,0 1 0,1-1 0,-1 1 0,0 0 0,1-1 0,-1 3 0,-18 55 0,2 0 0,-16 118 0,16-73 0,1-27-461,-42 118 0,48-159 461,1 1 0,-6 54 0,-1 7 0,-5 18 922,17-265-922,5-758 0,-1 902 0,0-3 0,0 1 0,0 0 0,0-1 0,1 1 0,1-1 0,3-12 0,-5 19 0,0 1 0,0 0 0,0-1 0,0 1 0,0 0 0,1-1 0,-1 1 0,0 0 0,0-1 0,0 1 0,0 0 0,1-1 0,-1 1 0,0 0 0,0 0 0,1-1 0,-1 1 0,0 0 0,1 0 0,-1 0 0,0-1 0,1 1 0,-1 0 0,0 0 0,1 0 0,-1 0 0,0 0 0,1 0 0,-1 0 0,0-1 0,1 1 0,-1 0 0,1 1 0,9 9 0,7 29 0,-13-29 0,4 11 0,0 1 0,-2 0 0,0 1 0,-2-1 0,3 36 0,-5 115 0,0-2 0,2-140 0,12 47 0,-9-49 0,-1-1 0,2 31 0,-4 51 0,-5-70 0,2-1 0,2 1 0,2-1 0,18 75 0,-23-114 0,0 0 0,0-1 0,0 1 0,1 0 0,-1 0 0,0 0 0,0 0 0,0 0 0,0 0 0,0 0 0,0 0 0,0 0 0,0 0 0,0 0 0,1 0 0,-1 0 0,0 0 0,0 0 0,0 0 0,0 0 0,0 0 0,0 0 0,0 0 0,1 0 0,-1 0 0,0 0 0,0 0 0,0 0 0,0 0 0,0 0 0,0 0 0,0 0 0,1 0 0,-1 0 0,0 0 0,0 0 0,0 0 0,0 0 0,0 0 0,0 0 0,0 1 0,0-1 0,0 0 0,0 0 0,0 0 0,0 0 0,1 0 0,-1 0 0,0 0 0,0 0 0,0 1 0,0-1 0,0 0 0,0 0 0,0 0 0,0 0 0,3-17 0,1-27 0,-6-997 0,2 1031 0,-1 4 0,1 1 0,-1-1 0,1 0 0,1 1 0,-1-1 0,1 1 0,0-1 0,0 1 0,1 0 0,-1-1 0,1 1 0,0 0 0,1 0 0,3-6 0,-6 11 0,1-1 0,0 1 0,-1 0 0,1-1 0,0 1 0,0 0 0,-1 0 0,1 0 0,0 0 0,0 0 0,-1 0 0,1 0 0,0 0 0,0 0 0,-1 0 0,1 0 0,0 0 0,-1 1 0,1-1 0,0 0 0,0 0 0,-1 1 0,1-1 0,-1 0 0,1 1 0,0-1 0,-1 1 0,1-1 0,-1 1 0,1-1 0,-1 1 0,1-1 0,-1 1 0,1 1 0,16 21 0,-5 0 0,-1 1 0,-1 0 0,-1 1 0,-1 0 0,-1 0 0,4 37 0,-4-3 0,-3 103 0,-2-134 0,0 1 0,2-1 0,9 34 0,-6-28 0,5 53 0,-9 17 0,-3-60 0,2 0 0,13 75 0,11 41 0,-27-308 0,3 50 0,-2-872 0,0 1670 0,-3-660 0,-1 0 0,-2-1 0,-18 63 0,23-97 0,-1 1 0,0-1 0,0 0 0,0 0 0,-1 0 0,1 0 0,-1-1 0,0 1 0,-1-1 0,1 1 0,-1-1 0,0 0 0,-5 4 0,7-7 0,0 1 0,-1-1 0,1 1 0,0-1 0,-1 0 0,1 0 0,-1 0 0,1-1 0,-1 1 0,0 0 0,1-1 0,-1 0 0,0 0 0,1 0 0,-1 0 0,0 0 0,1 0 0,-1 0 0,0-1 0,1 0 0,-1 1 0,1-1 0,-1 0 0,1 0 0,-1 0 0,1-1 0,0 1 0,-4-3 0,-4-5 0,0 0 0,0-1 0,1 0 0,0 0 0,1-1 0,0 0 0,1 0 0,0-1 0,1 0 0,0-1 0,1 1 0,-4-16 0,0 5 0,0 0 0,-20-31 0,4 12-31,2-2 0,2-1 0,1 0 0,-14-54 0,7-11-370,16 61 214,-26-71-1,1 8 539,27 77-158,-3 0 1,-21-47-1,33 81-193,0 0 0,-1 0 0,0-1 0,1 1 0,-1 0 0,1 0 0,-1 0 0,0-1 0,0 1 0,0 0 0,0 0 0,0 0 0,0 1 0,0-1 0,0 0 0,0 0 0,0 0 0,-3 0 0,4 1 0,-1 0 0,1 1 0,-1-1 0,0 0 0,1 1 0,-1-1 0,1 1 0,-1-1 0,1 1 0,-1-1 0,1 1 0,0-1 0,-1 1 0,1 0 0,0-1 0,-1 1 0,1-1 0,0 1 0,0 0 0,-1-1 0,1 1 0,0 0 0,0-1 0,0 2 0,-5 58 0,5-55 0,1 547 0,1-262 0,-1-387 0,2 33 0,-4-1 0,-2 1 0,-14-79 0,-39-124 0,48 217 0,2 0 0,2-99 0,3 987 0,4-352 0,-2-469 0,-1-12 0,1 0 0,0 0 0,-1-1 0,0 1 0,0 0 0,-1 0 0,1-1 0,-1 1 0,0 0 0,0-1 0,-1 1 0,1-1 0,-3 6 0,3-10 0,1 0 0,-1 0 0,1 0 0,-1 0 0,1 1 0,-1-1 0,1 0 0,-1 0 0,0 0 0,1 0 0,-1 0 0,1-1 0,-1 1 0,1 0 0,-1 0 0,1 0 0,-1 0 0,1-1 0,-1 1 0,1 0 0,-1 0 0,1-1 0,-1 1 0,1 0 0,-1-1 0,1 1 0,0-1 0,-1 1 0,1 0 0,-1-1 0,1 1 0,0-1 0,0 1 0,-1-1 0,1 1 0,0-1 0,0 1 0,0-1 0,0 0 0,-1 1 0,1-1 0,0 1 0,0-1 0,0 1 0,0-2 0,-8-27 0,-1-36 0,4 0 0,2-1 0,7-70 0,-1 16 0,-3-752 0,0 2088 0,-3-1267 0,-17-97 0,10 91 0,-4-75 0,14-241 0,2 167 0,-5 165 0,-1 0 0,-12-52 0,-4-42 0,19 124 0,-1-10 0,2 17 0,0 12 0,2 825 0,-4-794 0,-2 0 0,-12 53 0,7-46 0,-3 50 0,11-60 0,-4 41 0,4-71 0,0 0 0,0-1 0,0 1 0,-1 0 0,0 0 0,0-1 0,-1 0 0,1 1 0,-7 8 0,9-14 0,0 0 0,0 0 0,0 0 0,0 1 0,0-1 0,0 0 0,0 0 0,-1 0 0,1 0 0,0 0 0,0 0 0,0 0 0,0 1 0,0-1 0,0 0 0,-1 0 0,1 0 0,0 0 0,0 0 0,0 0 0,0 0 0,-1 0 0,1 0 0,0 0 0,0 0 0,0 0 0,0 0 0,-1 0 0,1 0 0,0 0 0,0 0 0,0 0 0,0 0 0,-1 0 0,1 0 0,0 0 0,0 0 0,0 0 0,0 0 0,0 0 0,-1-1 0,1 1 0,0 0 0,0 0 0,0 0 0,0 0 0,0 0 0,0 0 0,0-1 0,0 1 0,-1 0 0,-4-13 0,1-16 0,4-278 0,-2-18 0,-18 199 0,11 83 0,-3-55 0,10-150 0,1 1070 0,3-429 0,-2-1386 0,0 1827 0,-1-814 0,0-1 0,-2 1 0,0 0 0,-7 25 0,7-35 0,0-1 0,0 0 0,-1-1 0,0 1 0,0-1 0,-1 1 0,0-1 0,0-1 0,-1 1 0,0-1 0,-8 7 0,14-13 0,-1 0 0,0 0 0,0-1 0,0 1 0,1 0 0,-1-1 0,0 1 0,0 0 0,0-1 0,0 0 0,0 1 0,0-1 0,0 1 0,-1-1 0,1 0 0,0 0 0,0 0 0,0 0 0,0 0 0,0 0 0,0 0 0,0 0 0,-1 0 0,1 0 0,0 0 0,0-1 0,-1 0 0,0 0 0,1 0 0,-1 0 0,1-1 0,-1 1 0,1-1 0,0 1 0,0-1 0,0 0 0,0 0 0,0 1 0,0-1 0,0 0 0,0-4 0,-3-6 0,2-1 0,0 0 0,-1-19 0,-17-147 0,2 33 0,11-307 0,10 256 0,-1 320 0,-5 232 0,-27-189 0,19-111 0,-9 24 0,12-50 0,1 0 0,-5 59 0,11-56 0,0 28 0,1-56 0,-1-1 0,1 1 0,-1-1 0,0 0 0,0 1 0,0-1 0,0 1 0,-1-1 0,1 0 0,-1 0 0,0 0 0,-3 4 0,5-7 0,0 1 0,0-1 0,0 0 0,0 0 0,-1 0 0,1 0 0,0 0 0,0 1 0,0-1 0,-1 0 0,1 0 0,0 0 0,0 0 0,0 0 0,-1 0 0,1 0 0,0 0 0,0 0 0,-1 0 0,1 0 0,0 0 0,0 0 0,0 0 0,-1 0 0,1 0 0,0 0 0,0 0 0,-1 0 0,1 0 0,0 0 0,0 0 0,0 0 0,-1 0 0,1 0 0,0-1 0,0 1 0,0 0 0,-1 0 0,1 0 0,0 0 0,0 0 0,0-1 0,-1 1 0,-5-15 0,-1-16 0,-1-80 0,9-157 0,2 101 0,-3-304 0,0 1375 0,0-925 0,1-15 0,-2 0 0,-1 1 0,-13-66 0,4 41 0,3-2 0,2 1 0,3-1 0,6-85 0,-6-109 0,0 229 0,-14-47 0,-1-6 0,14 56 0,2 27 0,2 41 0,0-29 0,2 80 0,-3 134 0,-4-199-232,-12 49-1,10-52 145,1 0 1,-3 36-1,-29 244 312,31-260 159,-13 38-250,13-60-139,-8 49 0,14-56 6,-1 0 0,-1-1 0,0 1 0,-2-1 0,0 0 0,-1 0 0,0 0 0,-10 15 0,16-31 0,-1 0 0,1 0 0,-1 0 0,1 0 0,-1 0 0,1-1 0,-1 1 0,0 0 0,0 0 0,1-1 0,-1 1 0,0 0 0,0-1 0,0 1 0,0-1 0,1 1 0,-1-1 0,0 0 0,0 1 0,0-1 0,0 0 0,0 0 0,0 1 0,0-1 0,0 0 0,0 0 0,0 0 0,0 0 0,0 0 0,0-1 0,-2 1 0,0-2 0,1 1 0,0 0 0,0-1 0,0 0 0,0 0 0,0 0 0,0 0 0,1 0 0,-1 0 0,1 0 0,-1 0 0,-1-3 0,-2-6 0,-1 0 0,2-1 0,-1 0 0,-3-16 0,0-36 0,3 0 0,3 0 0,6-68 0,0 5 0,-4-389 0,2 652 0,-5 159 0,-2-264 0,-12 46 0,10-49 0,1-1 0,-3 36 0,7-10 0,1-24 0,-1 0 0,-1 0 0,-8 34 0,0-7 0,9-40 0,-1-1 0,-1 0 0,-9 25 0,13-38 0,-1-1 0,1 1 0,-1-1 0,0 1 0,0-1 0,0 1 0,0-1 0,0 0 0,0 1 0,0-1 0,0 0 0,0 0 0,-1 0 0,1 0 0,0 0 0,-1 0 0,-2 1 0,3-2 0,0 0 0,0 1 0,0-1 0,0 0 0,0-1 0,0 1 0,0 0 0,0 0 0,0 0 0,0-1 0,0 1 0,0 0 0,0-1 0,0 1 0,0-1 0,0 1 0,0-1 0,0 1 0,0-1 0,1 0 0,-2 0 0,-1-3 0,-1 0 0,1 0 0,0 0 0,1 0 0,-1 0 0,1-1 0,0 1 0,0-1 0,-3-9 0,-2-24 0,2-1 0,1 0 0,4-78 0,1 73 0,-1 0 0,-13-85 0,-1 27 0,3-1 0,8-198 0,4 199 0,1 241 0,-5 202 0,-35-119 0,12-84 0,4-26 0,-7-190 0,18 11 0,4 0 0,2-1 0,8-127 0,0 58 0,-3-201 0,2 474 0,-5 159 0,-2-262 0,-14 54 0,3-23 0,6-24 0,-2-2 0,-26 56 0,0 1 0,37-91 0,-3 7 0,0 1 0,-1 0 0,-1-1 0,-8 14 0,13-23 0,0-1 0,1 0 0,-1 0 0,0 0 0,0 0 0,0 1 0,0-1 0,0 0 0,0-1 0,0 1 0,0 0 0,0 0 0,0 0 0,0-1 0,0 1 0,-1 0 0,1-1 0,0 1 0,-1-1 0,1 1 0,0-1 0,-1 0 0,1 0 0,0 0 0,-1 1 0,1-1 0,-1-1 0,1 1 0,0 0 0,-1 0 0,1 0 0,0-1 0,-1 1 0,1-1 0,0 1 0,-1-1 0,1 1 0,0-1 0,0 0 0,0 0 0,-1 1 0,1-1 0,0 0 0,0 0 0,0 0 0,0 0 0,1 0 0,-1 0 0,0-1 0,0 1 0,0-1 0,-6-11 0,1 0 0,0 0 0,0-1 0,2 1 0,0-1 0,0 0 0,1 0 0,1-1 0,-1-22 0,-9-42 0,-3 7 0,-12-41 0,19 82 0,2 0 0,1-1 0,1 0 0,2 0 0,2-32 0,-4-41 0,-1 68 0,-13-52 0,1 7 0,17 200 0,-1-36 0,2-4 0,2-38 0,-2-1 0,-3 1 0,0-1 0,-16 75 0,6-57 0,9-41 0,0-1 0,0 0 0,-10 23 0,13-37 0,0 0 0,0 0 0,0-1 0,-1 1 0,1 0 0,0 0 0,0-1 0,-1 1 0,1 0 0,0 0 0,-1-1 0,1 1 0,-1 0 0,1-1 0,-1 1 0,1-1 0,-1 1 0,1-1 0,-1 1 0,0-1 0,1 1 0,-1-1 0,0 1 0,1-1 0,-1 0 0,0 1 0,0-1 0,1 0 0,-1 0 0,0 0 0,0 1 0,-1-1 0,1-1 0,0-1 0,0 1 0,0 0 0,0 0 0,0-1 0,0 1 0,1 0 0,-1-1 0,0 1 0,1-1 0,-1 1 0,1-1 0,-1 1 0,1-3 0,-9-61 0,6-377 0,6 220 0,-7 277 0,-12 64 0,-9 94 0,21-170 0,-1 0 0,-13 48 0,0-1 0,-23 91 0,23-120 0,17-58 0,0-1 0,0 1 0,0 0 0,-1-1 0,1 1 0,0-1 0,-1 0 0,0 1 0,0-1 0,1 0 0,-1 0 0,0 0 0,-1 0 0,1-1 0,0 1 0,0 0 0,-1-1 0,1 0 0,-4 2 0,5-3 0,0 0 0,0-1 0,-1 1 0,1 0 0,0 0 0,0-1 0,0 1 0,0-1 0,-1 1 0,1-1 0,0 0 0,0 1 0,0-1 0,0 0 0,0 0 0,0 0 0,1 1 0,-1-1 0,0 0 0,0 0 0,1 0 0,-1 0 0,0-1 0,1 1 0,-1 0 0,1 0 0,0 0 0,-1 0 0,1-1 0,0 1 0,0 0 0,-1-2 0,-8-52 0,8 41 0,-14-76 0,3 25 0,-5-106 0,12 110 0,-17-91 0,6 53 0,8 64 0,0 1 0,-3 0 0,-22-50 0,7 18 0,20 132 0,7-16 0,1 0 0,-2 1 0,-2-1 0,-14 74 0,6-64 0,-4 98 0,7-64 0,-4-50 0,1-33 0,9-11 0,1-1 0,-1 0 0,0 1 0,1-1 0,-1 0 0,0 1 0,1-1 0,-1 0 0,1 1 0,-1-1 0,1 0 0,-1 0 0,1 0 0,-1 0 0,1 1 0,0-1 0,0 0 0,-1 0 0,1 0 0,0 0 0,0-1 0,-7-39 0,2-1 0,2 1 0,2 0 0,4-57 0,0 9 0,-2-162 0,-3 271 0,0 1 0,-1-1 0,-10 32 0,-7 42 0,-26 221 0,44-254 0,2-44 0,-1 1 0,0 0 0,-1 0 0,-5 18 0,7-34 0,-1-1 0,1 1 0,-1-1 0,1 1 0,-1-1 0,1 1 0,-1-1 0,0 0 0,0 1 0,1-1 0,-1 0 0,0 1 0,0-1 0,0 0 0,-1 0 0,1 0 0,0 0 0,0 0 0,-2 1 0,2-2 0,0 0 0,0 0 0,0 0 0,0 0 0,0 0 0,0 0 0,0 0 0,0 0 0,0-1 0,0 1 0,0 0 0,0-1 0,1 1 0,-1 0 0,0-1 0,0 1 0,0-1 0,1 1 0,-1-1 0,0 0 0,0 1 0,0-2 0,-3-2 0,0 0 0,1-1 0,0 1 0,0-1 0,0 0 0,1 0 0,-1 0 0,-2-10 0,-1-13 0,2-1 0,-1-41 0,3 40 0,-1 0 0,-7-36 0,2 25 0,-3-47 0,9 63 0,0 0 0,-2 0 0,-1 1 0,-1-1 0,-17-45 0,19 68 0,0 13 0,2 15 0,2 122 0,3-91 0,-3-1 0,-3 0 0,-13 78 0,5-77 0,3 1 0,-2 76 0,12-657 0,1 476 0,3 0 0,21-90 0,-23 120 0,2 121 0,-6-35 0,2-32 0,-3 0 0,0 1 0,-3-1 0,-11 56 0,-4 8 0,18-82 0,-2-1 0,0 0 0,-1 1 0,0-1 0,-2-1 0,0 1 0,-1-1 0,-12 21 0,19-37 0,0 0 0,-1 0 0,1-1 0,-1 1 0,0 0 0,1 0 0,-1 0 0,0-1 0,1 1 0,-1 0 0,0-1 0,0 1 0,0 0 0,1-1 0,-1 1 0,0-1 0,0 0 0,0 1 0,0-1 0,0 0 0,0 1 0,0-1 0,0 0 0,0 0 0,0 0 0,0 0 0,0 0 0,0 0 0,0 0 0,0 0 0,-2-1 0,1 0 0,-1-1 0,1 1 0,0-1 0,0 0 0,0 1 0,0-1 0,0 0 0,1 0 0,-1-1 0,1 1 0,-3-5 0,-2-4 0,0 0 0,1-1 0,1 1 0,-4-18 0,2-17 0,2 0 0,3-81 0,2 82 0,-1 0 0,-3 1 0,-9-53 0,-10-18 0,22 115 0,0 0 0,0 0 0,0 1 0,0-1 0,-1 0 0,1 0 0,0 1 0,0-1 0,0 0 0,0 0 0,-1 1 0,1-1 0,0 0 0,0 0 0,0 0 0,-1 0 0,1 1 0,0-1 0,0 0 0,-1 0 0,1 0 0,0 0 0,0 0 0,-1 0 0,1 0 0,0 0 0,-1 0 0,1 0 0,0 0 0,0 0 0,-1 0 0,1 0 0,0 0 0,0 0 0,-1 0 0,1 0 0,0 0 0,-1 0 0,1 0 0,0 0 0,0 0 0,-1 0 0,1-1 0,0 1 0,0 0 0,0 0 0,-1 0 0,1-1 0,0 1 0,0 0 0,0 0 0,-1 0 0,1-1 0,0 1 0,0 0 0,0 0 0,0-1 0,0 1 0,0 0 0,-1-1 0,-9 26 0,-15 58 0,-35 93 0,-4-6 0,-7 17 0,59-149 0,11-33 0,0 1 0,0-1 0,-1 1 0,1-1 0,-1 0 0,-1 0 0,1 0 0,-1 0 0,0 0 0,0 0 0,0-1 0,-8 8 0,11-11 0,-1-1 0,0 0 0,1 0 0,-1 0 0,1 0 0,-1 0 0,0 0 0,1 0 0,-1 0 0,1 0 0,-1-1 0,0 1 0,1 0 0,-1 0 0,1 0 0,-1-1 0,1 1 0,-1 0 0,1-1 0,-1 1 0,1 0 0,-1-1 0,1 1 0,-1-1 0,1 1 0,-1-1 0,1 1 0,0-1 0,-1 1 0,1-1 0,0 1 0,0-1 0,-1 1 0,1-1 0,0 0 0,0 1 0,0-1 0,0 1 0,0-1 0,0 0 0,0 1 0,0-1 0,0 0 0,-6-31 0,6 31 0,-5-80 0,8-116 0,0 112 0,-7-95 0,4 173 0,-1-1 0,0 0 0,-1 1 0,1-1 0,-1 0 0,-1 1 0,1 0 0,-1 0 0,-1-1 0,-3-6 0,6 14 0,1 0 0,0 0 0,-1 0 0,1 0 0,0-1 0,0 1 0,-1 0 0,1 0 0,0 0 0,-1 0 0,1 0 0,0 0 0,-1 0 0,1 0 0,0 0 0,-1 0 0,1 0 0,0 0 0,-1 0 0,1 0 0,0 0 0,-1 1 0,1-1 0,0 0 0,-1 0 0,1 0 0,0 0 0,-1 0 0,1 1 0,0-1 0,0 0 0,-1 0 0,1 1 0,0-1 0,0 0 0,0 0 0,-1 1 0,1-1 0,0 0 0,0 1 0,0-1 0,0 0 0,0 1 0,0-1 0,0 0 0,0 1 0,-1-1 0,1 0 0,0 1 0,0-1 0,0 0 0,0 1 0,1-1 0,-1 0 0,0 1 0,0-1 0,-6 29 0,5-25 0,-40 218 0,-5-32 0,40-163 0,-17 44 0,20-62 0,-1 0 0,0 0 0,-1-1 0,1 1 0,-2-1 0,1-1 0,-1 1 0,-9 9 0,14-17 0,1 1 0,-1 0 0,0 0 0,0-1 0,0 1 0,1 0 0,-1-1 0,0 1 0,0-1 0,0 1 0,0-1 0,0 1 0,0-1 0,0 0 0,0 1 0,0-1 0,0 0 0,0 0 0,0 0 0,0 0 0,0 0 0,-1 0 0,1 0 0,0 0 0,0 0 0,0 0 0,0-1 0,-1 0 0,1 0 0,-1 0 0,1 0 0,-1-1 0,1 1 0,0-1 0,0 1 0,0-1 0,0 0 0,0 1 0,0-1 0,0 0 0,0 0 0,0-3 0,-3-8 0,2-1 0,0 1 0,-1-17 0,3 30 0,-1-136 0,2 91 0,-1-1 0,-3 0 0,-9-52 0,7 66 0,-7-31 0,11 59 0,0 1 0,0-1 0,0 0 0,-1 1 0,0 0 0,1-1 0,-1 1 0,0 0 0,0 0 0,-1 0 0,1 0 0,-4-4 0,4 7 0,1 0 0,0-1 0,0 1 0,0 0 0,0 0 0,0 0 0,0 0 0,-1-1 0,1 2 0,0-1 0,0 0 0,0 0 0,0 0 0,0 0 0,-1 1 0,1-1 0,0 1 0,0-1 0,0 1 0,0-1 0,0 1 0,0-1 0,0 1 0,0 0 0,1 0 0,-1 0 0,0-1 0,0 1 0,1 0 0,-1 0 0,0 0 0,1 0 0,-1 0 0,1 0 0,-1 0 0,0 2 0,-19 39 0,-23 121 0,27-95 0,-37 97 0,44-143 0,-2-2 0,0 1 0,-1-2 0,-27 36 0,38-54 0,1-1 0,-1 1 0,0 0 0,1 0 0,-1-1 0,0 1 0,1 0 0,-1-1 0,0 1 0,0 0 0,1-1 0,-1 1 0,0-1 0,0 0 0,0 1 0,0-1 0,0 0 0,0 1 0,0-1 0,0 0 0,1 0 0,-1 0 0,0 0 0,0 0 0,0 0 0,0 0 0,0 0 0,-2 0 0,2-1 0,0-1 0,0 1 0,-1 0 0,1 0 0,0 0 0,0-1 0,0 1 0,1 0 0,-1-1 0,0 1 0,0-1 0,1 1 0,-1-1 0,1 1 0,-1-3 0,-8-62 0,9 64 0,0-268 0,2 128 0,-6 112 0,4 30 0,-1-1 0,1 1 0,0 0 0,-1 0 0,1 0 0,0 0 0,-1 0 0,1 0 0,0 0 0,-1 0 0,1 0 0,0 0 0,-1 0 0,1 0 0,0 1 0,-1-1 0,1 0 0,0 0 0,-1 0 0,1 0 0,0 0 0,0 1 0,-1-1 0,1 0 0,0 0 0,0 0 0,-1 1 0,1-1 0,0 0 0,0 0 0,0 1 0,-1-1 0,1 0 0,0 1 0,0-1 0,0 0 0,0 1 0,0-1 0,0 0 0,-1 1 0,1-1 0,-3 8 0,-1 0 0,1 0 0,0 0 0,1 0 0,-2 8 0,2-2 0,-6 44 0,-3-1 0,-3 0 0,-24 64 0,38-120 0,0 1 0,0-1 0,-1 0 0,1 0 0,-1 0 0,1 1 0,-1-1 0,1 0 0,-1 0 0,0 0 0,0 0 0,1 0 0,-1 0 0,0 0 0,0 0 0,0-1 0,0 1 0,0 0 0,-2 1 0,2-3 0,0 1 0,1-1 0,-1 1 0,1-1 0,-1 1 0,1-1 0,-1 0 0,1 1 0,-1-1 0,1 0 0,-1 1 0,1-1 0,0 0 0,-1 1 0,1-1 0,0 0 0,0 0 0,0 0 0,0 1 0,-1-1 0,1-1 0,-4-60 0,4 59 0,2-304 0,-6 297 0,-4 20 0,-6 22 0,-23 118 0,20-76 0,15-58 0,-1 0 0,-1 0 0,0 0 0,-2-1 0,1 0 0,-2 0 0,-8 15 0,-42 88 0,56-117 0,0 1 0,1-1 0,-1 0 0,0 0 0,0 0 0,1 1 0,-1-1 0,0 0 0,0 0 0,0 0 0,0-1 0,-1 1 0,1 0 0,0 0 0,0-1 0,0 1 0,-1 0 0,1-1 0,0 1 0,-1-1 0,1 0 0,0 1 0,-1-1 0,1 0 0,0 0 0,-1 0 0,1 0 0,-1 0 0,1 0 0,0 0 0,-1 0 0,1-1 0,0 1 0,-1-1 0,1 1 0,0-1 0,-1 1 0,1-1 0,0 0 0,0 1 0,0-1 0,-1 0 0,1 0 0,0 0 0,0 0 0,0 0 0,-1-2 0,-7-7 0,0-1 0,0 0 0,-14-25 0,9 13 0,-3-5 0,1 0 0,1-1 0,2-1 0,-16-54 0,-15-30 0,-26-20 0,12 28 0,56 102 0,0 0 0,0 0 0,0 1 0,-1-1 0,0 1 0,1-1 0,-7-4 0,9 7 0,-1 1 0,1 0 0,-1-1 0,1 1 0,-1 0 0,1 0 0,-1-1 0,1 1 0,-1 0 0,0 0 0,1 0 0,-1 0 0,1-1 0,-1 1 0,1 0 0,-1 0 0,0 0 0,1 0 0,-1 0 0,1 1 0,-1-1 0,0 0 0,1 0 0,-1 0 0,0 1 0,0 0 0,0 0 0,0 0 0,0 0 0,0 0 0,0 0 0,1 0 0,-1 0 0,0 0 0,1 0 0,-1 0 0,1 1 0,-1-1 0,1 0 0,0 0 0,-1 2 0,-1 8 0,1 0 0,0-1 0,1 1 0,0 0 0,0 0 0,1 0 0,1 0 0,0 0 0,4 13 0,-3-10 0,0 0 0,-1-1 0,0 1 0,-1 20 0,0-34 2,-1 0 0,0 1 0,0-1 0,0 1-1,0-1 1,1 1 0,-1-1 0,0 0 0,0 1 0,0-1-1,0 1 1,0-1 0,0 1 0,0-1 0,0 1 0,0-1-1,-1 0 1,1 1 0,0-1 0,0 1 0,0-1 0,0 1-1,0-1 1,-1 0 0,1 1 0,0-1 0,0 0 0,-1 1-1,1-1 1,0 0 0,-1 1 0,1-1 0,0 0 0,-1 1 0,1-1-1,-1 0 1,1 0 0,0 0 0,-1 1 0,0-1 0,-7-17-1443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3:35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512 354 24575,'0'-3'0,"-1"0"0,1 0 0,-1 1 0,0-1 0,0 0 0,0 1 0,0-1 0,0 1 0,-1-1 0,1 1 0,-1 0 0,0-1 0,1 1 0,-1 0 0,0 0 0,0 0 0,0 0 0,-1 1 0,1-1 0,-4-2 0,-50-24 0,53 27 0,-76-34 0,34 14 0,-50-15 0,79 31 0,-79-27 0,86 28 0,1 0 0,-1 0 0,1-1 0,-1 0 0,1 0 0,1-1 0,-13-11 0,19 16 0,0 0 0,0 0 0,0 0 0,1-1 0,-1 1 0,0 0 0,0 0 0,1 0 0,-1-1 0,1 1 0,-1 0 0,1-1 0,-1 1 0,1 0 0,0-1 0,0 1 0,0-1 0,-1 1 0,1 0 0,1-1 0,-1 1 0,0-1 0,0 1 0,1-2 0,0 0 0,0 1 0,1 0 0,-1 0 0,1-1 0,0 1 0,-1 0 0,1 1 0,0-1 0,0 0 0,0 0 0,0 1 0,3-2 0,4-3 0,1 2 0,0-1 0,0 1 0,0 0 0,14-2 0,-16 4 0,0 1 0,1 0 0,-1 0 0,1 1 0,-1 0 0,1 1 0,-1 0 0,11 2 0,-18-2 0,1-1 0,-1 1 0,1-1 0,-1 1 0,0-1 0,1 1 0,-1 0 0,0 0 0,1-1 0,-1 1 0,0 0 0,0 0 0,0 0 0,0 1 0,0-1 0,0 0 0,0 0 0,0 0 0,0 1 0,0 1 0,0 0 0,-1-1 0,0 0 0,0 0 0,0 1 0,-1-1 0,1 0 0,0 1 0,-1-1 0,1 0 0,-1 0 0,0 0 0,0 0 0,0 0 0,0 0 0,0 0 0,0 0 0,-1 0 0,-2 3 0,-2 2 0,-1 0 0,0 0 0,-1 0 0,1-1 0,-1-1 0,-1 1 0,-13 6 0,12-6 0,-1 0 0,1 1 0,-18 15 0,27-21 0,1-1 0,-1 0 0,0 1 0,1-1 0,-1 1 0,0-1 0,1 1 0,-1-1 0,1 1 0,-1-1 0,1 1 0,0 0 0,-1-1 0,1 1 0,-1 0 0,1-1 0,0 1 0,0 0 0,-1-1 0,1 1 0,0 0 0,0 0 0,0-1 0,0 1 0,0 0 0,0 0 0,0-1 0,0 1 0,0 0 0,0 0 0,0-1 0,1 2 0,0-1 0,1 0 0,-1 0 0,1-1 0,-1 1 0,0-1 0,1 1 0,0-1 0,-1 0 0,1 1 0,-1-1 0,1 0 0,-1 0 0,1 0 0,1 0 0,61-10 0,-64 10 0,55-17 0,-45 13 0,-1 1 0,1 0 0,0 0 0,0 1 0,0 0 0,18-1 0,-27 3 0,0 0 0,0 0 0,0 0 0,-1 0 0,1 0 0,0 0 0,0 0 0,0 0 0,-1 0 0,1 1 0,0-1 0,0 0 0,0 0 0,-1 1 0,1-1 0,0 1 0,-1-1 0,1 0 0,0 1 0,-1-1 0,1 1 0,0 0 0,-1-1 0,1 1 0,-1-1 0,1 1 0,-1 0 0,1-1 0,-1 1 0,0 0 0,1 0 0,-1-1 0,0 1 0,1 0 0,-1 0 0,0 0 0,0-1 0,0 1 0,0 0 0,0 0 0,0 0 0,0 0 0,0-1 0,0 1 0,0 0 0,0 0 0,-1 0 0,1-1 0,0 1 0,-1 0 0,1 0 0,0-1 0,-1 1 0,1 0 0,-1-1 0,1 1 0,-1 0 0,1-1 0,-1 1 0,0 0 0,-3 5 0,-1 0 0,1 0 0,-1-1 0,0 1 0,-8 6 0,-144 98 0,190-130 0,-7 5 0,35-28 0,133-125-1365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3:35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512 354 24575,'0'-3'0,"-1"0"0,1 0 0,-1 1 0,0-1 0,0 0 0,0 1 0,0-1 0,0 1 0,-1-1 0,1 1 0,-1 0 0,0-1 0,1 1 0,-1 0 0,0 0 0,0 0 0,0 0 0,-1 1 0,1-1 0,-4-2 0,-50-24 0,53 27 0,-76-34 0,34 14 0,-50-15 0,79 31 0,-79-27 0,86 28 0,1 0 0,-1 0 0,1-1 0,-1 0 0,1 0 0,1-1 0,-13-11 0,19 16 0,0 0 0,0 0 0,0 0 0,1-1 0,-1 1 0,0 0 0,0 0 0,1 0 0,-1-1 0,1 1 0,-1 0 0,1-1 0,-1 1 0,1 0 0,0-1 0,0 1 0,0-1 0,-1 1 0,1 0 0,1-1 0,-1 1 0,0-1 0,0 1 0,1-2 0,0 0 0,0 1 0,1 0 0,-1 0 0,1-1 0,0 1 0,-1 0 0,1 1 0,0-1 0,0 0 0,0 0 0,0 1 0,3-2 0,4-3 0,1 2 0,0-1 0,0 1 0,0 0 0,14-2 0,-16 4 0,0 1 0,1 0 0,-1 0 0,1 1 0,-1 0 0,1 1 0,-1 0 0,11 2 0,-18-2 0,1-1 0,-1 1 0,1-1 0,-1 1 0,0-1 0,1 1 0,-1 0 0,0 0 0,1-1 0,-1 1 0,0 0 0,0 0 0,0 0 0,0 1 0,0-1 0,0 0 0,0 0 0,0 0 0,0 1 0,0 1 0,0 0 0,-1-1 0,0 0 0,0 0 0,0 1 0,-1-1 0,1 0 0,0 1 0,-1-1 0,1 0 0,-1 0 0,0 0 0,0 0 0,0 0 0,0 0 0,0 0 0,0 0 0,-1 0 0,-2 3 0,-2 2 0,-1 0 0,0 0 0,-1 0 0,1-1 0,-1-1 0,-1 1 0,-13 6 0,12-6 0,-1 0 0,1 1 0,-18 15 0,27-21 0,1-1 0,-1 0 0,0 1 0,1-1 0,-1 1 0,0-1 0,1 1 0,-1-1 0,1 1 0,-1-1 0,1 1 0,0 0 0,-1-1 0,1 1 0,-1 0 0,1-1 0,0 1 0,0 0 0,-1-1 0,1 1 0,0 0 0,0 0 0,0-1 0,0 1 0,0 0 0,0 0 0,0-1 0,0 1 0,0 0 0,0 0 0,0-1 0,1 2 0,0-1 0,1 0 0,-1 0 0,1-1 0,-1 1 0,0-1 0,1 1 0,0-1 0,-1 0 0,1 1 0,-1-1 0,1 0 0,-1 0 0,1 0 0,1 0 0,61-10 0,-64 10 0,55-17 0,-45 13 0,-1 1 0,1 0 0,0 0 0,0 1 0,0 0 0,18-1 0,-27 3 0,0 0 0,0 0 0,0 0 0,-1 0 0,1 0 0,0 0 0,0 0 0,0 0 0,-1 0 0,1 1 0,0-1 0,0 0 0,0 0 0,-1 1 0,1-1 0,0 1 0,-1-1 0,1 0 0,0 1 0,-1-1 0,1 1 0,0 0 0,-1-1 0,1 1 0,-1-1 0,1 1 0,-1 0 0,1-1 0,-1 1 0,0 0 0,1 0 0,-1-1 0,0 1 0,1 0 0,-1 0 0,0 0 0,0-1 0,0 1 0,0 0 0,0 0 0,0 0 0,0 0 0,0-1 0,0 1 0,0 0 0,0 0 0,-1 0 0,1-1 0,0 1 0,-1 0 0,1 0 0,0-1 0,-1 1 0,1 0 0,-1-1 0,1 1 0,-1 0 0,1-1 0,-1 1 0,0 0 0,-3 5 0,-1 0 0,1 0 0,-1-1 0,0 1 0,-8 6 0,-144 98 0,190-130 0,-7 5 0,35-28 0,133-125-1365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15.3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1 379 24575,'10'-1'0,"0"0"0,0-1 0,0 0 0,0-1 0,16-6 0,26-6 0,24 6 0,1 4 0,130 6 0,-68 2 0,-119-2 0,25-1 0,1-1 0,-1-2 0,48-10 0,-22 2 0,1 3 0,-1 4 0,109 5 0,91-5 0,-170-15 0,-75 13 0,1 0 0,30-2 0,14 6 0,-44 3 0,0-2 0,0-2 0,52-10 0,-42 5 0,0 2 0,0 1 0,61 1 0,-1-1 0,6-13 0,-75 11 0,53-5 0,43 12 0,-90 2 0,0-2 0,0-1 0,0-2 0,63-13 0,69-26 0,-132 33 0,0 3 0,0 0 0,1 3 0,-1 0 0,70 6 0,53-5 0,-129-2 0,47-12 0,-50 10 0,1 0 0,31-2 0,54 7 0,-79 2 0,-1-1 0,1-1 0,0-2 0,46-10 0,-25 2-61,2 3-1,-1 2 0,1 3 0,82 5 0,-60-1-994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4:40.5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24575,'-2'67'0,"0"-23"0,4 46 0,-1-78 0,1 0 0,0 0 0,0-1 0,2 1 0,-1 0 0,1-1 0,1 0 0,8 17 0,-1-9 0,16 24 0,-2 2 0,-2 1 0,25 66 0,-48-109 0,6 21 0,1-1 0,1 0 0,2 0 0,21 36 0,-29-55 0,-1 0 0,1 0 0,0 0 0,0-1 0,0 1 0,0-1 0,1 0 0,-1 0 0,1 0 0,0 0 0,0-1 0,0 0 0,0 1 0,1-2 0,-1 1 0,0 0 0,1-1 0,-1 0 0,1 0 0,0 0 0,-1 0 0,1-1 0,0 0 0,0 0 0,-1 0 0,1 0 0,0-1 0,-1 0 0,1 0 0,-1 0 0,1-1 0,4-1 0,-7 2 0,1 0 0,-1 0 0,1-1 0,-1 1 0,0-1 0,1 1 0,-1-1 0,0 0 0,0 0 0,0 0 0,0 0 0,-1 0 0,1 0 0,2-4 0,-4 5 0,0 0 0,1 0 0,-1 0 0,0 0 0,0 0 0,0-1 0,0 1 0,0 0 0,0 0 0,0 0 0,0 0 0,0 0 0,-1 0 0,1 0 0,0 0 0,-1 0 0,1 0 0,-1 0 0,1 0 0,-1 0 0,1 0 0,-1 0 0,1 1 0,-1-1 0,0 0 0,0 0 0,1 0 0,-1 1 0,0-1 0,0 1 0,0-1 0,0 0 0,0 1 0,0 0 0,0-1 0,0 1 0,0-1 0,0 1 0,-2 0 0,-7-4 0,0 1 0,-1 0 0,1 0 0,-1 1 0,0 1 0,1 0 0,-1 0 0,0 1 0,0 1 0,0 0 0,1 0 0,-1 1 0,0 0 0,1 1 0,-1 0 0,1 1 0,0 0 0,0 0 0,1 1 0,-1 1 0,1-1 0,0 1 0,0 1 0,-9 9 0,6-5 0,0 1 0,1 1 0,0 0 0,0 0 0,2 1 0,0 1 0,0-1 0,1 1 0,1 1 0,1 0 0,0 0 0,1 0 0,1 0 0,-5 34 0,7-31 0,0 1 0,2 0 0,0 0 0,1-1 0,7 32 0,-7-45 0,1 0 0,0 0 0,0-1 0,0 1 0,1 0 0,0-1 0,0 0 0,0 0 0,1 0 0,0 0 0,0 0 0,0-1 0,0 0 0,1 0 0,0 0 0,-1 0 0,2-1 0,-1 0 0,0 0 0,1 0 0,-1 0 0,9 2 0,7 0 0,0 0 0,0-1 0,1-1 0,42-1 0,86-11 0,-137 8 0,0-1 0,-1 0 0,1-1 0,-1-1 0,0 0 0,0 0 0,-1-1 0,1-1 0,-1 0 0,11-7 0,-15 7 0,-1 1 0,0-1 0,0 0 0,0-1 0,0 1 0,-1-1 0,0-1 0,-1 1 0,1 0 0,-1-1 0,-1 0 0,0 0 0,0 0 0,0 0 0,1-12 0,-1 5 0,0 0 0,-1 0 0,-1 0 0,-1 0 0,0 0 0,-1 0 0,0 0 0,-1 0 0,-5-18 0,5 28 0,0-1 0,0 0 0,-1 1 0,0 0 0,0-1 0,0 1 0,0 0 0,-1 1 0,0-1 0,0 1 0,0-1 0,0 1 0,-1 0 0,1 1 0,-1-1 0,0 1 0,-1 0 0,1 0 0,0 1 0,-1-1 0,1 1 0,-1 0 0,0 1 0,0-1 0,-9 0 0,9 2 0,0-1 0,0 1 0,0 0 0,0 1 0,0 0 0,0 0 0,1 0 0,-1 0 0,0 1 0,1 0 0,-1 0 0,1 1 0,-1-1 0,1 1 0,0 0 0,0 1 0,0-1 0,-5 6 0,8-6 0,-1-1 0,1 1 0,0-1 0,0 1 0,0 0 0,0 0 0,0 0 0,1 0 0,-1 0 0,1 0 0,0 1 0,0-1 0,0 0 0,0 1 0,1-1 0,-1 1 0,1-1 0,0 1 0,0-1 0,0 1 0,1-1 0,-1 1 0,1-1 0,0 0 0,0 1 0,0-1 0,0 0 0,0 0 0,1 1 0,-1-1 0,5 5 0,0-1 0,0 0 0,0-1 0,0 0 0,1 0 0,0 0 0,1-1 0,-1 0 0,1 0 0,0-1 0,0 0 0,1 0 0,-1-1 0,1 0 0,0 0 0,-1-1 0,1-1 0,16 2 0,7 0 0,1-2 0,0-1 0,50-7 0,-75 6 0,0 0 0,0 0 0,0-1 0,-1-1 0,1 1 0,-1-1 0,0 0 0,1-1 0,-2 0 0,1 0 0,0 0 0,-1-1 0,0 0 0,0 0 0,0-1 0,0 0 0,8-11 0,-7 6 0,-1 0 0,0-1 0,-1 1 0,0-1 0,-1 0 0,0 0 0,-1-1 0,0 1 0,-1-1 0,1-18 0,-1 10 0,1 0 0,-2 1 0,0 0 0,-1-1 0,-1 1 0,-1-1 0,0 1 0,-9-29 0,9 45 0,0 0 0,-1 0 0,1 0 0,-1 1 0,0-1 0,-1 1 0,1 0 0,0 0 0,-1 0 0,1 0 0,-1 0 0,0 1 0,0 0 0,0 0 0,-6-2 0,8 3 0,-1 0 0,1-1 0,-1 2 0,0-1 0,1 0 0,-1 0 0,0 1 0,0 0 0,0-1 0,1 1 0,-1 0 0,0 1 0,0-1 0,0 0 0,0 1 0,1-1 0,-1 1 0,0 0 0,1 0 0,-1 0 0,1 0 0,-1 1 0,1-1 0,-4 4 0,6-6 0,0 1 0,0 0 0,0 0 0,1 0 0,-1 0 0,0 0 0,0 0 0,1 0 0,-1 0 0,0 0 0,0 0 0,1 0 0,-1 0 0,0 1 0,0-1 0,1 0 0,-1 0 0,0 0 0,0 0 0,1 0 0,-1 0 0,0 0 0,0 1 0,0-1 0,0 0 0,1 0 0,-1 0 0,0 0 0,0 1 0,0-1 0,0 0 0,0 0 0,1 1 0,-1-1 0,0 0 0,0 0 0,0 0 0,0 1 0,0-1 0,0 0 0,0 0 0,0 1 0,0-1 0,0 0 0,0 0 0,0 1 0,0-1 0,0 0 0,0 0 0,0 1 0,0-1 0,0 0 0,0 0 0,-1 1 0,1-1 0,0 0 0,0 0 0,0 0 0,0 1 0,0-1 0,-1 0 0,1 0 0,0 0 0,0 0 0,0 1 0,-1-1 0,1 0 0,0 0 0,19-2 0,-14 0 0,-1 0 0,1-1 0,-1 1 0,1-1 0,-1 0 0,0 0 0,-1-1 0,1 1 0,0-1 0,-1 0 0,5-6 0,28-52 0,-19 31 0,-15 25 9,-9 10-126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3:35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512 354 24575,'0'-3'0,"-1"0"0,1 0 0,-1 1 0,0-1 0,0 0 0,0 1 0,0-1 0,0 1 0,-1-1 0,1 1 0,-1 0 0,0-1 0,1 1 0,-1 0 0,0 0 0,0 0 0,0 0 0,-1 1 0,1-1 0,-4-2 0,-50-24 0,53 27 0,-76-34 0,34 14 0,-50-15 0,79 31 0,-79-27 0,86 28 0,1 0 0,-1 0 0,1-1 0,-1 0 0,1 0 0,1-1 0,-13-11 0,19 16 0,0 0 0,0 0 0,0 0 0,1-1 0,-1 1 0,0 0 0,0 0 0,1 0 0,-1-1 0,1 1 0,-1 0 0,1-1 0,-1 1 0,1 0 0,0-1 0,0 1 0,0-1 0,-1 1 0,1 0 0,1-1 0,-1 1 0,0-1 0,0 1 0,1-2 0,0 0 0,0 1 0,1 0 0,-1 0 0,1-1 0,0 1 0,-1 0 0,1 1 0,0-1 0,0 0 0,0 0 0,0 1 0,3-2 0,4-3 0,1 2 0,0-1 0,0 1 0,0 0 0,14-2 0,-16 4 0,0 1 0,1 0 0,-1 0 0,1 1 0,-1 0 0,1 1 0,-1 0 0,11 2 0,-18-2 0,1-1 0,-1 1 0,1-1 0,-1 1 0,0-1 0,1 1 0,-1 0 0,0 0 0,1-1 0,-1 1 0,0 0 0,0 0 0,0 0 0,0 1 0,0-1 0,0 0 0,0 0 0,0 0 0,0 1 0,0 1 0,0 0 0,-1-1 0,0 0 0,0 0 0,0 1 0,-1-1 0,1 0 0,0 1 0,-1-1 0,1 0 0,-1 0 0,0 0 0,0 0 0,0 0 0,0 0 0,0 0 0,0 0 0,-1 0 0,-2 3 0,-2 2 0,-1 0 0,0 0 0,-1 0 0,1-1 0,-1-1 0,-1 1 0,-13 6 0,12-6 0,-1 0 0,1 1 0,-18 15 0,27-21 0,1-1 0,-1 0 0,0 1 0,1-1 0,-1 1 0,0-1 0,1 1 0,-1-1 0,1 1 0,-1-1 0,1 1 0,0 0 0,-1-1 0,1 1 0,-1 0 0,1-1 0,0 1 0,0 0 0,-1-1 0,1 1 0,0 0 0,0 0 0,0-1 0,0 1 0,0 0 0,0 0 0,0-1 0,0 1 0,0 0 0,0 0 0,0-1 0,1 2 0,0-1 0,1 0 0,-1 0 0,1-1 0,-1 1 0,0-1 0,1 1 0,0-1 0,-1 0 0,1 1 0,-1-1 0,1 0 0,-1 0 0,1 0 0,1 0 0,61-10 0,-64 10 0,55-17 0,-45 13 0,-1 1 0,1 0 0,0 0 0,0 1 0,0 0 0,18-1 0,-27 3 0,0 0 0,0 0 0,0 0 0,-1 0 0,1 0 0,0 0 0,0 0 0,0 0 0,-1 0 0,1 1 0,0-1 0,0 0 0,0 0 0,-1 1 0,1-1 0,0 1 0,-1-1 0,1 0 0,0 1 0,-1-1 0,1 1 0,0 0 0,-1-1 0,1 1 0,-1-1 0,1 1 0,-1 0 0,1-1 0,-1 1 0,0 0 0,1 0 0,-1-1 0,0 1 0,1 0 0,-1 0 0,0 0 0,0-1 0,0 1 0,0 0 0,0 0 0,0 0 0,0 0 0,0-1 0,0 1 0,0 0 0,0 0 0,-1 0 0,1-1 0,0 1 0,-1 0 0,1 0 0,0-1 0,-1 1 0,1 0 0,-1-1 0,1 1 0,-1 0 0,1-1 0,-1 1 0,0 0 0,-3 5 0,-1 0 0,1 0 0,-1-1 0,0 1 0,-8 6 0,-144 98 0,190-130 0,-7 5 0,35-28 0,133-125-1365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4:40.5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24575,'-2'67'0,"0"-23"0,4 46 0,-1-78 0,1 0 0,0 0 0,0-1 0,2 1 0,-1 0 0,1-1 0,1 0 0,8 17 0,-1-9 0,16 24 0,-2 2 0,-2 1 0,25 66 0,-48-109 0,6 21 0,1-1 0,1 0 0,2 0 0,21 36 0,-29-55 0,-1 0 0,1 0 0,0 0 0,0-1 0,0 1 0,0-1 0,1 0 0,-1 0 0,1 0 0,0 0 0,0-1 0,0 0 0,0 1 0,1-2 0,-1 1 0,0 0 0,1-1 0,-1 0 0,1 0 0,0 0 0,-1 0 0,1-1 0,0 0 0,0 0 0,-1 0 0,1 0 0,0-1 0,-1 0 0,1 0 0,-1 0 0,1-1 0,4-1 0,-7 2 0,1 0 0,-1 0 0,1-1 0,-1 1 0,0-1 0,1 1 0,-1-1 0,0 0 0,0 0 0,0 0 0,0 0 0,-1 0 0,1 0 0,2-4 0,-4 5 0,0 0 0,1 0 0,-1 0 0,0 0 0,0 0 0,0-1 0,0 1 0,0 0 0,0 0 0,0 0 0,0 0 0,0 0 0,-1 0 0,1 0 0,0 0 0,-1 0 0,1 0 0,-1 0 0,1 0 0,-1 0 0,1 0 0,-1 0 0,1 1 0,-1-1 0,0 0 0,0 0 0,1 0 0,-1 1 0,0-1 0,0 1 0,0-1 0,0 0 0,0 1 0,0 0 0,0-1 0,0 1 0,0-1 0,0 1 0,-2 0 0,-7-4 0,0 1 0,-1 0 0,1 0 0,-1 1 0,0 1 0,1 0 0,-1 0 0,0 1 0,0 1 0,0 0 0,1 0 0,-1 1 0,0 0 0,1 1 0,-1 0 0,1 1 0,0 0 0,0 0 0,1 1 0,-1 1 0,1-1 0,0 1 0,0 1 0,-9 9 0,6-5 0,0 1 0,1 1 0,0 0 0,0 0 0,2 1 0,0 1 0,0-1 0,1 1 0,1 1 0,1 0 0,0 0 0,1 0 0,1 0 0,-5 34 0,7-31 0,0 1 0,2 0 0,0 0 0,1-1 0,7 32 0,-7-45 0,1 0 0,0 0 0,0-1 0,0 1 0,1 0 0,0-1 0,0 0 0,0 0 0,1 0 0,0 0 0,0 0 0,0-1 0,0 0 0,1 0 0,0 0 0,-1 0 0,2-1 0,-1 0 0,0 0 0,1 0 0,-1 0 0,9 2 0,7 0 0,0 0 0,0-1 0,1-1 0,42-1 0,86-11 0,-137 8 0,0-1 0,-1 0 0,1-1 0,-1-1 0,0 0 0,0 0 0,-1-1 0,1-1 0,-1 0 0,11-7 0,-15 7 0,-1 1 0,0-1 0,0 0 0,0-1 0,0 1 0,-1-1 0,0-1 0,-1 1 0,1 0 0,-1-1 0,-1 0 0,0 0 0,0 0 0,0 0 0,1-12 0,-1 5 0,0 0 0,-1 0 0,-1 0 0,-1 0 0,0 0 0,-1 0 0,0 0 0,-1 0 0,-5-18 0,5 28 0,0-1 0,0 0 0,-1 1 0,0 0 0,0-1 0,0 1 0,0 0 0,-1 1 0,0-1 0,0 1 0,0-1 0,0 1 0,-1 0 0,1 1 0,-1-1 0,0 1 0,-1 0 0,1 0 0,0 1 0,-1-1 0,1 1 0,-1 0 0,0 1 0,0-1 0,-9 0 0,9 2 0,0-1 0,0 1 0,0 0 0,0 1 0,0 0 0,0 0 0,1 0 0,-1 0 0,0 1 0,1 0 0,-1 0 0,1 1 0,-1-1 0,1 1 0,0 0 0,0 1 0,0-1 0,-5 6 0,8-6 0,-1-1 0,1 1 0,0-1 0,0 1 0,0 0 0,0 0 0,0 0 0,1 0 0,-1 0 0,1 0 0,0 1 0,0-1 0,0 0 0,0 1 0,1-1 0,-1 1 0,1-1 0,0 1 0,0-1 0,0 1 0,1-1 0,-1 1 0,1-1 0,0 0 0,0 1 0,0-1 0,0 0 0,0 0 0,1 1 0,-1-1 0,5 5 0,0-1 0,0 0 0,0-1 0,0 0 0,1 0 0,0 0 0,1-1 0,-1 0 0,1 0 0,0-1 0,0 0 0,1 0 0,-1-1 0,1 0 0,0 0 0,-1-1 0,1-1 0,16 2 0,7 0 0,1-2 0,0-1 0,50-7 0,-75 6 0,0 0 0,0 0 0,0-1 0,-1-1 0,1 1 0,-1-1 0,0 0 0,1-1 0,-2 0 0,1 0 0,0 0 0,-1-1 0,0 0 0,0 0 0,0-1 0,0 0 0,8-11 0,-7 6 0,-1 0 0,0-1 0,-1 1 0,0-1 0,-1 0 0,0 0 0,-1-1 0,0 1 0,-1-1 0,1-18 0,-1 10 0,1 0 0,-2 1 0,0 0 0,-1-1 0,-1 1 0,-1-1 0,0 1 0,-9-29 0,9 45 0,0 0 0,-1 0 0,1 0 0,-1 1 0,0-1 0,-1 1 0,1 0 0,0 0 0,-1 0 0,1 0 0,-1 0 0,0 1 0,0 0 0,0 0 0,-6-2 0,8 3 0,-1 0 0,1-1 0,-1 2 0,0-1 0,1 0 0,-1 0 0,0 1 0,0 0 0,0-1 0,1 1 0,-1 0 0,0 1 0,0-1 0,0 0 0,0 1 0,1-1 0,-1 1 0,0 0 0,1 0 0,-1 0 0,1 0 0,-1 1 0,1-1 0,-4 4 0,6-6 0,0 1 0,0 0 0,0 0 0,1 0 0,-1 0 0,0 0 0,0 0 0,1 0 0,-1 0 0,0 0 0,0 0 0,1 0 0,-1 0 0,0 1 0,0-1 0,1 0 0,-1 0 0,0 0 0,0 0 0,1 0 0,-1 0 0,0 0 0,0 1 0,0-1 0,0 0 0,1 0 0,-1 0 0,0 0 0,0 1 0,0-1 0,0 0 0,0 0 0,1 1 0,-1-1 0,0 0 0,0 0 0,0 0 0,0 1 0,0-1 0,0 0 0,0 0 0,0 1 0,0-1 0,0 0 0,0 0 0,0 1 0,0-1 0,0 0 0,0 0 0,0 1 0,0-1 0,0 0 0,0 0 0,-1 1 0,1-1 0,0 0 0,0 0 0,0 0 0,0 1 0,0-1 0,-1 0 0,1 0 0,0 0 0,0 0 0,0 1 0,-1-1 0,1 0 0,0 0 0,19-2 0,-14 0 0,-1 0 0,1-1 0,-1 1 0,1-1 0,-1 0 0,0 0 0,-1-1 0,1 1 0,0-1 0,-1 0 0,5-6 0,28-52 0,-19 31 0,-15 25 9,-9 10-126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5:49.0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904 228 24575,'0'-2'0,"1"0"0,-1 0 0,1 0 0,-1 0 0,1 1 0,0-1 0,0 0 0,0 0 0,0 1 0,0-1 0,1 1 0,-1-1 0,0 1 0,1-1 0,-1 1 0,1 0 0,-1 0 0,1 0 0,0 0 0,-1 0 0,4-1 0,-3 1 0,0-1 0,0 1 0,0 0 0,0-1 0,0 1 0,0-1 0,0 0 0,-1 1 0,1-1 0,2-4 0,-4 5 0,0-1 0,0 1 0,1 0 0,-1-1 0,0 1 0,0-1 0,-1 1 0,1-1 0,0 1 0,0 0 0,-1-1 0,1 1 0,-1 0 0,1-1 0,-1 1 0,1 0 0,-1 0 0,0-1 0,0 1 0,0 0 0,1 0 0,-1 0 0,0 0 0,-1 0 0,0-1 0,-3-3 0,-1 0 0,0 1 0,0 0 0,0 0 0,-1 0 0,1 1 0,-1 0 0,0 0 0,0 1 0,0-1 0,0 2 0,0-1 0,-13-1 0,-14 0 0,-56 2 0,61 2 0,-94-2 0,-161 6 0,116 25 0,114-19 0,10 5 0,43-16 0,0 1 0,1-1 0,-1 0 0,0 1 0,1-1 0,-1 0 0,1 1 0,-1-1 0,1 1 0,-1-1 0,0 1 0,1 0 0,0-1 0,-1 1 0,1-1 0,-1 1 0,1 0 0,0-1 0,-1 1 0,1 1 0,0-1 0,1 0 0,-1-1 0,1 1 0,-1 0 0,1 0 0,-1-1 0,1 1 0,0-1 0,-1 1 0,1 0 0,0-1 0,0 1 0,-1-1 0,1 0 0,0 1 0,0-1 0,0 0 0,0 1 0,-1-1 0,1 0 0,0 0 0,0 0 0,1 0 0,37 7 0,0-2 0,0-2 0,1-2 0,62-5 0,-9 1 0,-57 2 0,0-2 0,1-2 0,52-13 0,-32 5 0,-124 7 0,42 8 0,-1 2 0,1 0 0,1 2 0,-1 1 0,1 1 0,0 0 0,-37 21 0,57-27 0,-14 8 0,1 1 0,-1 0 0,2 1 0,0 2 0,0-1 0,-18 22 0,34-35 0,-1 1 0,0 0 0,0-1 0,1 1 0,-1 0 0,0 0 0,1 0 0,-1-1 0,1 1 0,-1 0 0,1 0 0,-1 0 0,1 0 0,0 0 0,-1 0 0,1 0 0,0 0 0,0 0 0,0 0 0,-1 0 0,1 0 0,0 0 0,1 0 0,-1 0 0,0 0 0,0 0 0,0 0 0,1 0 0,-1 0 0,0 0 0,1 0 0,-1 0 0,1-1 0,-1 1 0,1 0 0,-1 0 0,1 0 0,-1 0 0,1-1 0,0 1 0,0 0 0,-1-1 0,1 1 0,0-1 0,0 1 0,0-1 0,0 1 0,0-1 0,0 1 0,0-1 0,0 0 0,0 1 0,0-1 0,0 0 0,0 0 0,0 0 0,1 0 0,10 3 0,0-1 0,0 0 0,18 0 0,-27-2 0,84 3 0,104-10 0,-171 3 0,0-1 0,0-1 0,-1-1 0,0 0 0,0-2 0,30-18 0,6-1 0,-28 17 0,48-13 0,-59 20 0,0 0 0,1-1 0,-2-1 0,1 0 0,-1-1 0,0-1 0,0 0 0,22-18 0,-34 23 0,0 0 0,0 0 0,-1 0 0,1 0 0,-1 0 0,0-1 0,0 1 0,0-1 0,0 1 0,-1-1 0,1 0 0,0-6 0,-1 8 0,-1 0 0,0 0 0,0 1 0,0-1 0,0 0 0,-1 0 0,1 0 0,0 1 0,-1-1 0,1 0 0,-1 0 0,0 1 0,0-1 0,1 0 0,-1 1 0,0-1 0,0 1 0,-1-1 0,1 1 0,0 0 0,0-1 0,-1 1 0,1 0 0,0 0 0,-1 0 0,0 0 0,1 0 0,-1 0 0,-3-1 0,-23-10 0,-1 1 0,-1 2 0,1 1 0,-1 1 0,-1 1 0,1 2 0,-1 1 0,0 1 0,-52 5 0,79-3 0,0 1 0,0-1 0,0 1 0,0 0 0,0 0 0,0 1 0,0 0 0,0-1 0,0 1 0,1 0 0,-1 1 0,1-1 0,-1 1 0,1-1 0,0 1 0,-4 5 0,3-3 0,0 1 0,1-1 0,-1 1 0,2 0 0,-1 0 0,0 0 0,1 1 0,1-1 0,-3 11 0,1 6 0,2 0 0,0 1 0,2-1 0,5 44 0,-4-58 0,-1-1 0,1 0 0,0 0 0,1 0 0,0 0 0,0 0 0,0-1 0,1 1 0,1-1 0,-1 0 0,1 0 0,0-1 0,1 1 0,-1-1 0,1 0 0,0-1 0,8 6 0,-3-4 0,0 0 0,0-1 0,1-1 0,0 0 0,0 0 0,0-2 0,0 1 0,1-1 0,-1-1 0,21 1 0,34 1 0,132-9 0,-186 3 0,0 0 0,-1 0 0,1-2 0,0 1 0,-1-2 0,0 0 0,0 0 0,21-14 0,-29 17 0,-1 0 0,1-1 0,-1 1 0,0-1 0,0 0 0,0 0 0,0 0 0,0-1 0,-1 1 0,0 0 0,1-1 0,-1 0 0,-1 0 0,1 1 0,0-1 0,-1 0 0,0 0 0,0-1 0,0 1 0,0 0 0,-1 0 0,0 0 0,0-1 0,0 1 0,0 0 0,0 0 0,-1 0 0,0 0 0,0-1 0,-2-5 0,0 6 0,1 0 0,-1 0 0,0 0 0,0 0 0,0 0 0,0 1 0,0 0 0,-1-1 0,0 1 0,0 0 0,0 1 0,0-1 0,0 1 0,0 0 0,0 0 0,-1 0 0,1 0 0,-1 1 0,0 0 0,1 0 0,-1 0 0,-6 0 0,-9-1 0,0 0 0,0 1 0,-39 4 0,38 2 0,1 0 0,-1 1 0,1 1 0,0 1 0,1 1 0,-34 21 0,-1-2 0,45-23-82,-135 59-1201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3:35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512 354 24575,'0'-3'0,"-1"0"0,1 0 0,-1 1 0,0-1 0,0 0 0,0 1 0,0-1 0,0 1 0,-1-1 0,1 1 0,-1 0 0,0-1 0,1 1 0,-1 0 0,0 0 0,0 0 0,0 0 0,-1 1 0,1-1 0,-4-2 0,-50-24 0,53 27 0,-76-34 0,34 14 0,-50-15 0,79 31 0,-79-27 0,86 28 0,1 0 0,-1 0 0,1-1 0,-1 0 0,1 0 0,1-1 0,-13-11 0,19 16 0,0 0 0,0 0 0,0 0 0,1-1 0,-1 1 0,0 0 0,0 0 0,1 0 0,-1-1 0,1 1 0,-1 0 0,1-1 0,-1 1 0,1 0 0,0-1 0,0 1 0,0-1 0,-1 1 0,1 0 0,1-1 0,-1 1 0,0-1 0,0 1 0,1-2 0,0 0 0,0 1 0,1 0 0,-1 0 0,1-1 0,0 1 0,-1 0 0,1 1 0,0-1 0,0 0 0,0 0 0,0 1 0,3-2 0,4-3 0,1 2 0,0-1 0,0 1 0,0 0 0,14-2 0,-16 4 0,0 1 0,1 0 0,-1 0 0,1 1 0,-1 0 0,1 1 0,-1 0 0,11 2 0,-18-2 0,1-1 0,-1 1 0,1-1 0,-1 1 0,0-1 0,1 1 0,-1 0 0,0 0 0,1-1 0,-1 1 0,0 0 0,0 0 0,0 0 0,0 1 0,0-1 0,0 0 0,0 0 0,0 0 0,0 1 0,0 1 0,0 0 0,-1-1 0,0 0 0,0 0 0,0 1 0,-1-1 0,1 0 0,0 1 0,-1-1 0,1 0 0,-1 0 0,0 0 0,0 0 0,0 0 0,0 0 0,0 0 0,0 0 0,-1 0 0,-2 3 0,-2 2 0,-1 0 0,0 0 0,-1 0 0,1-1 0,-1-1 0,-1 1 0,-13 6 0,12-6 0,-1 0 0,1 1 0,-18 15 0,27-21 0,1-1 0,-1 0 0,0 1 0,1-1 0,-1 1 0,0-1 0,1 1 0,-1-1 0,1 1 0,-1-1 0,1 1 0,0 0 0,-1-1 0,1 1 0,-1 0 0,1-1 0,0 1 0,0 0 0,-1-1 0,1 1 0,0 0 0,0 0 0,0-1 0,0 1 0,0 0 0,0 0 0,0-1 0,0 1 0,0 0 0,0 0 0,0-1 0,1 2 0,0-1 0,1 0 0,-1 0 0,1-1 0,-1 1 0,0-1 0,1 1 0,0-1 0,-1 0 0,1 1 0,-1-1 0,1 0 0,-1 0 0,1 0 0,1 0 0,61-10 0,-64 10 0,55-17 0,-45 13 0,-1 1 0,1 0 0,0 0 0,0 1 0,0 0 0,18-1 0,-27 3 0,0 0 0,0 0 0,0 0 0,-1 0 0,1 0 0,0 0 0,0 0 0,0 0 0,-1 0 0,1 1 0,0-1 0,0 0 0,0 0 0,-1 1 0,1-1 0,0 1 0,-1-1 0,1 0 0,0 1 0,-1-1 0,1 1 0,0 0 0,-1-1 0,1 1 0,-1-1 0,1 1 0,-1 0 0,1-1 0,-1 1 0,0 0 0,1 0 0,-1-1 0,0 1 0,1 0 0,-1 0 0,0 0 0,0-1 0,0 1 0,0 0 0,0 0 0,0 0 0,0 0 0,0-1 0,0 1 0,0 0 0,0 0 0,-1 0 0,1-1 0,0 1 0,-1 0 0,1 0 0,0-1 0,-1 1 0,1 0 0,-1-1 0,1 1 0,-1 0 0,1-1 0,-1 1 0,0 0 0,-3 5 0,-1 0 0,1 0 0,-1-1 0,0 1 0,-8 6 0,-144 98 0,190-130 0,-7 5 0,35-28 0,133-125-1365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4:40.5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24575,'-2'67'0,"0"-23"0,4 46 0,-1-78 0,1 0 0,0 0 0,0-1 0,2 1 0,-1 0 0,1-1 0,1 0 0,8 17 0,-1-9 0,16 24 0,-2 2 0,-2 1 0,25 66 0,-48-109 0,6 21 0,1-1 0,1 0 0,2 0 0,21 36 0,-29-55 0,-1 0 0,1 0 0,0 0 0,0-1 0,0 1 0,0-1 0,1 0 0,-1 0 0,1 0 0,0 0 0,0-1 0,0 0 0,0 1 0,1-2 0,-1 1 0,0 0 0,1-1 0,-1 0 0,1 0 0,0 0 0,-1 0 0,1-1 0,0 0 0,0 0 0,-1 0 0,1 0 0,0-1 0,-1 0 0,1 0 0,-1 0 0,1-1 0,4-1 0,-7 2 0,1 0 0,-1 0 0,1-1 0,-1 1 0,0-1 0,1 1 0,-1-1 0,0 0 0,0 0 0,0 0 0,0 0 0,-1 0 0,1 0 0,2-4 0,-4 5 0,0 0 0,1 0 0,-1 0 0,0 0 0,0 0 0,0-1 0,0 1 0,0 0 0,0 0 0,0 0 0,0 0 0,0 0 0,-1 0 0,1 0 0,0 0 0,-1 0 0,1 0 0,-1 0 0,1 0 0,-1 0 0,1 0 0,-1 0 0,1 1 0,-1-1 0,0 0 0,0 0 0,1 0 0,-1 1 0,0-1 0,0 1 0,0-1 0,0 0 0,0 1 0,0 0 0,0-1 0,0 1 0,0-1 0,0 1 0,-2 0 0,-7-4 0,0 1 0,-1 0 0,1 0 0,-1 1 0,0 1 0,1 0 0,-1 0 0,0 1 0,0 1 0,0 0 0,1 0 0,-1 1 0,0 0 0,1 1 0,-1 0 0,1 1 0,0 0 0,0 0 0,1 1 0,-1 1 0,1-1 0,0 1 0,0 1 0,-9 9 0,6-5 0,0 1 0,1 1 0,0 0 0,0 0 0,2 1 0,0 1 0,0-1 0,1 1 0,1 1 0,1 0 0,0 0 0,1 0 0,1 0 0,-5 34 0,7-31 0,0 1 0,2 0 0,0 0 0,1-1 0,7 32 0,-7-45 0,1 0 0,0 0 0,0-1 0,0 1 0,1 0 0,0-1 0,0 0 0,0 0 0,1 0 0,0 0 0,0 0 0,0-1 0,0 0 0,1 0 0,0 0 0,-1 0 0,2-1 0,-1 0 0,0 0 0,1 0 0,-1 0 0,9 2 0,7 0 0,0 0 0,0-1 0,1-1 0,42-1 0,86-11 0,-137 8 0,0-1 0,-1 0 0,1-1 0,-1-1 0,0 0 0,0 0 0,-1-1 0,1-1 0,-1 0 0,11-7 0,-15 7 0,-1 1 0,0-1 0,0 0 0,0-1 0,0 1 0,-1-1 0,0-1 0,-1 1 0,1 0 0,-1-1 0,-1 0 0,0 0 0,0 0 0,0 0 0,1-12 0,-1 5 0,0 0 0,-1 0 0,-1 0 0,-1 0 0,0 0 0,-1 0 0,0 0 0,-1 0 0,-5-18 0,5 28 0,0-1 0,0 0 0,-1 1 0,0 0 0,0-1 0,0 1 0,0 0 0,-1 1 0,0-1 0,0 1 0,0-1 0,0 1 0,-1 0 0,1 1 0,-1-1 0,0 1 0,-1 0 0,1 0 0,0 1 0,-1-1 0,1 1 0,-1 0 0,0 1 0,0-1 0,-9 0 0,9 2 0,0-1 0,0 1 0,0 0 0,0 1 0,0 0 0,0 0 0,1 0 0,-1 0 0,0 1 0,1 0 0,-1 0 0,1 1 0,-1-1 0,1 1 0,0 0 0,0 1 0,0-1 0,-5 6 0,8-6 0,-1-1 0,1 1 0,0-1 0,0 1 0,0 0 0,0 0 0,0 0 0,1 0 0,-1 0 0,1 0 0,0 1 0,0-1 0,0 0 0,0 1 0,1-1 0,-1 1 0,1-1 0,0 1 0,0-1 0,0 1 0,1-1 0,-1 1 0,1-1 0,0 0 0,0 1 0,0-1 0,0 0 0,0 0 0,1 1 0,-1-1 0,5 5 0,0-1 0,0 0 0,0-1 0,0 0 0,1 0 0,0 0 0,1-1 0,-1 0 0,1 0 0,0-1 0,0 0 0,1 0 0,-1-1 0,1 0 0,0 0 0,-1-1 0,1-1 0,16 2 0,7 0 0,1-2 0,0-1 0,50-7 0,-75 6 0,0 0 0,0 0 0,0-1 0,-1-1 0,1 1 0,-1-1 0,0 0 0,1-1 0,-2 0 0,1 0 0,0 0 0,-1-1 0,0 0 0,0 0 0,0-1 0,0 0 0,8-11 0,-7 6 0,-1 0 0,0-1 0,-1 1 0,0-1 0,-1 0 0,0 0 0,-1-1 0,0 1 0,-1-1 0,1-18 0,-1 10 0,1 0 0,-2 1 0,0 0 0,-1-1 0,-1 1 0,-1-1 0,0 1 0,-9-29 0,9 45 0,0 0 0,-1 0 0,1 0 0,-1 1 0,0-1 0,-1 1 0,1 0 0,0 0 0,-1 0 0,1 0 0,-1 0 0,0 1 0,0 0 0,0 0 0,-6-2 0,8 3 0,-1 0 0,1-1 0,-1 2 0,0-1 0,1 0 0,-1 0 0,0 1 0,0 0 0,0-1 0,1 1 0,-1 0 0,0 1 0,0-1 0,0 0 0,0 1 0,1-1 0,-1 1 0,0 0 0,1 0 0,-1 0 0,1 0 0,-1 1 0,1-1 0,-4 4 0,6-6 0,0 1 0,0 0 0,0 0 0,1 0 0,-1 0 0,0 0 0,0 0 0,1 0 0,-1 0 0,0 0 0,0 0 0,1 0 0,-1 0 0,0 1 0,0-1 0,1 0 0,-1 0 0,0 0 0,0 0 0,1 0 0,-1 0 0,0 0 0,0 1 0,0-1 0,0 0 0,1 0 0,-1 0 0,0 0 0,0 1 0,0-1 0,0 0 0,0 0 0,1 1 0,-1-1 0,0 0 0,0 0 0,0 0 0,0 1 0,0-1 0,0 0 0,0 0 0,0 1 0,0-1 0,0 0 0,0 0 0,0 1 0,0-1 0,0 0 0,0 0 0,0 1 0,0-1 0,0 0 0,0 0 0,-1 1 0,1-1 0,0 0 0,0 0 0,0 0 0,0 1 0,0-1 0,-1 0 0,1 0 0,0 0 0,0 0 0,0 1 0,-1-1 0,1 0 0,0 0 0,19-2 0,-14 0 0,-1 0 0,1-1 0,-1 1 0,1-1 0,-1 0 0,0 0 0,-1-1 0,1 1 0,0-1 0,-1 0 0,5-6 0,28-52 0,-19 31 0,-15 25 9,-9 10-126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5:49.0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904 228 24575,'0'-2'0,"1"0"0,-1 0 0,1 0 0,-1 0 0,1 1 0,0-1 0,0 0 0,0 0 0,0 1 0,0-1 0,1 1 0,-1-1 0,0 1 0,1-1 0,-1 1 0,1 0 0,-1 0 0,1 0 0,0 0 0,-1 0 0,4-1 0,-3 1 0,0-1 0,0 1 0,0 0 0,0-1 0,0 1 0,0-1 0,0 0 0,-1 1 0,1-1 0,2-4 0,-4 5 0,0-1 0,0 1 0,1 0 0,-1-1 0,0 1 0,0-1 0,-1 1 0,1-1 0,0 1 0,0 0 0,-1-1 0,1 1 0,-1 0 0,1-1 0,-1 1 0,1 0 0,-1 0 0,0-1 0,0 1 0,0 0 0,1 0 0,-1 0 0,0 0 0,-1 0 0,0-1 0,-3-3 0,-1 0 0,0 1 0,0 0 0,0 0 0,-1 0 0,1 1 0,-1 0 0,0 0 0,0 1 0,0-1 0,0 2 0,0-1 0,-13-1 0,-14 0 0,-56 2 0,61 2 0,-94-2 0,-161 6 0,116 25 0,114-19 0,10 5 0,43-16 0,0 1 0,1-1 0,-1 0 0,0 1 0,1-1 0,-1 0 0,1 1 0,-1-1 0,1 1 0,-1-1 0,0 1 0,1 0 0,0-1 0,-1 1 0,1-1 0,-1 1 0,1 0 0,0-1 0,-1 1 0,1 1 0,0-1 0,1 0 0,-1-1 0,1 1 0,-1 0 0,1 0 0,-1-1 0,1 1 0,0-1 0,-1 1 0,1 0 0,0-1 0,0 1 0,-1-1 0,1 0 0,0 1 0,0-1 0,0 0 0,0 1 0,-1-1 0,1 0 0,0 0 0,0 0 0,1 0 0,37 7 0,0-2 0,0-2 0,1-2 0,62-5 0,-9 1 0,-57 2 0,0-2 0,1-2 0,52-13 0,-32 5 0,-124 7 0,42 8 0,-1 2 0,1 0 0,1 2 0,-1 1 0,1 1 0,0 0 0,-37 21 0,57-27 0,-14 8 0,1 1 0,-1 0 0,2 1 0,0 2 0,0-1 0,-18 22 0,34-35 0,-1 1 0,0 0 0,0-1 0,1 1 0,-1 0 0,0 0 0,1 0 0,-1-1 0,1 1 0,-1 0 0,1 0 0,-1 0 0,1 0 0,0 0 0,-1 0 0,1 0 0,0 0 0,0 0 0,0 0 0,-1 0 0,1 0 0,0 0 0,1 0 0,-1 0 0,0 0 0,0 0 0,0 0 0,1 0 0,-1 0 0,0 0 0,1 0 0,-1 0 0,1-1 0,-1 1 0,1 0 0,-1 0 0,1 0 0,-1 0 0,1-1 0,0 1 0,0 0 0,-1-1 0,1 1 0,0-1 0,0 1 0,0-1 0,0 1 0,0-1 0,0 1 0,0-1 0,0 0 0,0 1 0,0-1 0,0 0 0,0 0 0,0 0 0,1 0 0,10 3 0,0-1 0,0 0 0,18 0 0,-27-2 0,84 3 0,104-10 0,-171 3 0,0-1 0,0-1 0,-1-1 0,0 0 0,0-2 0,30-18 0,6-1 0,-28 17 0,48-13 0,-59 20 0,0 0 0,1-1 0,-2-1 0,1 0 0,-1-1 0,0-1 0,0 0 0,22-18 0,-34 23 0,0 0 0,0 0 0,-1 0 0,1 0 0,-1 0 0,0-1 0,0 1 0,0-1 0,0 1 0,-1-1 0,1 0 0,0-6 0,-1 8 0,-1 0 0,0 0 0,0 1 0,0-1 0,0 0 0,-1 0 0,1 0 0,0 1 0,-1-1 0,1 0 0,-1 0 0,0 1 0,0-1 0,1 0 0,-1 1 0,0-1 0,0 1 0,-1-1 0,1 1 0,0 0 0,0-1 0,-1 1 0,1 0 0,0 0 0,-1 0 0,0 0 0,1 0 0,-1 0 0,-3-1 0,-23-10 0,-1 1 0,-1 2 0,1 1 0,-1 1 0,-1 1 0,1 2 0,-1 1 0,0 1 0,-52 5 0,79-3 0,0 1 0,0-1 0,0 1 0,0 0 0,0 0 0,0 1 0,0 0 0,0-1 0,0 1 0,1 0 0,-1 1 0,1-1 0,-1 1 0,1-1 0,0 1 0,-4 5 0,3-3 0,0 1 0,1-1 0,-1 1 0,2 0 0,-1 0 0,0 0 0,1 1 0,1-1 0,-3 11 0,1 6 0,2 0 0,0 1 0,2-1 0,5 44 0,-4-58 0,-1-1 0,1 0 0,0 0 0,1 0 0,0 0 0,0 0 0,0-1 0,1 1 0,1-1 0,-1 0 0,1 0 0,0-1 0,1 1 0,-1-1 0,1 0 0,0-1 0,8 6 0,-3-4 0,0 0 0,0-1 0,1-1 0,0 0 0,0 0 0,0-2 0,0 1 0,1-1 0,-1-1 0,21 1 0,34 1 0,132-9 0,-186 3 0,0 0 0,-1 0 0,1-2 0,0 1 0,-1-2 0,0 0 0,0 0 0,21-14 0,-29 17 0,-1 0 0,1-1 0,-1 1 0,0-1 0,0 0 0,0 0 0,0 0 0,0-1 0,-1 1 0,0 0 0,1-1 0,-1 0 0,-1 0 0,1 1 0,0-1 0,-1 0 0,0 0 0,0-1 0,0 1 0,0 0 0,-1 0 0,0 0 0,0-1 0,0 1 0,0 0 0,0 0 0,-1 0 0,0 0 0,0-1 0,-2-5 0,0 6 0,1 0 0,-1 0 0,0 0 0,0 0 0,0 0 0,0 1 0,0 0 0,-1-1 0,0 1 0,0 0 0,0 1 0,0-1 0,0 1 0,0 0 0,0 0 0,-1 0 0,1 0 0,-1 1 0,0 0 0,1 0 0,-1 0 0,-6 0 0,-9-1 0,0 0 0,0 1 0,-39 4 0,38 2 0,1 0 0,-1 1 0,1 1 0,0 1 0,1 1 0,-34 21 0,-1-2 0,45-23-82,-135 59-1201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3:35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512 354 24575,'0'-3'0,"-1"0"0,1 0 0,-1 1 0,0-1 0,0 0 0,0 1 0,0-1 0,0 1 0,-1-1 0,1 1 0,-1 0 0,0-1 0,1 1 0,-1 0 0,0 0 0,0 0 0,0 0 0,-1 1 0,1-1 0,-4-2 0,-50-24 0,53 27 0,-76-34 0,34 14 0,-50-15 0,79 31 0,-79-27 0,86 28 0,1 0 0,-1 0 0,1-1 0,-1 0 0,1 0 0,1-1 0,-13-11 0,19 16 0,0 0 0,0 0 0,0 0 0,1-1 0,-1 1 0,0 0 0,0 0 0,1 0 0,-1-1 0,1 1 0,-1 0 0,1-1 0,-1 1 0,1 0 0,0-1 0,0 1 0,0-1 0,-1 1 0,1 0 0,1-1 0,-1 1 0,0-1 0,0 1 0,1-2 0,0 0 0,0 1 0,1 0 0,-1 0 0,1-1 0,0 1 0,-1 0 0,1 1 0,0-1 0,0 0 0,0 0 0,0 1 0,3-2 0,4-3 0,1 2 0,0-1 0,0 1 0,0 0 0,14-2 0,-16 4 0,0 1 0,1 0 0,-1 0 0,1 1 0,-1 0 0,1 1 0,-1 0 0,11 2 0,-18-2 0,1-1 0,-1 1 0,1-1 0,-1 1 0,0-1 0,1 1 0,-1 0 0,0 0 0,1-1 0,-1 1 0,0 0 0,0 0 0,0 0 0,0 1 0,0-1 0,0 0 0,0 0 0,0 0 0,0 1 0,0 1 0,0 0 0,-1-1 0,0 0 0,0 0 0,0 1 0,-1-1 0,1 0 0,0 1 0,-1-1 0,1 0 0,-1 0 0,0 0 0,0 0 0,0 0 0,0 0 0,0 0 0,0 0 0,-1 0 0,-2 3 0,-2 2 0,-1 0 0,0 0 0,-1 0 0,1-1 0,-1-1 0,-1 1 0,-13 6 0,12-6 0,-1 0 0,1 1 0,-18 15 0,27-21 0,1-1 0,-1 0 0,0 1 0,1-1 0,-1 1 0,0-1 0,1 1 0,-1-1 0,1 1 0,-1-1 0,1 1 0,0 0 0,-1-1 0,1 1 0,-1 0 0,1-1 0,0 1 0,0 0 0,-1-1 0,1 1 0,0 0 0,0 0 0,0-1 0,0 1 0,0 0 0,0 0 0,0-1 0,0 1 0,0 0 0,0 0 0,0-1 0,1 2 0,0-1 0,1 0 0,-1 0 0,1-1 0,-1 1 0,0-1 0,1 1 0,0-1 0,-1 0 0,1 1 0,-1-1 0,1 0 0,-1 0 0,1 0 0,1 0 0,61-10 0,-64 10 0,55-17 0,-45 13 0,-1 1 0,1 0 0,0 0 0,0 1 0,0 0 0,18-1 0,-27 3 0,0 0 0,0 0 0,0 0 0,-1 0 0,1 0 0,0 0 0,0 0 0,0 0 0,-1 0 0,1 1 0,0-1 0,0 0 0,0 0 0,-1 1 0,1-1 0,0 1 0,-1-1 0,1 0 0,0 1 0,-1-1 0,1 1 0,0 0 0,-1-1 0,1 1 0,-1-1 0,1 1 0,-1 0 0,1-1 0,-1 1 0,0 0 0,1 0 0,-1-1 0,0 1 0,1 0 0,-1 0 0,0 0 0,0-1 0,0 1 0,0 0 0,0 0 0,0 0 0,0 0 0,0-1 0,0 1 0,0 0 0,0 0 0,-1 0 0,1-1 0,0 1 0,-1 0 0,1 0 0,0-1 0,-1 1 0,1 0 0,-1-1 0,1 1 0,-1 0 0,1-1 0,-1 1 0,0 0 0,-3 5 0,-1 0 0,1 0 0,-1-1 0,0 1 0,-8 6 0,-144 98 0,190-130 0,-7 5 0,35-28 0,133-125-1365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4:40.5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1 24575,'-2'67'0,"0"-23"0,4 46 0,-1-78 0,1 0 0,0 0 0,0-1 0,2 1 0,-1 0 0,1-1 0,1 0 0,8 17 0,-1-9 0,16 24 0,-2 2 0,-2 1 0,25 66 0,-48-109 0,6 21 0,1-1 0,1 0 0,2 0 0,21 36 0,-29-55 0,-1 0 0,1 0 0,0 0 0,0-1 0,0 1 0,0-1 0,1 0 0,-1 0 0,1 0 0,0 0 0,0-1 0,0 0 0,0 1 0,1-2 0,-1 1 0,0 0 0,1-1 0,-1 0 0,1 0 0,0 0 0,-1 0 0,1-1 0,0 0 0,0 0 0,-1 0 0,1 0 0,0-1 0,-1 0 0,1 0 0,-1 0 0,1-1 0,4-1 0,-7 2 0,1 0 0,-1 0 0,1-1 0,-1 1 0,0-1 0,1 1 0,-1-1 0,0 0 0,0 0 0,0 0 0,0 0 0,-1 0 0,1 0 0,2-4 0,-4 5 0,0 0 0,1 0 0,-1 0 0,0 0 0,0 0 0,0-1 0,0 1 0,0 0 0,0 0 0,0 0 0,0 0 0,0 0 0,-1 0 0,1 0 0,0 0 0,-1 0 0,1 0 0,-1 0 0,1 0 0,-1 0 0,1 0 0,-1 0 0,1 1 0,-1-1 0,0 0 0,0 0 0,1 0 0,-1 1 0,0-1 0,0 1 0,0-1 0,0 0 0,0 1 0,0 0 0,0-1 0,0 1 0,0-1 0,0 1 0,-2 0 0,-7-4 0,0 1 0,-1 0 0,1 0 0,-1 1 0,0 1 0,1 0 0,-1 0 0,0 1 0,0 1 0,0 0 0,1 0 0,-1 1 0,0 0 0,1 1 0,-1 0 0,1 1 0,0 0 0,0 0 0,1 1 0,-1 1 0,1-1 0,0 1 0,0 1 0,-9 9 0,6-5 0,0 1 0,1 1 0,0 0 0,0 0 0,2 1 0,0 1 0,0-1 0,1 1 0,1 1 0,1 0 0,0 0 0,1 0 0,1 0 0,-5 34 0,7-31 0,0 1 0,2 0 0,0 0 0,1-1 0,7 32 0,-7-45 0,1 0 0,0 0 0,0-1 0,0 1 0,1 0 0,0-1 0,0 0 0,0 0 0,1 0 0,0 0 0,0 0 0,0-1 0,0 0 0,1 0 0,0 0 0,-1 0 0,2-1 0,-1 0 0,0 0 0,1 0 0,-1 0 0,9 2 0,7 0 0,0 0 0,0-1 0,1-1 0,42-1 0,86-11 0,-137 8 0,0-1 0,-1 0 0,1-1 0,-1-1 0,0 0 0,0 0 0,-1-1 0,1-1 0,-1 0 0,11-7 0,-15 7 0,-1 1 0,0-1 0,0 0 0,0-1 0,0 1 0,-1-1 0,0-1 0,-1 1 0,1 0 0,-1-1 0,-1 0 0,0 0 0,0 0 0,0 0 0,1-12 0,-1 5 0,0 0 0,-1 0 0,-1 0 0,-1 0 0,0 0 0,-1 0 0,0 0 0,-1 0 0,-5-18 0,5 28 0,0-1 0,0 0 0,-1 1 0,0 0 0,0-1 0,0 1 0,0 0 0,-1 1 0,0-1 0,0 1 0,0-1 0,0 1 0,-1 0 0,1 1 0,-1-1 0,0 1 0,-1 0 0,1 0 0,0 1 0,-1-1 0,1 1 0,-1 0 0,0 1 0,0-1 0,-9 0 0,9 2 0,0-1 0,0 1 0,0 0 0,0 1 0,0 0 0,0 0 0,1 0 0,-1 0 0,0 1 0,1 0 0,-1 0 0,1 1 0,-1-1 0,1 1 0,0 0 0,0 1 0,0-1 0,-5 6 0,8-6 0,-1-1 0,1 1 0,0-1 0,0 1 0,0 0 0,0 0 0,0 0 0,1 0 0,-1 0 0,1 0 0,0 1 0,0-1 0,0 0 0,0 1 0,1-1 0,-1 1 0,1-1 0,0 1 0,0-1 0,0 1 0,1-1 0,-1 1 0,1-1 0,0 0 0,0 1 0,0-1 0,0 0 0,0 0 0,1 1 0,-1-1 0,5 5 0,0-1 0,0 0 0,0-1 0,0 0 0,1 0 0,0 0 0,1-1 0,-1 0 0,1 0 0,0-1 0,0 0 0,1 0 0,-1-1 0,1 0 0,0 0 0,-1-1 0,1-1 0,16 2 0,7 0 0,1-2 0,0-1 0,50-7 0,-75 6 0,0 0 0,0 0 0,0-1 0,-1-1 0,1 1 0,-1-1 0,0 0 0,1-1 0,-2 0 0,1 0 0,0 0 0,-1-1 0,0 0 0,0 0 0,0-1 0,0 0 0,8-11 0,-7 6 0,-1 0 0,0-1 0,-1 1 0,0-1 0,-1 0 0,0 0 0,-1-1 0,0 1 0,-1-1 0,1-18 0,-1 10 0,1 0 0,-2 1 0,0 0 0,-1-1 0,-1 1 0,-1-1 0,0 1 0,-9-29 0,9 45 0,0 0 0,-1 0 0,1 0 0,-1 1 0,0-1 0,-1 1 0,1 0 0,0 0 0,-1 0 0,1 0 0,-1 0 0,0 1 0,0 0 0,0 0 0,-6-2 0,8 3 0,-1 0 0,1-1 0,-1 2 0,0-1 0,1 0 0,-1 0 0,0 1 0,0 0 0,0-1 0,1 1 0,-1 0 0,0 1 0,0-1 0,0 0 0,0 1 0,1-1 0,-1 1 0,0 0 0,1 0 0,-1 0 0,1 0 0,-1 1 0,1-1 0,-4 4 0,6-6 0,0 1 0,0 0 0,0 0 0,1 0 0,-1 0 0,0 0 0,0 0 0,1 0 0,-1 0 0,0 0 0,0 0 0,1 0 0,-1 0 0,0 1 0,0-1 0,1 0 0,-1 0 0,0 0 0,0 0 0,1 0 0,-1 0 0,0 0 0,0 1 0,0-1 0,0 0 0,1 0 0,-1 0 0,0 0 0,0 1 0,0-1 0,0 0 0,0 0 0,1 1 0,-1-1 0,0 0 0,0 0 0,0 0 0,0 1 0,0-1 0,0 0 0,0 0 0,0 1 0,0-1 0,0 0 0,0 0 0,0 1 0,0-1 0,0 0 0,0 0 0,0 1 0,0-1 0,0 0 0,0 0 0,-1 1 0,1-1 0,0 0 0,0 0 0,0 0 0,0 1 0,0-1 0,-1 0 0,1 0 0,0 0 0,0 0 0,0 1 0,-1-1 0,1 0 0,0 0 0,19-2 0,-14 0 0,-1 0 0,1-1 0,-1 1 0,1-1 0,-1 0 0,0 0 0,-1-1 0,1 1 0,0-1 0,-1 0 0,5-6 0,28-52 0,-19 31 0,-15 25 9,-9 10-126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7:05:49.0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904 228 24575,'0'-2'0,"1"0"0,-1 0 0,1 0 0,-1 0 0,1 1 0,0-1 0,0 0 0,0 0 0,0 1 0,0-1 0,1 1 0,-1-1 0,0 1 0,1-1 0,-1 1 0,1 0 0,-1 0 0,1 0 0,0 0 0,-1 0 0,4-1 0,-3 1 0,0-1 0,0 1 0,0 0 0,0-1 0,0 1 0,0-1 0,0 0 0,-1 1 0,1-1 0,2-4 0,-4 5 0,0-1 0,0 1 0,1 0 0,-1-1 0,0 1 0,0-1 0,-1 1 0,1-1 0,0 1 0,0 0 0,-1-1 0,1 1 0,-1 0 0,1-1 0,-1 1 0,1 0 0,-1 0 0,0-1 0,0 1 0,0 0 0,1 0 0,-1 0 0,0 0 0,-1 0 0,0-1 0,-3-3 0,-1 0 0,0 1 0,0 0 0,0 0 0,-1 0 0,1 1 0,-1 0 0,0 0 0,0 1 0,0-1 0,0 2 0,0-1 0,-13-1 0,-14 0 0,-56 2 0,61 2 0,-94-2 0,-161 6 0,116 25 0,114-19 0,10 5 0,43-16 0,0 1 0,1-1 0,-1 0 0,0 1 0,1-1 0,-1 0 0,1 1 0,-1-1 0,1 1 0,-1-1 0,0 1 0,1 0 0,0-1 0,-1 1 0,1-1 0,-1 1 0,1 0 0,0-1 0,-1 1 0,1 1 0,0-1 0,1 0 0,-1-1 0,1 1 0,-1 0 0,1 0 0,-1-1 0,1 1 0,0-1 0,-1 1 0,1 0 0,0-1 0,0 1 0,-1-1 0,1 0 0,0 1 0,0-1 0,0 0 0,0 1 0,-1-1 0,1 0 0,0 0 0,0 0 0,1 0 0,37 7 0,0-2 0,0-2 0,1-2 0,62-5 0,-9 1 0,-57 2 0,0-2 0,1-2 0,52-13 0,-32 5 0,-124 7 0,42 8 0,-1 2 0,1 0 0,1 2 0,-1 1 0,1 1 0,0 0 0,-37 21 0,57-27 0,-14 8 0,1 1 0,-1 0 0,2 1 0,0 2 0,0-1 0,-18 22 0,34-35 0,-1 1 0,0 0 0,0-1 0,1 1 0,-1 0 0,0 0 0,1 0 0,-1-1 0,1 1 0,-1 0 0,1 0 0,-1 0 0,1 0 0,0 0 0,-1 0 0,1 0 0,0 0 0,0 0 0,0 0 0,-1 0 0,1 0 0,0 0 0,1 0 0,-1 0 0,0 0 0,0 0 0,0 0 0,1 0 0,-1 0 0,0 0 0,1 0 0,-1 0 0,1-1 0,-1 1 0,1 0 0,-1 0 0,1 0 0,-1 0 0,1-1 0,0 1 0,0 0 0,-1-1 0,1 1 0,0-1 0,0 1 0,0-1 0,0 1 0,0-1 0,0 1 0,0-1 0,0 0 0,0 1 0,0-1 0,0 0 0,0 0 0,0 0 0,1 0 0,10 3 0,0-1 0,0 0 0,18 0 0,-27-2 0,84 3 0,104-10 0,-171 3 0,0-1 0,0-1 0,-1-1 0,0 0 0,0-2 0,30-18 0,6-1 0,-28 17 0,48-13 0,-59 20 0,0 0 0,1-1 0,-2-1 0,1 0 0,-1-1 0,0-1 0,0 0 0,22-18 0,-34 23 0,0 0 0,0 0 0,-1 0 0,1 0 0,-1 0 0,0-1 0,0 1 0,0-1 0,0 1 0,-1-1 0,1 0 0,0-6 0,-1 8 0,-1 0 0,0 0 0,0 1 0,0-1 0,0 0 0,-1 0 0,1 0 0,0 1 0,-1-1 0,1 0 0,-1 0 0,0 1 0,0-1 0,1 0 0,-1 1 0,0-1 0,0 1 0,-1-1 0,1 1 0,0 0 0,0-1 0,-1 1 0,1 0 0,0 0 0,-1 0 0,0 0 0,1 0 0,-1 0 0,-3-1 0,-23-10 0,-1 1 0,-1 2 0,1 1 0,-1 1 0,-1 1 0,1 2 0,-1 1 0,0 1 0,-52 5 0,79-3 0,0 1 0,0-1 0,0 1 0,0 0 0,0 0 0,0 1 0,0 0 0,0-1 0,0 1 0,1 0 0,-1 1 0,1-1 0,-1 1 0,1-1 0,0 1 0,-4 5 0,3-3 0,0 1 0,1-1 0,-1 1 0,2 0 0,-1 0 0,0 0 0,1 1 0,1-1 0,-3 11 0,1 6 0,2 0 0,0 1 0,2-1 0,5 44 0,-4-58 0,-1-1 0,1 0 0,0 0 0,1 0 0,0 0 0,0 0 0,0-1 0,1 1 0,1-1 0,-1 0 0,1 0 0,0-1 0,1 1 0,-1-1 0,1 0 0,0-1 0,8 6 0,-3-4 0,0 0 0,0-1 0,1-1 0,0 0 0,0 0 0,0-2 0,0 1 0,1-1 0,-1-1 0,21 1 0,34 1 0,132-9 0,-186 3 0,0 0 0,-1 0 0,1-2 0,0 1 0,-1-2 0,0 0 0,0 0 0,21-14 0,-29 17 0,-1 0 0,1-1 0,-1 1 0,0-1 0,0 0 0,0 0 0,0 0 0,0-1 0,-1 1 0,0 0 0,1-1 0,-1 0 0,-1 0 0,1 1 0,0-1 0,-1 0 0,0 0 0,0-1 0,0 1 0,0 0 0,-1 0 0,0 0 0,0-1 0,0 1 0,0 0 0,0 0 0,-1 0 0,0 0 0,0-1 0,-2-5 0,0 6 0,1 0 0,-1 0 0,0 0 0,0 0 0,0 0 0,0 1 0,0 0 0,-1-1 0,0 1 0,0 0 0,0 1 0,0-1 0,0 1 0,0 0 0,0 0 0,-1 0 0,1 0 0,-1 1 0,0 0 0,1 0 0,-1 0 0,-6 0 0,-9-1 0,0 0 0,0 1 0,-39 4 0,38 2 0,1 0 0,-1 1 0,1 1 0,0 1 0,1 1 0,-34 21 0,-1-2 0,45-23-82,-135 59-1201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18.4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45 24575,'1418'0'0,"-1392"-2"0,-1 0 0,0-2 0,33-9 0,-28 6 0,57-7 0,198 12 0,-155 3 0,-122-1 0,-1 0 0,1 0 0,-1 1 0,1 0 0,-1 1 0,0-1 0,1 1 0,-1 1 0,7 2 0,-10-3 0,-1 1 0,0-1 0,0 0 0,0 1 0,0-1 0,0 1 0,-1 0 0,0 0 0,1 0 0,-1 0 0,0 1 0,0-1 0,0 1 0,-1-1 0,1 1 0,-1-1 0,0 1 0,0 0 0,0 6 0,4 27-1365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30.9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5982 1 24575,'-3625'0'0,"3598"1"0,1 2 0,-1 1 0,-28 8 0,24-5 0,-54 6 0,-6-12 0,63-2 0,0 2 0,-1 0 0,1 2 0,-42 10 0,21-3 0,0-2 0,-1-3 0,0-1 0,-98-6 0,-64 3 0,47 27 0,123-19 0,-35 10 0,52-11 0,-1-2 0,0-1 0,-30 3 0,-51-8 0,75-1 0,0 0 0,0 3 0,1 0 0,-51 12 0,41-5 0,-1-1 0,-1-3 0,-47 1 0,-127-7 0,109-2 0,156-4-1365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34.8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16508 484 24575,'-2043'0'0,"2017"-1"0,1-2 0,-1-1 0,-32-9 0,28 6 0,-56-6 0,-362 9 0,231 7 0,-5238-3 0,5429 1 0,1 2 0,0 1 0,-34 9 0,30-6 0,-58 6 0,-361-9 0,231-7 0,-1865 3 0,2056-1 0,1-2 0,0-1 0,-34-9 0,30 6 0,-58-6 0,-32 10 0,75 4 0,0-2 0,-81-14 0,46 3 0,-1 4 0,0 3 0,-84 5 0,109 0 0,30-1 0,0-1 0,0-2 0,-36-9 0,32 6 0,-57-7 0,-129 14 0,-26-2 0,140-17 0,75 12 0,-1 2 0,-29-3 0,-35 7 0,63 2 0,-1-2 0,1 0 0,0-2 0,-42-10 0,31 5 0,-1 1 0,0 2 0,0 2 0,-54 3 0,-42-4 0,112 1 0,-43-12 0,-15-2 0,-29-5 0,80 14 0,0 2 0,-42-4 0,-100 10 0,-28-2 0,172-2 0,-43-11 0,46 9 0,0 0 0,-31-2 0,-98 8 0,-21-2 0,148-2 0,-45-12 0,48 10 0,-1 0 0,-32-2 0,-21 5 0,38 2 0,-1-1 0,-44-10 0,-181-38 0,233 44 0,-1 2 0,1 1 0,-48 2 0,51 2 0,-1-2 0,1-1 0,-1-1 0,-40-10 0,40 4-1365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6T06:00:52.2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552 4 24575,'-149'-3'0,"-162"7"0,307-4 0,0 1 0,1-1 0,-1 1 0,0 0 0,0 0 0,0 1 0,0-1 0,1 1 0,-1 0 0,1 0 0,-1 0 0,1 0 0,0 1 0,0-1 0,0 1 0,0 0 0,0 0 0,1 0 0,-1 0 0,1 0 0,0 1 0,0-1 0,0 1 0,0-1 0,1 1 0,-1 0 0,1 0 0,0-1 0,-1 7 0,-1 10 0,1 1 0,1 0 0,0-1 0,4 33 0,-1-21 0,1 8 0,2 0 0,18 69 0,-14-52 0,-2 1 0,-2 0 0,-3 0 0,-6 70 0,1-4 0,2-67 0,-1-26 0,2 0 0,1 0 0,1 0 0,2-1 0,8 34 0,-4-31 0,7 60 0,-14-70 0,2 0 0,1 0 0,1-1 0,1 0 0,1 1 0,11 23 0,-8-26 0,43 75 0,-46-85 0,0-1 0,1 0 0,0 0 0,0-1 0,1 0 0,0-1 0,14 10 0,-18-14 0,0 1 0,0 0 0,-1 0 0,1 0 0,-1 1 0,0 0 0,0 0 0,-1 0 0,1 0 0,-1 0 0,4 10 0,-6-14 0,-1 1 0,1 0 0,0 0 0,-1 0 0,1 0 0,-1-1 0,0 1 0,0 0 0,1 0 0,-1 0 0,0 0 0,-1 0 0,1 0 0,0 0 0,0-1 0,-1 1 0,0 0 0,1 0 0,-1 0 0,0-1 0,1 1 0,-1 0 0,0-1 0,0 1 0,-1 0 0,1-1 0,0 0 0,0 1 0,-1-1 0,1 0 0,-1 1 0,1-1 0,-1 0 0,0 0 0,1 0 0,-1-1 0,0 1 0,1 0 0,-1-1 0,-3 2 0,-2-1 0,1 0 0,-1 0 0,0-1 0,1 0 0,-1 0 0,0 0 0,0-1 0,1 0 0,-8-2 0,-58-17 0,72 20 0,0 0 0,0 0 0,0 0 0,0 0 0,0 0 0,0 0 0,0 0 0,0 0 0,0 0 0,0 0 0,0-1 0,1 1 0,-1 0 0,0 0 0,0 0 0,0 0 0,0 0 0,0 0 0,0 0 0,0 0 0,0 0 0,0 0 0,0 0 0,0-1 0,0 1 0,0 0 0,0 0 0,0 0 0,0 0 0,0 0 0,0 0 0,0 0 0,0 0 0,0 0 0,0 0 0,0-1 0,0 1 0,0 0 0,0 0 0,0 0 0,0 0 0,0 0 0,0 0 0,-1 0 0,1 0 0,0 0 0,0 0 0,0 0 0,0 0 0,0 0 0,0 0 0,0-1 0,0 1 0,16-3 0,24 0 0,117 6 0,114-6 0,-170-16 0,-75 13 0,0 0 0,31-2 0,418 5 0,-243 6 0,-86-6 0,164 7 0,-209 15 0,-74-12 0,-1-2 0,31 3 0,6-6 0,-63-2 0,0 0 0,0 0 0,0 0 0,0 0 0,0 0 0,0 0 0,0 0 0,0 0 0,-1 0 0,1 0 0,0-1 0,0 1 0,0 0 0,0 0 0,0 0 0,0 0 0,0 0 0,0 0 0,0 0 0,0 0 0,0 0 0,0 0 0,0 0 0,0-1 0,0 1 0,0 0 0,0 0 0,0 0 0,0 0 0,0 0 0,0 0 0,0 0 0,0 0 0,0 0 0,0 0 0,0-1 0,0 1 0,0 0 0,1 0 0,-1 0 0,0 0 0,0 0 0,0 0 0,0 0 0,0 0 0,0 0 0,0 0 0,0 0 0,-15-8 0,-25-7 0,-153-29 0,162 38 0,-1 2 0,-32-1 0,35 3 0,-1-1 0,-46-10 0,41 6 0,-1 1 0,-73-2 0,25 3 0,-18-14 0,75 12 0,0 2 0,-29-3 0,17 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customXml" Target="../ink/ink33.xml"/><Relationship Id="rId12" Type="http://schemas.openxmlformats.org/officeDocument/2006/relationships/image" Target="../media/image48.png"/><Relationship Id="rId2" Type="http://schemas.openxmlformats.org/officeDocument/2006/relationships/customXml" Target="../ink/ink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customXml" Target="../ink/ink35.xml"/><Relationship Id="rId5" Type="http://schemas.openxmlformats.org/officeDocument/2006/relationships/customXml" Target="../ink/ink32.xm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customXml" Target="../ink/ink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customXml" Target="../ink/ink41.xml"/><Relationship Id="rId18" Type="http://schemas.openxmlformats.org/officeDocument/2006/relationships/customXml" Target="../ink/ink44.xml"/><Relationship Id="rId3" Type="http://schemas.openxmlformats.org/officeDocument/2006/relationships/customXml" Target="../ink/ink36.xml"/><Relationship Id="rId21" Type="http://schemas.openxmlformats.org/officeDocument/2006/relationships/image" Target="../media/image59.png"/><Relationship Id="rId7" Type="http://schemas.openxmlformats.org/officeDocument/2006/relationships/customXml" Target="../ink/ink38.xml"/><Relationship Id="rId12" Type="http://schemas.openxmlformats.org/officeDocument/2006/relationships/image" Target="../media/image55.png"/><Relationship Id="rId17" Type="http://schemas.openxmlformats.org/officeDocument/2006/relationships/image" Target="../media/image57.png"/><Relationship Id="rId25" Type="http://schemas.openxmlformats.org/officeDocument/2006/relationships/image" Target="../media/image61.png"/><Relationship Id="rId2" Type="http://schemas.openxmlformats.org/officeDocument/2006/relationships/image" Target="../media/image50.png"/><Relationship Id="rId16" Type="http://schemas.openxmlformats.org/officeDocument/2006/relationships/customXml" Target="../ink/ink43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customXml" Target="../ink/ink40.xml"/><Relationship Id="rId24" Type="http://schemas.openxmlformats.org/officeDocument/2006/relationships/customXml" Target="../ink/ink47.xml"/><Relationship Id="rId5" Type="http://schemas.openxmlformats.org/officeDocument/2006/relationships/customXml" Target="../ink/ink37.xml"/><Relationship Id="rId15" Type="http://schemas.openxmlformats.org/officeDocument/2006/relationships/image" Target="../media/image56.png"/><Relationship Id="rId23" Type="http://schemas.openxmlformats.org/officeDocument/2006/relationships/image" Target="../media/image60.png"/><Relationship Id="rId10" Type="http://schemas.openxmlformats.org/officeDocument/2006/relationships/image" Target="../media/image54.png"/><Relationship Id="rId19" Type="http://schemas.openxmlformats.org/officeDocument/2006/relationships/image" Target="../media/image58.png"/><Relationship Id="rId4" Type="http://schemas.openxmlformats.org/officeDocument/2006/relationships/image" Target="../media/image51.png"/><Relationship Id="rId9" Type="http://schemas.openxmlformats.org/officeDocument/2006/relationships/customXml" Target="../ink/ink39.xml"/><Relationship Id="rId14" Type="http://schemas.openxmlformats.org/officeDocument/2006/relationships/customXml" Target="../ink/ink42.xml"/><Relationship Id="rId22" Type="http://schemas.openxmlformats.org/officeDocument/2006/relationships/customXml" Target="../ink/ink4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customXml" Target="../ink/ink50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6.png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53" Type="http://schemas.openxmlformats.org/officeDocument/2006/relationships/image" Target="../media/image28.png"/><Relationship Id="rId5" Type="http://schemas.openxmlformats.org/officeDocument/2006/relationships/image" Target="../media/image4.png"/><Relationship Id="rId19" Type="http://schemas.openxmlformats.org/officeDocument/2006/relationships/image" Target="../media/image11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customXml" Target="../ink/ink53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customXml" Target="../ink/ink5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6.xml"/><Relationship Id="rId5" Type="http://schemas.openxmlformats.org/officeDocument/2006/relationships/image" Target="../media/image67.png"/><Relationship Id="rId4" Type="http://schemas.openxmlformats.org/officeDocument/2006/relationships/customXml" Target="../ink/ink5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4.png"/><Relationship Id="rId7" Type="http://schemas.openxmlformats.org/officeDocument/2006/relationships/image" Target="../media/image70.png"/><Relationship Id="rId2" Type="http://schemas.openxmlformats.org/officeDocument/2006/relationships/customXml" Target="../ink/ink5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.xml"/><Relationship Id="rId5" Type="http://schemas.openxmlformats.org/officeDocument/2006/relationships/image" Target="../media/image67.png"/><Relationship Id="rId4" Type="http://schemas.openxmlformats.org/officeDocument/2006/relationships/customXml" Target="../ink/ink5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Mermory</a:t>
            </a:r>
            <a:r>
              <a:rPr lang="en-US" altLang="ko-KR" dirty="0"/>
              <a:t> Management(1)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https://youtu.be/2rIXA8Qki9k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0E6EB-0E36-737F-0C50-DD9BA185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메모리 관련 용어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3D88-86D3-D3FA-5DB1-68206030D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스와핑</a:t>
            </a:r>
            <a:r>
              <a:rPr lang="en-US" altLang="ko-KR" sz="2000" b="1" dirty="0"/>
              <a:t>(Swapping)</a:t>
            </a:r>
          </a:p>
          <a:p>
            <a:pPr>
              <a:buFontTx/>
              <a:buChar char="-"/>
            </a:pPr>
            <a:r>
              <a:rPr lang="ko-KR" altLang="en-US" sz="1800" dirty="0"/>
              <a:t>프로세서 할당이 끝나고 수행 완료된 프로세스는 보조기억장치로 보내고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스왑아웃</a:t>
            </a:r>
            <a:r>
              <a:rPr lang="en-US" altLang="ko-KR" sz="1800" dirty="0"/>
              <a:t>), </a:t>
            </a:r>
            <a:r>
              <a:rPr lang="ko-KR" altLang="en-US" sz="1800" dirty="0"/>
              <a:t>새롭게 시작하는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프로세스는 메모리에 적재</a:t>
            </a:r>
            <a:r>
              <a:rPr lang="en-US" altLang="ko-KR" sz="1800" dirty="0"/>
              <a:t>(</a:t>
            </a:r>
            <a:r>
              <a:rPr lang="ko-KR" altLang="en-US" sz="1800" dirty="0" err="1"/>
              <a:t>스왑인</a:t>
            </a:r>
            <a:r>
              <a:rPr lang="en-US" altLang="ko-KR" sz="1800" dirty="0"/>
              <a:t>). </a:t>
            </a:r>
            <a:r>
              <a:rPr lang="ko-KR" altLang="en-US" sz="1800" dirty="0"/>
              <a:t>프로세스는 메모리에 있어야 수행되므로 일시적으로 디스크로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 </a:t>
            </a:r>
            <a:r>
              <a:rPr lang="ko-KR" altLang="en-US" sz="1800" dirty="0"/>
              <a:t>이동했다가 메모리로 되돌아와 다시 수행 가능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3CB7AF-9439-FBBE-5609-240A5369F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07" y="3237313"/>
            <a:ext cx="549669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85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3C4C4-30B6-A531-DDB3-2C4BB458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6A86B-321C-FD1C-5642-567F56480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단일 프로그래밍 환경에서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초기 컴퓨터 시스템은 사용자 한 명만 컴퓨터를 사용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프로그램은 메모리보다 클 수 없고 항상 같은 위치에 적재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메모리를 제어하는 권한이 사용자에게 있어서 잘못된 주소 접근은 </a:t>
            </a:r>
            <a:r>
              <a:rPr lang="en-US" altLang="ko-KR" sz="1800" dirty="0"/>
              <a:t>OS </a:t>
            </a:r>
            <a:r>
              <a:rPr lang="ko-KR" altLang="en-US" sz="1800" dirty="0"/>
              <a:t>손상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6389F-CF3D-3BC9-B8CF-DDFFDA8D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94" y="2695155"/>
            <a:ext cx="749722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197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3C4C4-30B6-A531-DDB3-2C4BB4583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C6A86B-321C-FD1C-5642-567F56480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단일 프로그래밍 환경에서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7A24408-5EF3-DB6B-E2FE-2E32D940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112" y="1849961"/>
            <a:ext cx="5944430" cy="20672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9D672AE-0D5A-B2D5-EAF3-D0416B81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007" y="4025458"/>
            <a:ext cx="580153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3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34AA-CB09-BBA9-9C30-A087A04A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B487D-EC47-3978-55BE-4A0997EFF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</a:t>
            </a:r>
            <a:r>
              <a:rPr lang="ko-KR" altLang="en-US" sz="1800" b="1" dirty="0"/>
              <a:t> </a:t>
            </a:r>
            <a:r>
              <a:rPr lang="ko-KR" altLang="en-US" sz="2000" b="1" dirty="0"/>
              <a:t>고정 분할 방법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연속 메모리 할당에서는 메모리를 여러 개의 고정된 크기로 분할하고 분할된 각 메모리는 프로세스 하나 실행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가능</a:t>
            </a:r>
            <a:r>
              <a:rPr lang="en-US" altLang="ko-KR" sz="1600" dirty="0"/>
              <a:t>.</a:t>
            </a: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EA1542-ADFB-837E-64A6-4818DB8DC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69" y="2602103"/>
            <a:ext cx="6506483" cy="32580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822C13C-F28E-851A-2270-C1688192A75B}"/>
                  </a:ext>
                </a:extLst>
              </p14:cNvPr>
              <p14:cNvContentPartPr/>
              <p14:nvPr/>
            </p14:nvContentPartPr>
            <p14:xfrm>
              <a:off x="6951853" y="2614623"/>
              <a:ext cx="108720" cy="648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822C13C-F28E-851A-2270-C1688192A7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9213" y="2551983"/>
                <a:ext cx="234360" cy="77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761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34AA-CB09-BBA9-9C30-A087A04A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B487D-EC47-3978-55BE-4A0997EFF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</a:t>
            </a:r>
            <a:r>
              <a:rPr lang="ko-KR" altLang="en-US" sz="1800" b="1" dirty="0"/>
              <a:t> </a:t>
            </a:r>
            <a:r>
              <a:rPr lang="ko-KR" altLang="en-US" sz="2000" b="1" dirty="0"/>
              <a:t>내부 단편화의 변화</a:t>
            </a:r>
            <a:endParaRPr lang="en-US" altLang="ko-KR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822C13C-F28E-851A-2270-C1688192A75B}"/>
                  </a:ext>
                </a:extLst>
              </p14:cNvPr>
              <p14:cNvContentPartPr/>
              <p14:nvPr/>
            </p14:nvContentPartPr>
            <p14:xfrm>
              <a:off x="6951853" y="2614623"/>
              <a:ext cx="108720" cy="648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822C13C-F28E-851A-2270-C1688192A7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8853" y="2551623"/>
                <a:ext cx="234360" cy="774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D406307E-0FE2-B9C7-C438-258FD2099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7610" y="1947620"/>
            <a:ext cx="7363853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193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834AA-CB09-BBA9-9C30-A087A04AF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DB487D-EC47-3978-55BE-4A0997EFF5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</a:t>
            </a:r>
            <a:r>
              <a:rPr lang="ko-KR" altLang="en-US" sz="1800" b="1" dirty="0"/>
              <a:t> </a:t>
            </a:r>
            <a:r>
              <a:rPr lang="ko-KR" altLang="en-US" sz="2000" b="1" dirty="0"/>
              <a:t>변화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각 영역별로 독립된 큐가 있는 고정 분할 시스템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822C13C-F28E-851A-2270-C1688192A75B}"/>
                  </a:ext>
                </a:extLst>
              </p14:cNvPr>
              <p14:cNvContentPartPr/>
              <p14:nvPr/>
            </p14:nvContentPartPr>
            <p14:xfrm>
              <a:off x="6951853" y="2614623"/>
              <a:ext cx="108720" cy="648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822C13C-F28E-851A-2270-C1688192A7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88853" y="2551623"/>
                <a:ext cx="234360" cy="774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D6011057-EEBC-A4E9-9A74-0CF82F3A8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167" y="2204555"/>
            <a:ext cx="8430802" cy="33151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5CC1B45-CFF5-6D6A-A9FE-E938B0040DA0}"/>
                  </a:ext>
                </a:extLst>
              </p14:cNvPr>
              <p14:cNvContentPartPr/>
              <p14:nvPr/>
            </p14:nvContentPartPr>
            <p14:xfrm>
              <a:off x="1697653" y="2789223"/>
              <a:ext cx="4777560" cy="7228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5CC1B45-CFF5-6D6A-A9FE-E938B0040DA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34653" y="2726583"/>
                <a:ext cx="4903200" cy="84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EC228B16-3999-E6CF-908F-E36F81B5461C}"/>
                  </a:ext>
                </a:extLst>
              </p14:cNvPr>
              <p14:cNvContentPartPr/>
              <p14:nvPr/>
            </p14:nvContentPartPr>
            <p14:xfrm>
              <a:off x="1965853" y="3657543"/>
              <a:ext cx="2050920" cy="1450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EC228B16-3999-E6CF-908F-E36F81B5461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03213" y="3594903"/>
                <a:ext cx="21765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90F7BC7-80E2-C572-4607-250F030613B5}"/>
                  </a:ext>
                </a:extLst>
              </p14:cNvPr>
              <p14:cNvContentPartPr/>
              <p14:nvPr/>
            </p14:nvContentPartPr>
            <p14:xfrm>
              <a:off x="1992853" y="4170543"/>
              <a:ext cx="2029680" cy="986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90F7BC7-80E2-C572-4607-250F030613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30213" y="4107543"/>
                <a:ext cx="215532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95C0217A-C43A-2A05-88B0-CC1DCB30B0FE}"/>
                  </a:ext>
                </a:extLst>
              </p14:cNvPr>
              <p14:cNvContentPartPr/>
              <p14:nvPr/>
            </p14:nvContentPartPr>
            <p14:xfrm>
              <a:off x="1716733" y="4972263"/>
              <a:ext cx="2185560" cy="18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95C0217A-C43A-2A05-88B0-CC1DCB30B0F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53733" y="4909263"/>
                <a:ext cx="23112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8290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CE498-E17A-DCB6-913A-D8BE4432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C3341-30D6-ECCA-1B60-75D394A48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 가변 분할 방법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고정된 경계를 없애고 각 프로세스가 필요한 만큼 메모리 할당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9C67F-9337-7983-572F-735B4F31C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52" y="2368707"/>
            <a:ext cx="6687483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639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CE498-E17A-DCB6-913A-D8BE4432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8C3341-30D6-ECCA-1B60-75D394A48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 가변 분할 방법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5EDABDC-A62D-60BA-8DA9-49F30E3A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079" y="1709186"/>
            <a:ext cx="7354326" cy="4305901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9EFE84BE-FC69-C5F8-0C9D-5142CD1C515C}"/>
              </a:ext>
            </a:extLst>
          </p:cNvPr>
          <p:cNvGrpSpPr/>
          <p:nvPr/>
        </p:nvGrpSpPr>
        <p:grpSpPr>
          <a:xfrm>
            <a:off x="2261773" y="1603383"/>
            <a:ext cx="1748880" cy="97920"/>
            <a:chOff x="2261773" y="1603383"/>
            <a:chExt cx="174888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9ECB062-5232-8305-54F6-A8C39B5B292A}"/>
                    </a:ext>
                  </a:extLst>
                </p14:cNvPr>
                <p14:cNvContentPartPr/>
                <p14:nvPr/>
              </p14:nvContentPartPr>
              <p14:xfrm>
                <a:off x="2261773" y="1603383"/>
                <a:ext cx="1187640" cy="82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9ECB062-5232-8305-54F6-A8C39B5B292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98773" y="1540383"/>
                  <a:ext cx="1313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AE76789-CE10-9BFC-3302-9BDAB934EDD4}"/>
                    </a:ext>
                  </a:extLst>
                </p14:cNvPr>
                <p14:cNvContentPartPr/>
                <p14:nvPr/>
              </p14:nvContentPartPr>
              <p14:xfrm>
                <a:off x="3288133" y="1682943"/>
                <a:ext cx="273960" cy="18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AE76789-CE10-9BFC-3302-9BDAB934ED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225493" y="1619943"/>
                  <a:ext cx="3996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8C0F66B-430F-DDAF-1450-462D3D87A7ED}"/>
                    </a:ext>
                  </a:extLst>
                </p14:cNvPr>
                <p14:cNvContentPartPr/>
                <p14:nvPr/>
              </p14:nvContentPartPr>
              <p14:xfrm>
                <a:off x="3689533" y="1651983"/>
                <a:ext cx="95400" cy="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8C0F66B-430F-DDAF-1450-462D3D87A7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626893" y="1588983"/>
                  <a:ext cx="2210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250E30E-A576-4FAB-DD3E-EE0234BF299A}"/>
                    </a:ext>
                  </a:extLst>
                </p14:cNvPr>
                <p14:cNvContentPartPr/>
                <p14:nvPr/>
              </p14:nvContentPartPr>
              <p14:xfrm>
                <a:off x="3849733" y="1636143"/>
                <a:ext cx="9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250E30E-A576-4FAB-DD3E-EE0234BF29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6733" y="1573143"/>
                  <a:ext cx="135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30457B2-FC84-704D-41B0-98757208F9DF}"/>
                    </a:ext>
                  </a:extLst>
                </p14:cNvPr>
                <p14:cNvContentPartPr/>
                <p14:nvPr/>
              </p14:nvContentPartPr>
              <p14:xfrm>
                <a:off x="3913813" y="1636143"/>
                <a:ext cx="3240" cy="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30457B2-FC84-704D-41B0-98757208F9D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51173" y="1573143"/>
                  <a:ext cx="128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51DA2B9-DF40-8A40-1D7B-38D4E3F4E180}"/>
                    </a:ext>
                  </a:extLst>
                </p14:cNvPr>
                <p14:cNvContentPartPr/>
                <p14:nvPr/>
              </p14:nvContentPartPr>
              <p14:xfrm>
                <a:off x="3930373" y="1636143"/>
                <a:ext cx="936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51DA2B9-DF40-8A40-1D7B-38D4E3F4E18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867373" y="1573143"/>
                  <a:ext cx="135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48B0CA8-A4E5-EF68-43D7-826CF2C0D06B}"/>
                    </a:ext>
                  </a:extLst>
                </p14:cNvPr>
                <p14:cNvContentPartPr/>
                <p14:nvPr/>
              </p14:nvContentPartPr>
              <p14:xfrm>
                <a:off x="3978253" y="1636143"/>
                <a:ext cx="16560" cy="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48B0CA8-A4E5-EF68-43D7-826CF2C0D0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15253" y="1573143"/>
                  <a:ext cx="1422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5003AE3-DF25-9058-7F40-5F36BFAD31D0}"/>
                    </a:ext>
                  </a:extLst>
                </p14:cNvPr>
                <p14:cNvContentPartPr/>
                <p14:nvPr/>
              </p14:nvContentPartPr>
              <p14:xfrm>
                <a:off x="4010293" y="1636143"/>
                <a:ext cx="360" cy="3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5003AE3-DF25-9058-7F40-5F36BFAD31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47653" y="15731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69697D2-F15B-0AFE-3986-58C3B8D2C223}"/>
                    </a:ext>
                  </a:extLst>
                </p14:cNvPr>
                <p14:cNvContentPartPr/>
                <p14:nvPr/>
              </p14:nvContentPartPr>
              <p14:xfrm>
                <a:off x="3865933" y="1636143"/>
                <a:ext cx="112320" cy="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69697D2-F15B-0AFE-3986-58C3B8D2C2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3293" y="1573143"/>
                  <a:ext cx="2379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9A8D75C-82EF-5730-8C1B-E961CABCD6B4}"/>
              </a:ext>
            </a:extLst>
          </p:cNvPr>
          <p:cNvGrpSpPr/>
          <p:nvPr/>
        </p:nvGrpSpPr>
        <p:grpSpPr>
          <a:xfrm>
            <a:off x="5180653" y="2436783"/>
            <a:ext cx="4270680" cy="792000"/>
            <a:chOff x="5180653" y="2436783"/>
            <a:chExt cx="4270680" cy="79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8444CA-4CDA-60F9-B9D8-C5E0CF7BE5FA}"/>
                    </a:ext>
                  </a:extLst>
                </p14:cNvPr>
                <p14:cNvContentPartPr/>
                <p14:nvPr/>
              </p14:nvContentPartPr>
              <p14:xfrm>
                <a:off x="5180653" y="2436783"/>
                <a:ext cx="1866600" cy="7920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B8444CA-4CDA-60F9-B9D8-C5E0CF7BE5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17653" y="2373783"/>
                  <a:ext cx="1992240" cy="9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3E3A845-4E94-9A7A-94C4-04B7911E8843}"/>
                    </a:ext>
                  </a:extLst>
                </p14:cNvPr>
                <p14:cNvContentPartPr/>
                <p14:nvPr/>
              </p14:nvContentPartPr>
              <p14:xfrm>
                <a:off x="5419333" y="2488983"/>
                <a:ext cx="243720" cy="460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3E3A845-4E94-9A7A-94C4-04B7911E88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56333" y="2425983"/>
                  <a:ext cx="369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51E7900-06B8-EADC-3540-0B48A2AF37E8}"/>
                    </a:ext>
                  </a:extLst>
                </p14:cNvPr>
                <p14:cNvContentPartPr/>
                <p14:nvPr/>
              </p14:nvContentPartPr>
              <p14:xfrm>
                <a:off x="5634613" y="2505543"/>
                <a:ext cx="3816720" cy="6606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51E7900-06B8-EADC-3540-0B48A2AF37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71973" y="2442543"/>
                  <a:ext cx="3942360" cy="78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8784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1FCB-AD35-0E2D-BB55-21663E78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A2931-362A-A107-EFAC-893CAFC19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 메모리 배치 방법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최초 적합 방법</a:t>
            </a:r>
            <a:r>
              <a:rPr lang="en-US" altLang="ko-KR" sz="1800" dirty="0"/>
              <a:t>: </a:t>
            </a:r>
            <a:r>
              <a:rPr lang="ko-KR" altLang="en-US" sz="1800" dirty="0"/>
              <a:t>프로세스를 사용 가능 공간 중 충분히 큰 첫 번째 공간에 할당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588123-BD92-364A-4C83-6D16EF55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80" y="2142628"/>
            <a:ext cx="5115639" cy="35628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14:cNvPr>
              <p14:cNvContentPartPr/>
              <p14:nvPr/>
            </p14:nvContentPartPr>
            <p14:xfrm>
              <a:off x="3537613" y="5423343"/>
              <a:ext cx="184320" cy="127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4613" y="5360343"/>
                <a:ext cx="30996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5856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1FCB-AD35-0E2D-BB55-21663E78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A2931-362A-A107-EFAC-893CAFC19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 메모리 배치 방법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최적 적합 방법</a:t>
            </a:r>
            <a:r>
              <a:rPr lang="en-US" altLang="ko-KR" sz="1800" dirty="0"/>
              <a:t>: </a:t>
            </a:r>
            <a:r>
              <a:rPr lang="ko-KR" altLang="en-US" sz="1800" dirty="0"/>
              <a:t>프로세스를 사용 가능 공간 중 들어갈 수 있는 가장 작은 공간에 할당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14:cNvPr>
              <p14:cNvContentPartPr/>
              <p14:nvPr/>
            </p14:nvContentPartPr>
            <p14:xfrm>
              <a:off x="3537613" y="5423343"/>
              <a:ext cx="184320" cy="127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4736" y="5360520"/>
                <a:ext cx="309715" cy="252726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EBE8109B-1990-7A09-04DA-3D6EA9B79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9" y="2026041"/>
            <a:ext cx="5563376" cy="35247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152F793-E75A-1475-64F8-D1DF63B56701}"/>
                  </a:ext>
                </a:extLst>
              </p14:cNvPr>
              <p14:cNvContentPartPr/>
              <p14:nvPr/>
            </p14:nvContentPartPr>
            <p14:xfrm>
              <a:off x="3094453" y="5101143"/>
              <a:ext cx="325440" cy="469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152F793-E75A-1475-64F8-D1DF63B567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1813" y="5038503"/>
                <a:ext cx="451080" cy="5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0198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94288" y="1738686"/>
            <a:ext cx="10071852" cy="718952"/>
          </a:xfrm>
        </p:spPr>
        <p:txBody>
          <a:bodyPr/>
          <a:lstStyle/>
          <a:p>
            <a:r>
              <a:rPr lang="ko-KR" altLang="en-US" dirty="0"/>
              <a:t>메모리 관리의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연속 메모리 할당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954C73E-DD60-D949-1B54-2BE9CAC3D41E}"/>
                  </a:ext>
                </a:extLst>
              </p14:cNvPr>
              <p14:cNvContentPartPr/>
              <p14:nvPr/>
            </p14:nvContentPartPr>
            <p14:xfrm>
              <a:off x="1064408" y="3565080"/>
              <a:ext cx="1800000" cy="1098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954C73E-DD60-D949-1B54-2BE9CAC3D4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1408" y="3502440"/>
                <a:ext cx="1925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57023E7-02E0-9113-2A7F-D517A3C687E2}"/>
                  </a:ext>
                </a:extLst>
              </p14:cNvPr>
              <p14:cNvContentPartPr/>
              <p14:nvPr/>
            </p14:nvContentPartPr>
            <p14:xfrm>
              <a:off x="2203808" y="3417120"/>
              <a:ext cx="2039040" cy="1213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57023E7-02E0-9113-2A7F-D517A3C687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0808" y="3354480"/>
                <a:ext cx="21646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CDED34A-D103-FE30-5A5B-4ED1BD77C511}"/>
                  </a:ext>
                </a:extLst>
              </p14:cNvPr>
              <p14:cNvContentPartPr/>
              <p14:nvPr/>
            </p14:nvContentPartPr>
            <p14:xfrm>
              <a:off x="3882488" y="3429720"/>
              <a:ext cx="2051640" cy="9324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CDED34A-D103-FE30-5A5B-4ED1BD77C5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19488" y="3367080"/>
                <a:ext cx="217728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B00CBD1-405A-F1D9-27BA-EA0FF5128382}"/>
                  </a:ext>
                </a:extLst>
              </p14:cNvPr>
              <p14:cNvContentPartPr/>
              <p14:nvPr/>
            </p14:nvContentPartPr>
            <p14:xfrm>
              <a:off x="5470808" y="3423600"/>
              <a:ext cx="3874680" cy="1742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B00CBD1-405A-F1D9-27BA-EA0FF512838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8168" y="3360600"/>
                <a:ext cx="40003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192CFCC8-B4E3-30FA-AAEE-BD467B220981}"/>
                  </a:ext>
                </a:extLst>
              </p14:cNvPr>
              <p14:cNvContentPartPr/>
              <p14:nvPr/>
            </p14:nvContentPartPr>
            <p14:xfrm>
              <a:off x="8979008" y="3446280"/>
              <a:ext cx="1589400" cy="13644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192CFCC8-B4E3-30FA-AAEE-BD467B2209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6368" y="3383640"/>
                <a:ext cx="17150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19282C15-81E2-E902-48D8-DBBECC42D3B3}"/>
                  </a:ext>
                </a:extLst>
              </p14:cNvPr>
              <p14:cNvContentPartPr/>
              <p14:nvPr/>
            </p14:nvContentPartPr>
            <p14:xfrm>
              <a:off x="10327928" y="3461760"/>
              <a:ext cx="797400" cy="439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19282C15-81E2-E902-48D8-DBBECC42D3B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265288" y="3399120"/>
                <a:ext cx="9230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36B4E79-1C51-0605-EB42-27F67587FCDA}"/>
                  </a:ext>
                </a:extLst>
              </p14:cNvPr>
              <p14:cNvContentPartPr/>
              <p14:nvPr/>
            </p14:nvContentPartPr>
            <p14:xfrm>
              <a:off x="7095488" y="4302000"/>
              <a:ext cx="2153520" cy="766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36B4E79-1C51-0605-EB42-27F67587FCD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2488" y="4239360"/>
                <a:ext cx="227916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3F8E1221-61C1-3B99-201A-FDF56E486D27}"/>
                  </a:ext>
                </a:extLst>
              </p14:cNvPr>
              <p14:cNvContentPartPr/>
              <p14:nvPr/>
            </p14:nvContentPartPr>
            <p14:xfrm>
              <a:off x="1657328" y="4083120"/>
              <a:ext cx="5942880" cy="17568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3F8E1221-61C1-3B99-201A-FDF56E486D2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94688" y="4020120"/>
                <a:ext cx="606852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44515B89-A4A5-3AAA-D1A2-15EFD8AE084F}"/>
                  </a:ext>
                </a:extLst>
              </p14:cNvPr>
              <p14:cNvContentPartPr/>
              <p14:nvPr/>
            </p14:nvContentPartPr>
            <p14:xfrm>
              <a:off x="1030568" y="4480560"/>
              <a:ext cx="822600" cy="658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44515B89-A4A5-3AAA-D1A2-15EFD8AE08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7568" y="4417920"/>
                <a:ext cx="948240" cy="78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6B89E800-8B5E-16EF-F38C-7B5ADC018BDA}"/>
                  </a:ext>
                </a:extLst>
              </p14:cNvPr>
              <p14:cNvContentPartPr/>
              <p14:nvPr/>
            </p14:nvContentPartPr>
            <p14:xfrm>
              <a:off x="3132968" y="4345200"/>
              <a:ext cx="5337360" cy="1231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6B89E800-8B5E-16EF-F38C-7B5ADC018BD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69968" y="4282200"/>
                <a:ext cx="54630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37AF2756-85FC-681E-62F7-6B53344CC9EB}"/>
                  </a:ext>
                </a:extLst>
              </p14:cNvPr>
              <p14:cNvContentPartPr/>
              <p14:nvPr/>
            </p14:nvContentPartPr>
            <p14:xfrm>
              <a:off x="10582808" y="3597120"/>
              <a:ext cx="617400" cy="150408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37AF2756-85FC-681E-62F7-6B53344CC9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9808" y="3534120"/>
                <a:ext cx="743040" cy="162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89D39289-3FF3-71F8-A3FC-44B2B469DEE2}"/>
                  </a:ext>
                </a:extLst>
              </p14:cNvPr>
              <p14:cNvContentPartPr/>
              <p14:nvPr/>
            </p14:nvContentPartPr>
            <p14:xfrm>
              <a:off x="9290768" y="3895200"/>
              <a:ext cx="782640" cy="302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89D39289-3FF3-71F8-A3FC-44B2B469DEE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228128" y="3832200"/>
                <a:ext cx="9082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11DBC2BD-71AA-6146-429D-F46EBBAD8FBB}"/>
                  </a:ext>
                </a:extLst>
              </p14:cNvPr>
              <p14:cNvContentPartPr/>
              <p14:nvPr/>
            </p14:nvContentPartPr>
            <p14:xfrm>
              <a:off x="9252968" y="4197240"/>
              <a:ext cx="1285560" cy="608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11DBC2BD-71AA-6146-429D-F46EBBAD8FB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90328" y="4134240"/>
                <a:ext cx="14112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4099FDC6-F98C-AAF2-EDF8-796721542633}"/>
                  </a:ext>
                </a:extLst>
              </p14:cNvPr>
              <p14:cNvContentPartPr/>
              <p14:nvPr/>
            </p14:nvContentPartPr>
            <p14:xfrm>
              <a:off x="1378688" y="5109120"/>
              <a:ext cx="3656160" cy="2293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4099FDC6-F98C-AAF2-EDF8-79672154263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16048" y="5046480"/>
                <a:ext cx="378180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54463CDD-401A-F0C5-C84C-BDDD7F00CD14}"/>
                  </a:ext>
                </a:extLst>
              </p14:cNvPr>
              <p14:cNvContentPartPr/>
              <p14:nvPr/>
            </p14:nvContentPartPr>
            <p14:xfrm>
              <a:off x="4261568" y="5230080"/>
              <a:ext cx="1000800" cy="622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54463CDD-401A-F0C5-C84C-BDDD7F00CD1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98928" y="5167440"/>
                <a:ext cx="11264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7EC5461B-97DA-9F7C-567E-25E3A7BCEBD8}"/>
                  </a:ext>
                </a:extLst>
              </p14:cNvPr>
              <p14:cNvContentPartPr/>
              <p14:nvPr/>
            </p14:nvContentPartPr>
            <p14:xfrm>
              <a:off x="4661888" y="5027400"/>
              <a:ext cx="3544200" cy="13104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7EC5461B-97DA-9F7C-567E-25E3A7BCEBD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599248" y="4964760"/>
                <a:ext cx="366984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700C695-1133-C331-B1FF-2AEC1927B504}"/>
                  </a:ext>
                </a:extLst>
              </p14:cNvPr>
              <p14:cNvContentPartPr/>
              <p14:nvPr/>
            </p14:nvContentPartPr>
            <p14:xfrm>
              <a:off x="7470248" y="5155560"/>
              <a:ext cx="2109240" cy="1076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700C695-1133-C331-B1FF-2AEC1927B50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07248" y="5092920"/>
                <a:ext cx="223488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7ACFAC1F-B74B-99B0-755F-1AE1F7F4D9ED}"/>
                  </a:ext>
                </a:extLst>
              </p14:cNvPr>
              <p14:cNvContentPartPr/>
              <p14:nvPr/>
            </p14:nvContentPartPr>
            <p14:xfrm>
              <a:off x="8819528" y="4457520"/>
              <a:ext cx="2409480" cy="7905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7ACFAC1F-B74B-99B0-755F-1AE1F7F4D9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56528" y="4394520"/>
                <a:ext cx="2535120" cy="9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39564AE3-628F-76BB-A1FD-5687D9092CB0}"/>
                  </a:ext>
                </a:extLst>
              </p14:cNvPr>
              <p14:cNvContentPartPr/>
              <p14:nvPr/>
            </p14:nvContentPartPr>
            <p14:xfrm>
              <a:off x="10429088" y="5141520"/>
              <a:ext cx="355680" cy="1224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39564AE3-628F-76BB-A1FD-5687D9092C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366448" y="5078880"/>
                <a:ext cx="4813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31190C4F-F43B-7F76-0C68-C415A4CA703D}"/>
                  </a:ext>
                </a:extLst>
              </p14:cNvPr>
              <p14:cNvContentPartPr/>
              <p14:nvPr/>
            </p14:nvContentPartPr>
            <p14:xfrm>
              <a:off x="11108768" y="5396760"/>
              <a:ext cx="209160" cy="6192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31190C4F-F43B-7F76-0C68-C415A4CA703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045768" y="5334120"/>
                <a:ext cx="3348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257976C9-E448-A8F8-B415-7A8A361F1E30}"/>
                  </a:ext>
                </a:extLst>
              </p14:cNvPr>
              <p14:cNvContentPartPr/>
              <p14:nvPr/>
            </p14:nvContentPartPr>
            <p14:xfrm>
              <a:off x="11151608" y="5381280"/>
              <a:ext cx="205200" cy="2091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257976C9-E448-A8F8-B415-7A8A361F1E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88608" y="5318640"/>
                <a:ext cx="3308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C151AE20-F338-E60D-7BCE-A782FEAD19AD}"/>
                  </a:ext>
                </a:extLst>
              </p14:cNvPr>
              <p14:cNvContentPartPr/>
              <p14:nvPr/>
            </p14:nvContentPartPr>
            <p14:xfrm>
              <a:off x="6292328" y="4269240"/>
              <a:ext cx="4462920" cy="1533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C151AE20-F338-E60D-7BCE-A782FEAD19A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229688" y="4206240"/>
                <a:ext cx="4588560" cy="27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그룹 42">
            <a:extLst>
              <a:ext uri="{FF2B5EF4-FFF2-40B4-BE49-F238E27FC236}">
                <a16:creationId xmlns:a16="http://schemas.microsoft.com/office/drawing/2014/main" id="{F0AD0980-3B14-1B9F-DF53-2FF350755E78}"/>
              </a:ext>
            </a:extLst>
          </p:cNvPr>
          <p:cNvGrpSpPr/>
          <p:nvPr/>
        </p:nvGrpSpPr>
        <p:grpSpPr>
          <a:xfrm>
            <a:off x="929408" y="3700440"/>
            <a:ext cx="2877120" cy="1292040"/>
            <a:chOff x="929408" y="3700440"/>
            <a:chExt cx="2877120" cy="129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7B636EE-E25D-9E98-B594-55757DFD16F5}"/>
                    </a:ext>
                  </a:extLst>
                </p14:cNvPr>
                <p14:cNvContentPartPr/>
                <p14:nvPr/>
              </p14:nvContentPartPr>
              <p14:xfrm>
                <a:off x="957488" y="3700440"/>
                <a:ext cx="1035720" cy="4816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7B636EE-E25D-9E98-B594-55757DFD16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4488" y="3637800"/>
                  <a:ext cx="116136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7CA9FB0-F06C-48E2-792E-7E3E278D610C}"/>
                    </a:ext>
                  </a:extLst>
                </p14:cNvPr>
                <p14:cNvContentPartPr/>
                <p14:nvPr/>
              </p14:nvContentPartPr>
              <p14:xfrm>
                <a:off x="929408" y="4197240"/>
                <a:ext cx="72000" cy="93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7CA9FB0-F06C-48E2-792E-7E3E278D61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6768" y="4134240"/>
                  <a:ext cx="1976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726B9495-2521-F9E1-EBEE-9847BC3863B0}"/>
                    </a:ext>
                  </a:extLst>
                </p14:cNvPr>
                <p14:cNvContentPartPr/>
                <p14:nvPr/>
              </p14:nvContentPartPr>
              <p14:xfrm>
                <a:off x="1094288" y="4255560"/>
                <a:ext cx="1904400" cy="313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726B9495-2521-F9E1-EBEE-9847BC3863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31648" y="4192920"/>
                  <a:ext cx="2030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F92601E0-BD16-8044-49F2-3D8898453C94}"/>
                    </a:ext>
                  </a:extLst>
                </p14:cNvPr>
                <p14:cNvContentPartPr/>
                <p14:nvPr/>
              </p14:nvContentPartPr>
              <p14:xfrm>
                <a:off x="1369328" y="4451040"/>
                <a:ext cx="2437200" cy="1072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F92601E0-BD16-8044-49F2-3D8898453C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06328" y="4388400"/>
                  <a:ext cx="2562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9D3EF26D-EEF7-2427-3130-CE7A8848702C}"/>
                    </a:ext>
                  </a:extLst>
                </p14:cNvPr>
                <p14:cNvContentPartPr/>
                <p14:nvPr/>
              </p14:nvContentPartPr>
              <p14:xfrm>
                <a:off x="3384608" y="4471920"/>
                <a:ext cx="228600" cy="2592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9D3EF26D-EEF7-2427-3130-CE7A8848702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21608" y="4409280"/>
                  <a:ext cx="354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8EC8331-8757-9EBE-AA51-571AE126BFB0}"/>
                    </a:ext>
                  </a:extLst>
                </p14:cNvPr>
                <p14:cNvContentPartPr/>
                <p14:nvPr/>
              </p14:nvContentPartPr>
              <p14:xfrm>
                <a:off x="1160528" y="4573800"/>
                <a:ext cx="774360" cy="4186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8EC8331-8757-9EBE-AA51-571AE126B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7888" y="4511160"/>
                  <a:ext cx="90000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1FCB-AD35-0E2D-BB55-21663E78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A2931-362A-A107-EFAC-893CAFC19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 메모리 배치 방법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최악 적합 방법</a:t>
            </a:r>
            <a:r>
              <a:rPr lang="en-US" altLang="ko-KR" sz="1800" dirty="0"/>
              <a:t>: </a:t>
            </a:r>
            <a:r>
              <a:rPr lang="ko-KR" altLang="en-US" sz="1800" dirty="0"/>
              <a:t>프로세스를 가장 큰 사용 가능 공간에 할당</a:t>
            </a:r>
            <a:endParaRPr lang="ko-KR" alt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14:cNvPr>
              <p14:cNvContentPartPr/>
              <p14:nvPr/>
            </p14:nvContentPartPr>
            <p14:xfrm>
              <a:off x="3537613" y="5423343"/>
              <a:ext cx="184320" cy="127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4736" y="5360520"/>
                <a:ext cx="309715" cy="252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152F793-E75A-1475-64F8-D1DF63B56701}"/>
                  </a:ext>
                </a:extLst>
              </p14:cNvPr>
              <p14:cNvContentPartPr/>
              <p14:nvPr/>
            </p14:nvContentPartPr>
            <p14:xfrm>
              <a:off x="3094453" y="5101143"/>
              <a:ext cx="325440" cy="469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152F793-E75A-1475-64F8-D1DF63B567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1453" y="5038095"/>
                <a:ext cx="451080" cy="594816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34754362-FB34-B653-4F1A-F5DAB6D67F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4453" y="2130080"/>
            <a:ext cx="5715798" cy="3667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17CE7C1-55AD-7862-A2FE-62F6CDDC0A38}"/>
                  </a:ext>
                </a:extLst>
              </p14:cNvPr>
              <p14:cNvContentPartPr/>
              <p14:nvPr/>
            </p14:nvContentPartPr>
            <p14:xfrm>
              <a:off x="2963053" y="5597223"/>
              <a:ext cx="455400" cy="164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17CE7C1-55AD-7862-A2FE-62F6CDDC0A3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413" y="5534223"/>
                <a:ext cx="581040" cy="28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895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1FCB-AD35-0E2D-BB55-21663E78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A2931-362A-A107-EFAC-893CAFC19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 메모리 배치 방법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메모리 통합 방법</a:t>
            </a:r>
            <a:r>
              <a:rPr lang="en-US" altLang="ko-KR" sz="1800" dirty="0"/>
              <a:t>:</a:t>
            </a:r>
            <a:r>
              <a:rPr lang="ko-KR" altLang="en-US" sz="1800" dirty="0"/>
              <a:t> 하나의 작업이 끝났을 때 다른 빈 공간과 인접해 있는지 점검하여 하나로 합침</a:t>
            </a:r>
            <a:r>
              <a:rPr lang="en-US" altLang="ko-KR" sz="1800" dirty="0"/>
              <a:t>.</a:t>
            </a:r>
            <a:endParaRPr lang="ko-KR" alt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14:cNvPr>
              <p14:cNvContentPartPr/>
              <p14:nvPr/>
            </p14:nvContentPartPr>
            <p14:xfrm>
              <a:off x="3537613" y="5423343"/>
              <a:ext cx="184320" cy="127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4736" y="5360520"/>
                <a:ext cx="309715" cy="252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152F793-E75A-1475-64F8-D1DF63B56701}"/>
                  </a:ext>
                </a:extLst>
              </p14:cNvPr>
              <p14:cNvContentPartPr/>
              <p14:nvPr/>
            </p14:nvContentPartPr>
            <p14:xfrm>
              <a:off x="3094453" y="5101143"/>
              <a:ext cx="325440" cy="469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152F793-E75A-1475-64F8-D1DF63B567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1453" y="5038095"/>
                <a:ext cx="451080" cy="594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17CE7C1-55AD-7862-A2FE-62F6CDDC0A38}"/>
                  </a:ext>
                </a:extLst>
              </p14:cNvPr>
              <p14:cNvContentPartPr/>
              <p14:nvPr/>
            </p14:nvContentPartPr>
            <p14:xfrm>
              <a:off x="2963053" y="5597223"/>
              <a:ext cx="455400" cy="164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17CE7C1-55AD-7862-A2FE-62F6CDDC0A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0003" y="5534223"/>
                <a:ext cx="581139" cy="2898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209089C5-7DFE-276A-F6A2-864EFF87EC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7627" y="2249461"/>
            <a:ext cx="6535062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651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21FCB-AD35-0E2D-BB55-21663E78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4A2931-362A-A107-EFAC-893CAFC19F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 메모리 배치 방법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- </a:t>
            </a:r>
            <a:r>
              <a:rPr lang="ko-KR" altLang="en-US" sz="1800" dirty="0"/>
              <a:t>메모리 압축 방법</a:t>
            </a:r>
            <a:r>
              <a:rPr lang="en-US" altLang="ko-KR" sz="1800" dirty="0"/>
              <a:t>:</a:t>
            </a:r>
            <a:r>
              <a:rPr lang="ko-KR" altLang="en-US" sz="1800" dirty="0"/>
              <a:t> 메모리의 내용을 적절히 움직여 사용 가능 공간을 큰 블록 하나로 만드는 것</a:t>
            </a:r>
            <a:endParaRPr lang="ko-KR" altLang="en-US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14:cNvPr>
              <p14:cNvContentPartPr/>
              <p14:nvPr/>
            </p14:nvContentPartPr>
            <p14:xfrm>
              <a:off x="3537613" y="5423343"/>
              <a:ext cx="184320" cy="127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F1FB511-D815-53B5-55AE-62127E1CB9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74736" y="5360520"/>
                <a:ext cx="309715" cy="2527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0152F793-E75A-1475-64F8-D1DF63B56701}"/>
                  </a:ext>
                </a:extLst>
              </p14:cNvPr>
              <p14:cNvContentPartPr/>
              <p14:nvPr/>
            </p14:nvContentPartPr>
            <p14:xfrm>
              <a:off x="3094453" y="5101143"/>
              <a:ext cx="325440" cy="46908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0152F793-E75A-1475-64F8-D1DF63B567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1453" y="5038095"/>
                <a:ext cx="451080" cy="594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17CE7C1-55AD-7862-A2FE-62F6CDDC0A38}"/>
                  </a:ext>
                </a:extLst>
              </p14:cNvPr>
              <p14:cNvContentPartPr/>
              <p14:nvPr/>
            </p14:nvContentPartPr>
            <p14:xfrm>
              <a:off x="2963053" y="5597223"/>
              <a:ext cx="455400" cy="1641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17CE7C1-55AD-7862-A2FE-62F6CDDC0A3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00003" y="5534223"/>
                <a:ext cx="581139" cy="2898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42B2ED2F-CA8B-84E5-E2C1-D4F694396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1933" y="2020770"/>
            <a:ext cx="4134427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83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5CF7D4-CEE8-7304-AA92-8FB6869B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연속 메모리 할당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89246A-9928-C722-FACC-ACC49C5F3B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다중 프로그래밍 환경에서 버디 시스템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단편화 현상을 해결하는 방법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큰 버퍼들을 반복적으로 이등분하여 작은 버퍼들을 만들며</a:t>
            </a:r>
            <a:r>
              <a:rPr lang="en-US" altLang="ko-KR" sz="1800" dirty="0"/>
              <a:t>, </a:t>
            </a:r>
            <a:r>
              <a:rPr lang="ko-KR" altLang="en-US" sz="1800" dirty="0"/>
              <a:t>가능할 때마다 인접한 빈 버퍼들을 합치는 과정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B72A30-9323-9291-C443-E792FEA44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790" y="2582287"/>
            <a:ext cx="6963747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15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메모리 관리의 개념과 정책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2662-330E-3119-C170-B9413255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b="1" dirty="0"/>
              <a:t>메모리 관리의 개념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메모리 관리는 프로세스들을 위해 메모리 할당</a:t>
            </a:r>
            <a:r>
              <a:rPr lang="en-US" altLang="ko-KR" sz="1800" dirty="0"/>
              <a:t>, </a:t>
            </a:r>
            <a:r>
              <a:rPr lang="ko-KR" altLang="en-US" sz="1800" dirty="0"/>
              <a:t>제거</a:t>
            </a:r>
            <a:r>
              <a:rPr lang="en-US" altLang="ko-KR" sz="1800" dirty="0"/>
              <a:t>, </a:t>
            </a:r>
            <a:r>
              <a:rPr lang="ko-KR" altLang="en-US" sz="1800" dirty="0"/>
              <a:t>보호하는 활동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디스크에 있는 프로그램을 실행하려면 먼저 메모리에 적재 후 메모리 관리자가 예약된 메모리에 할당해 줌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다중 프로그래밍 시스템에서 여러 프로세스가 메모리에 상주할 수 있도록 운영체제가 동적으로 메모리 세분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2000" b="1" dirty="0"/>
              <a:t>메모리 관리 정책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1800" dirty="0"/>
              <a:t>적재</a:t>
            </a:r>
            <a:r>
              <a:rPr lang="en-US" altLang="ko-KR" sz="1800" dirty="0"/>
              <a:t>(Fetch): </a:t>
            </a:r>
            <a:r>
              <a:rPr lang="ko-KR" altLang="en-US" sz="1800" dirty="0"/>
              <a:t>디스크에서 메모리로 프로세스 반입 시기 결정하는 것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요구 적재</a:t>
            </a:r>
            <a:r>
              <a:rPr lang="en-US" altLang="ko-KR" sz="1400" dirty="0"/>
              <a:t>: </a:t>
            </a:r>
            <a:r>
              <a:rPr lang="ko-KR" altLang="en-US" sz="1400" dirty="0"/>
              <a:t>운영체제나 시스템 프로그램</a:t>
            </a:r>
            <a:r>
              <a:rPr lang="en-US" altLang="ko-KR" sz="1400" dirty="0"/>
              <a:t>, </a:t>
            </a:r>
            <a:r>
              <a:rPr lang="ko-KR" altLang="en-US" sz="1400" dirty="0"/>
              <a:t>사용자 프로그램 등 참조 요청에 따라 다음에 실행할 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	    </a:t>
            </a:r>
            <a:r>
              <a:rPr lang="ko-KR" altLang="en-US" sz="1400" dirty="0"/>
              <a:t>프로세스를 메모리에 적재하는 오래된 방법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예상적재</a:t>
            </a:r>
            <a:r>
              <a:rPr lang="en-US" altLang="ko-KR" sz="1400" dirty="0"/>
              <a:t>: </a:t>
            </a:r>
            <a:r>
              <a:rPr lang="ko-KR" altLang="en-US" sz="1400" dirty="0"/>
              <a:t>시스템의 요청을 미리 예측하여 메모리에 적재하는 방법</a:t>
            </a:r>
            <a:endParaRPr lang="en-US" altLang="ko-KR" sz="1400" dirty="0"/>
          </a:p>
          <a:p>
            <a:pPr>
              <a:buFontTx/>
              <a:buChar char="-"/>
            </a:pPr>
            <a:r>
              <a:rPr lang="ko-KR" altLang="en-US" sz="1800" dirty="0"/>
              <a:t>배치</a:t>
            </a:r>
            <a:r>
              <a:rPr lang="en-US" altLang="ko-KR" sz="1800" dirty="0"/>
              <a:t>(Placement): </a:t>
            </a:r>
            <a:r>
              <a:rPr lang="ko-KR" altLang="en-US" sz="1800" dirty="0"/>
              <a:t>디스크에서 반입한 프로세스를 메모리 어느 위치에 저장할 것인지 결정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대치</a:t>
            </a:r>
            <a:r>
              <a:rPr lang="en-US" altLang="ko-KR" sz="1800" dirty="0"/>
              <a:t>(Replacement): </a:t>
            </a:r>
            <a:r>
              <a:rPr lang="ko-KR" altLang="en-US" sz="1800" dirty="0"/>
              <a:t>메모리가 충분하지 않을 때 현재 메모리에 적재된 프로세스 중 제거할 프로세스</a:t>
            </a:r>
            <a:endParaRPr lang="en-US" altLang="ko-KR" sz="1800" dirty="0"/>
          </a:p>
          <a:p>
            <a:pPr marL="2286000" lvl="5" indent="0">
              <a:buNone/>
            </a:pPr>
            <a:r>
              <a:rPr lang="ko-KR" altLang="en-US" dirty="0" err="1"/>
              <a:t>를</a:t>
            </a:r>
            <a:r>
              <a:rPr lang="ko-KR" altLang="en-US" dirty="0"/>
              <a:t> 결정하는 방법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E7E6-E302-1B95-5702-B6B66A2B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메모리의 구조와 매핑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C7AA9-0CD8-889A-6045-AD7B2F4E3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메모리의 구조</a:t>
            </a:r>
            <a:endParaRPr lang="en-US" altLang="ko-KR" sz="2000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0B13EA-AF28-C1D1-DE9A-0EE743760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920" y="1661866"/>
            <a:ext cx="7487695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660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E7E6-E302-1B95-5702-B6B66A2B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메모리의 구조와 매핑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C7AA9-0CD8-889A-6045-AD7B2F4E3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메모리의 장치의 주소 변환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095EAA-EAF5-2C2C-7471-AE2CA18C4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94" y="2490656"/>
            <a:ext cx="7268589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74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7E7E6-E302-1B95-5702-B6B66A2B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메모리의 구조와 매핑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C7AA9-0CD8-889A-6045-AD7B2F4E3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매핑</a:t>
            </a:r>
            <a:r>
              <a:rPr lang="en-US" altLang="ko-KR" sz="2000" b="1" dirty="0"/>
              <a:t>(Mapping)</a:t>
            </a:r>
          </a:p>
          <a:p>
            <a:pPr>
              <a:buFontTx/>
              <a:buChar char="-"/>
            </a:pPr>
            <a:r>
              <a:rPr lang="ko-KR" altLang="en-US" sz="1800" dirty="0"/>
              <a:t>논리적 주소와 물리적 주소의 연결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바인딩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매핑시켜</a:t>
            </a:r>
            <a:r>
              <a:rPr lang="ko-KR" altLang="en-US" sz="1800" dirty="0"/>
              <a:t> 주는 작업</a:t>
            </a:r>
            <a:endParaRPr lang="en-US" altLang="ko-KR" sz="1800" dirty="0"/>
          </a:p>
          <a:p>
            <a:pPr>
              <a:buFontTx/>
              <a:buChar char="-"/>
            </a:pPr>
            <a:endParaRPr lang="en-US" altLang="ko-KR" sz="1800" dirty="0"/>
          </a:p>
          <a:p>
            <a:pPr marL="0" indent="0">
              <a:buNone/>
            </a:pPr>
            <a:endParaRPr lang="ko-KR" altLang="en-US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393B8C-17E5-6349-0E11-36B1F30D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44" y="2717334"/>
            <a:ext cx="6268325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00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0E6EB-0E36-737F-0C50-DD9BA185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메모리 관련 용어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3D88-86D3-D3FA-5DB1-68206030D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동적 적재</a:t>
            </a:r>
            <a:r>
              <a:rPr lang="en-US" altLang="ko-KR" sz="2000" b="1" dirty="0"/>
              <a:t>(Dynamic loading)</a:t>
            </a:r>
          </a:p>
          <a:p>
            <a:pPr>
              <a:buFontTx/>
              <a:buChar char="-"/>
            </a:pPr>
            <a:r>
              <a:rPr lang="ko-KR" altLang="en-US" sz="1800" dirty="0"/>
              <a:t>바인딩을 최대한 늦춰 실행 직전에 주소를 확정하는 메모리 효율적으로 운영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모든 루틴에 메모리 적재 </a:t>
            </a:r>
            <a:r>
              <a:rPr lang="en-US" altLang="ko-KR" sz="1800" dirty="0"/>
              <a:t>x </a:t>
            </a:r>
            <a:r>
              <a:rPr lang="ko-KR" altLang="en-US" sz="1800" dirty="0"/>
              <a:t>교체 가능한 형태로 디스크에 저장</a:t>
            </a:r>
            <a:r>
              <a:rPr lang="en-US" altLang="ko-KR" sz="1800" dirty="0"/>
              <a:t>.</a:t>
            </a:r>
          </a:p>
          <a:p>
            <a:pPr>
              <a:buFontTx/>
              <a:buChar char="-"/>
            </a:pPr>
            <a:r>
              <a:rPr lang="ko-KR" altLang="en-US" sz="1800" dirty="0"/>
              <a:t>메인 프로그램만 먼저 메모리에 적재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메인 프로그램에 다른 루틴이 필요할 때 메모리에 적재되어 있는지 조사</a:t>
            </a:r>
            <a:r>
              <a:rPr lang="en-US" altLang="ko-KR" sz="1800" dirty="0"/>
              <a:t>, </a:t>
            </a:r>
            <a:r>
              <a:rPr lang="ko-KR" altLang="en-US" sz="1800" dirty="0"/>
              <a:t>만약 없다면 주소 테이블 갱신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동적 적재는 사용하지 않을 루틴을 메모리에 적재하지 않으므로 메모리 효율적으로 사용</a:t>
            </a:r>
            <a:endParaRPr lang="en-US" altLang="ko-KR" sz="1800" dirty="0"/>
          </a:p>
          <a:p>
            <a:pPr marL="0" indent="0">
              <a:buNone/>
            </a:pP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7384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0E6EB-0E36-737F-0C50-DD9BA185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메모리 관련 용어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3D88-86D3-D3FA-5DB1-68206030D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중첩</a:t>
            </a:r>
            <a:r>
              <a:rPr lang="en-US" altLang="ko-KR" sz="2000" b="1" dirty="0"/>
              <a:t>(Overlay)</a:t>
            </a:r>
          </a:p>
          <a:p>
            <a:pPr>
              <a:buFontTx/>
              <a:buChar char="-"/>
            </a:pPr>
            <a:r>
              <a:rPr lang="ko-KR" altLang="en-US" sz="1800" dirty="0"/>
              <a:t>실행하려는 프로그램이 메모리보다 클 때는 당장 필요하지 않은 프로그램의 일부는 </a:t>
            </a:r>
            <a:r>
              <a:rPr lang="en-US" altLang="ko-KR" sz="1800" dirty="0"/>
              <a:t>Overlay</a:t>
            </a:r>
            <a:r>
              <a:rPr lang="ko-KR" altLang="en-US" sz="1800" dirty="0" err="1"/>
              <a:t>영억으로</a:t>
            </a:r>
            <a:r>
              <a:rPr lang="ko-KR" altLang="en-US" sz="1800" dirty="0"/>
              <a:t> 설정</a:t>
            </a:r>
            <a:endParaRPr lang="en-US" altLang="ko-KR" sz="1800" dirty="0"/>
          </a:p>
          <a:p>
            <a:pPr>
              <a:buFontTx/>
              <a:buChar char="-"/>
            </a:pPr>
            <a:r>
              <a:rPr lang="ko-KR" altLang="en-US" sz="1800" dirty="0"/>
              <a:t>운영체제 영역과 메모리의 일부 영역에는 프로그램 실행에 꼭 필요한 명령어와 데이터만 저장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5FFCBE-79B4-D077-748E-96D22F28E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022" y="2716713"/>
            <a:ext cx="5363323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0E6EB-0E36-737F-0C50-DD9BA185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메모리 관련 용어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2C3D88-86D3-D3FA-5DB1-68206030D4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중첩</a:t>
            </a:r>
            <a:r>
              <a:rPr lang="en-US" altLang="ko-KR" sz="2000" b="1" dirty="0"/>
              <a:t>(Overlay)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377C5D-B9DA-E4AE-490C-CF4D09C5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42" y="2014304"/>
            <a:ext cx="7106642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3134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585</Words>
  <Application>Microsoft Office PowerPoint</Application>
  <PresentationFormat>와이드스크린</PresentationFormat>
  <Paragraphs>84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맑은 고딕</vt:lpstr>
      <vt:lpstr>Arial</vt:lpstr>
      <vt:lpstr>CryptoCraft 테마</vt:lpstr>
      <vt:lpstr>제목 테마</vt:lpstr>
      <vt:lpstr>Mermory Management(1)</vt:lpstr>
      <vt:lpstr>PowerPoint 프레젠테이션</vt:lpstr>
      <vt:lpstr>메모리 관리의 개념과 정책</vt:lpstr>
      <vt:lpstr>메모리의 구조와 매핑</vt:lpstr>
      <vt:lpstr>메모리의 구조와 매핑</vt:lpstr>
      <vt:lpstr>메모리의 구조와 매핑</vt:lpstr>
      <vt:lpstr>메모리 관련 용어</vt:lpstr>
      <vt:lpstr>메모리 관련 용어</vt:lpstr>
      <vt:lpstr>메모리 관련 용어</vt:lpstr>
      <vt:lpstr>메모리 관련 용어</vt:lpstr>
      <vt:lpstr>연속 메모리 할당</vt:lpstr>
      <vt:lpstr>연속 메모리 할당</vt:lpstr>
      <vt:lpstr>연속메모리 할당</vt:lpstr>
      <vt:lpstr>연속메모리 할당</vt:lpstr>
      <vt:lpstr>연속메모리 할당</vt:lpstr>
      <vt:lpstr>연속 메모리 할당</vt:lpstr>
      <vt:lpstr>연속 메모리 할당</vt:lpstr>
      <vt:lpstr>연속 메모리 할당</vt:lpstr>
      <vt:lpstr>연속 메모리 할당</vt:lpstr>
      <vt:lpstr>연속 메모리 할당</vt:lpstr>
      <vt:lpstr>연속 메모리 할당</vt:lpstr>
      <vt:lpstr>연속 메모리 할당</vt:lpstr>
      <vt:lpstr>연속 메모리 할당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60</cp:revision>
  <dcterms:created xsi:type="dcterms:W3CDTF">2019-03-05T04:29:07Z</dcterms:created>
  <dcterms:modified xsi:type="dcterms:W3CDTF">2023-07-01T03:53:34Z</dcterms:modified>
</cp:coreProperties>
</file>