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80" r:id="rId4"/>
    <p:sldId id="288" r:id="rId5"/>
    <p:sldId id="291" r:id="rId6"/>
    <p:sldId id="290" r:id="rId7"/>
    <p:sldId id="281" r:id="rId8"/>
    <p:sldId id="282" r:id="rId9"/>
    <p:sldId id="283" r:id="rId10"/>
    <p:sldId id="285" r:id="rId11"/>
    <p:sldId id="286" r:id="rId12"/>
    <p:sldId id="284" r:id="rId13"/>
    <p:sldId id="287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246D9-8CA1-41EC-AC9E-E3AF53233338}" v="546" dt="2020-12-20T09:51:16.197"/>
    <p1510:client id="{C60C1747-FAD2-1240-B80C-9C8969EE61CF}" v="428" dt="2020-12-20T10:45:54.5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185f8337-2247-4f37-8bdb-f28dabdaedae" providerId="ADAL" clId="{0ED246D9-8CA1-41EC-AC9E-E3AF53233338}"/>
    <pc:docChg chg="undo redo custSel addSld delSld modSld">
      <pc:chgData name="김현준" userId="185f8337-2247-4f37-8bdb-f28dabdaedae" providerId="ADAL" clId="{0ED246D9-8CA1-41EC-AC9E-E3AF53233338}" dt="2020-12-20T09:51:16.197" v="1813"/>
      <pc:docMkLst>
        <pc:docMk/>
      </pc:docMkLst>
      <pc:sldChg chg="modSp mod">
        <pc:chgData name="김현준" userId="185f8337-2247-4f37-8bdb-f28dabdaedae" providerId="ADAL" clId="{0ED246D9-8CA1-41EC-AC9E-E3AF53233338}" dt="2020-12-20T08:27:29.253" v="1369" actId="947"/>
        <pc:sldMkLst>
          <pc:docMk/>
          <pc:sldMk cId="2406322206" sldId="269"/>
        </pc:sldMkLst>
        <pc:spChg chg="mod">
          <ac:chgData name="김현준" userId="185f8337-2247-4f37-8bdb-f28dabdaedae" providerId="ADAL" clId="{0ED246D9-8CA1-41EC-AC9E-E3AF53233338}" dt="2020-12-20T08:27:29.253" v="1369" actId="947"/>
          <ac:spMkLst>
            <pc:docMk/>
            <pc:sldMk cId="2406322206" sldId="269"/>
            <ac:spMk id="2" creationId="{00000000-0000-0000-0000-000000000000}"/>
          </ac:spMkLst>
        </pc:spChg>
      </pc:sldChg>
      <pc:sldChg chg="modNotesTx">
        <pc:chgData name="김현준" userId="185f8337-2247-4f37-8bdb-f28dabdaedae" providerId="ADAL" clId="{0ED246D9-8CA1-41EC-AC9E-E3AF53233338}" dt="2020-12-20T09:51:16.197" v="1813"/>
        <pc:sldMkLst>
          <pc:docMk/>
          <pc:sldMk cId="4034499981" sldId="274"/>
        </pc:sldMkLst>
      </pc:sldChg>
      <pc:sldChg chg="del">
        <pc:chgData name="김현준" userId="185f8337-2247-4f37-8bdb-f28dabdaedae" providerId="ADAL" clId="{0ED246D9-8CA1-41EC-AC9E-E3AF53233338}" dt="2020-12-20T08:00:41.788" v="1365" actId="2696"/>
        <pc:sldMkLst>
          <pc:docMk/>
          <pc:sldMk cId="575598755" sldId="275"/>
        </pc:sldMkLst>
      </pc:sldChg>
      <pc:sldChg chg="addSp modSp add del mod">
        <pc:chgData name="김현준" userId="185f8337-2247-4f37-8bdb-f28dabdaedae" providerId="ADAL" clId="{0ED246D9-8CA1-41EC-AC9E-E3AF53233338}" dt="2020-12-20T09:01:17.854" v="1718" actId="20577"/>
        <pc:sldMkLst>
          <pc:docMk/>
          <pc:sldMk cId="20776081" sldId="280"/>
        </pc:sldMkLst>
        <pc:spChg chg="mod">
          <ac:chgData name="김현준" userId="185f8337-2247-4f37-8bdb-f28dabdaedae" providerId="ADAL" clId="{0ED246D9-8CA1-41EC-AC9E-E3AF53233338}" dt="2020-12-20T08:57:10.052" v="1709" actId="20577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김현준" userId="185f8337-2247-4f37-8bdb-f28dabdaedae" providerId="ADAL" clId="{0ED246D9-8CA1-41EC-AC9E-E3AF53233338}" dt="2020-12-20T09:01:17.854" v="1718" actId="20577"/>
          <ac:spMkLst>
            <pc:docMk/>
            <pc:sldMk cId="20776081" sldId="280"/>
            <ac:spMk id="3" creationId="{00000000-0000-0000-0000-000000000000}"/>
          </ac:spMkLst>
        </pc:spChg>
        <pc:picChg chg="add mod">
          <ac:chgData name="김현준" userId="185f8337-2247-4f37-8bdb-f28dabdaedae" providerId="ADAL" clId="{0ED246D9-8CA1-41EC-AC9E-E3AF53233338}" dt="2020-12-20T08:57:22.892" v="1711" actId="1076"/>
          <ac:picMkLst>
            <pc:docMk/>
            <pc:sldMk cId="20776081" sldId="280"/>
            <ac:picMk id="5" creationId="{2F90A829-B09E-4E9E-BDA1-486917DDC8F2}"/>
          </ac:picMkLst>
        </pc:picChg>
      </pc:sldChg>
      <pc:sldChg chg="addSp">
        <pc:chgData name="김현준" userId="185f8337-2247-4f37-8bdb-f28dabdaedae" providerId="ADAL" clId="{0ED246D9-8CA1-41EC-AC9E-E3AF53233338}" dt="2020-12-20T08:40:58.980" v="1498"/>
        <pc:sldMkLst>
          <pc:docMk/>
          <pc:sldMk cId="708289580" sldId="280"/>
        </pc:sldMkLst>
        <pc:spChg chg="add">
          <ac:chgData name="김현준" userId="185f8337-2247-4f37-8bdb-f28dabdaedae" providerId="ADAL" clId="{0ED246D9-8CA1-41EC-AC9E-E3AF53233338}" dt="2020-12-20T08:40:58.980" v="1498"/>
          <ac:spMkLst>
            <pc:docMk/>
            <pc:sldMk cId="708289580" sldId="280"/>
            <ac:spMk id="4" creationId="{663E24A3-2CDF-4629-909B-0EF9C180278D}"/>
          </ac:spMkLst>
        </pc:spChg>
      </pc:sldChg>
      <pc:sldChg chg="addSp delSp modSp new mod">
        <pc:chgData name="김현준" userId="185f8337-2247-4f37-8bdb-f28dabdaedae" providerId="ADAL" clId="{0ED246D9-8CA1-41EC-AC9E-E3AF53233338}" dt="2020-12-19T19:27:05.836" v="489" actId="404"/>
        <pc:sldMkLst>
          <pc:docMk/>
          <pc:sldMk cId="1525771329" sldId="281"/>
        </pc:sldMkLst>
        <pc:spChg chg="mod">
          <ac:chgData name="김현준" userId="185f8337-2247-4f37-8bdb-f28dabdaedae" providerId="ADAL" clId="{0ED246D9-8CA1-41EC-AC9E-E3AF53233338}" dt="2020-12-19T19:16:29.534" v="164"/>
          <ac:spMkLst>
            <pc:docMk/>
            <pc:sldMk cId="1525771329" sldId="281"/>
            <ac:spMk id="2" creationId="{22BF6684-2A2C-46CD-9348-0E6BE13489CE}"/>
          </ac:spMkLst>
        </pc:spChg>
        <pc:spChg chg="mod">
          <ac:chgData name="김현준" userId="185f8337-2247-4f37-8bdb-f28dabdaedae" providerId="ADAL" clId="{0ED246D9-8CA1-41EC-AC9E-E3AF53233338}" dt="2020-12-19T19:27:05.836" v="489" actId="404"/>
          <ac:spMkLst>
            <pc:docMk/>
            <pc:sldMk cId="1525771329" sldId="281"/>
            <ac:spMk id="3" creationId="{AA721843-D2DA-4A12-98FC-74CBEBDB689C}"/>
          </ac:spMkLst>
        </pc:spChg>
        <pc:spChg chg="add mod">
          <ac:chgData name="김현준" userId="185f8337-2247-4f37-8bdb-f28dabdaedae" providerId="ADAL" clId="{0ED246D9-8CA1-41EC-AC9E-E3AF53233338}" dt="2020-12-19T19:15:47.768" v="140" actId="164"/>
          <ac:spMkLst>
            <pc:docMk/>
            <pc:sldMk cId="1525771329" sldId="281"/>
            <ac:spMk id="8" creationId="{213F61D9-47E2-4861-A811-FC3A2848AC86}"/>
          </ac:spMkLst>
        </pc:spChg>
        <pc:spChg chg="add del mod">
          <ac:chgData name="김현준" userId="185f8337-2247-4f37-8bdb-f28dabdaedae" providerId="ADAL" clId="{0ED246D9-8CA1-41EC-AC9E-E3AF53233338}" dt="2020-12-19T19:23:03.114" v="305" actId="21"/>
          <ac:spMkLst>
            <pc:docMk/>
            <pc:sldMk cId="1525771329" sldId="281"/>
            <ac:spMk id="10" creationId="{16CD8057-B6EA-4B31-85D4-2EB11D65399D}"/>
          </ac:spMkLst>
        </pc:spChg>
        <pc:grpChg chg="add mod">
          <ac:chgData name="김현준" userId="185f8337-2247-4f37-8bdb-f28dabdaedae" providerId="ADAL" clId="{0ED246D9-8CA1-41EC-AC9E-E3AF53233338}" dt="2020-12-19T19:23:07.583" v="307" actId="1076"/>
          <ac:grpSpMkLst>
            <pc:docMk/>
            <pc:sldMk cId="1525771329" sldId="281"/>
            <ac:grpSpMk id="9" creationId="{EABFE95B-A11A-4326-A358-9941F7E3C8F2}"/>
          </ac:grpSpMkLst>
        </pc:grpChg>
        <pc:picChg chg="add mod">
          <ac:chgData name="김현준" userId="185f8337-2247-4f37-8bdb-f28dabdaedae" providerId="ADAL" clId="{0ED246D9-8CA1-41EC-AC9E-E3AF53233338}" dt="2020-12-19T19:15:47.768" v="140" actId="164"/>
          <ac:picMkLst>
            <pc:docMk/>
            <pc:sldMk cId="1525771329" sldId="281"/>
            <ac:picMk id="5" creationId="{D5FEDAEA-253D-4FBE-A830-8248D258FD18}"/>
          </ac:picMkLst>
        </pc:picChg>
        <pc:picChg chg="add mod">
          <ac:chgData name="김현준" userId="185f8337-2247-4f37-8bdb-f28dabdaedae" providerId="ADAL" clId="{0ED246D9-8CA1-41EC-AC9E-E3AF53233338}" dt="2020-12-19T19:23:09.324" v="308" actId="1076"/>
          <ac:picMkLst>
            <pc:docMk/>
            <pc:sldMk cId="1525771329" sldId="281"/>
            <ac:picMk id="7" creationId="{870BBE2C-9CF9-4B89-B6B4-C21F5EDF145E}"/>
          </ac:picMkLst>
        </pc:picChg>
      </pc:sldChg>
      <pc:sldChg chg="modSp new mod">
        <pc:chgData name="김현준" userId="185f8337-2247-4f37-8bdb-f28dabdaedae" providerId="ADAL" clId="{0ED246D9-8CA1-41EC-AC9E-E3AF53233338}" dt="2020-12-19T19:17:48.533" v="258" actId="20577"/>
        <pc:sldMkLst>
          <pc:docMk/>
          <pc:sldMk cId="3748143209" sldId="282"/>
        </pc:sldMkLst>
        <pc:spChg chg="mod">
          <ac:chgData name="김현준" userId="185f8337-2247-4f37-8bdb-f28dabdaedae" providerId="ADAL" clId="{0ED246D9-8CA1-41EC-AC9E-E3AF53233338}" dt="2020-12-19T19:17:45.783" v="256" actId="20577"/>
          <ac:spMkLst>
            <pc:docMk/>
            <pc:sldMk cId="3748143209" sldId="282"/>
            <ac:spMk id="2" creationId="{2C50F0A7-B677-4EA3-AE36-0974F82A9349}"/>
          </ac:spMkLst>
        </pc:spChg>
        <pc:spChg chg="mod">
          <ac:chgData name="김현준" userId="185f8337-2247-4f37-8bdb-f28dabdaedae" providerId="ADAL" clId="{0ED246D9-8CA1-41EC-AC9E-E3AF53233338}" dt="2020-12-19T19:17:48.533" v="258" actId="20577"/>
          <ac:spMkLst>
            <pc:docMk/>
            <pc:sldMk cId="3748143209" sldId="282"/>
            <ac:spMk id="3" creationId="{29999BFD-636E-4E35-80B5-2F2940471EC6}"/>
          </ac:spMkLst>
        </pc:spChg>
      </pc:sldChg>
      <pc:sldChg chg="modSp mod">
        <pc:chgData name="김현준" userId="185f8337-2247-4f37-8bdb-f28dabdaedae" providerId="ADAL" clId="{0ED246D9-8CA1-41EC-AC9E-E3AF53233338}" dt="2020-12-19T20:07:22.779" v="577" actId="403"/>
        <pc:sldMkLst>
          <pc:docMk/>
          <pc:sldMk cId="3189284570" sldId="283"/>
        </pc:sldMkLst>
        <pc:spChg chg="mod">
          <ac:chgData name="김현준" userId="185f8337-2247-4f37-8bdb-f28dabdaedae" providerId="ADAL" clId="{0ED246D9-8CA1-41EC-AC9E-E3AF53233338}" dt="2020-12-19T20:07:22.779" v="577" actId="403"/>
          <ac:spMkLst>
            <pc:docMk/>
            <pc:sldMk cId="3189284570" sldId="283"/>
            <ac:spMk id="3" creationId="{32ECCA55-8EA4-454A-B7E3-46F9B5479FB1}"/>
          </ac:spMkLst>
        </pc:spChg>
        <pc:picChg chg="mod">
          <ac:chgData name="김현준" userId="185f8337-2247-4f37-8bdb-f28dabdaedae" providerId="ADAL" clId="{0ED246D9-8CA1-41EC-AC9E-E3AF53233338}" dt="2020-12-19T20:06:18.979" v="572" actId="1076"/>
          <ac:picMkLst>
            <pc:docMk/>
            <pc:sldMk cId="3189284570" sldId="283"/>
            <ac:picMk id="4" creationId="{C334B8B4-9924-B647-8192-A860E6279697}"/>
          </ac:picMkLst>
        </pc:picChg>
      </pc:sldChg>
      <pc:sldChg chg="modSp mod">
        <pc:chgData name="김현준" userId="185f8337-2247-4f37-8bdb-f28dabdaedae" providerId="ADAL" clId="{0ED246D9-8CA1-41EC-AC9E-E3AF53233338}" dt="2020-12-20T06:55:03.428" v="1213" actId="20577"/>
        <pc:sldMkLst>
          <pc:docMk/>
          <pc:sldMk cId="4244510067" sldId="284"/>
        </pc:sldMkLst>
        <pc:spChg chg="mod">
          <ac:chgData name="김현준" userId="185f8337-2247-4f37-8bdb-f28dabdaedae" providerId="ADAL" clId="{0ED246D9-8CA1-41EC-AC9E-E3AF53233338}" dt="2020-12-20T06:55:03.428" v="1213" actId="20577"/>
          <ac:spMkLst>
            <pc:docMk/>
            <pc:sldMk cId="4244510067" sldId="284"/>
            <ac:spMk id="3" creationId="{05603064-A7D6-3241-9449-7C63ACC2331C}"/>
          </ac:spMkLst>
        </pc:spChg>
      </pc:sldChg>
      <pc:sldChg chg="addSp">
        <pc:chgData name="김현준" userId="185f8337-2247-4f37-8bdb-f28dabdaedae" providerId="ADAL" clId="{0ED246D9-8CA1-41EC-AC9E-E3AF53233338}" dt="2020-12-19T20:33:33.792" v="632"/>
        <pc:sldMkLst>
          <pc:docMk/>
          <pc:sldMk cId="51081406" sldId="285"/>
        </pc:sldMkLst>
        <pc:spChg chg="add">
          <ac:chgData name="김현준" userId="185f8337-2247-4f37-8bdb-f28dabdaedae" providerId="ADAL" clId="{0ED246D9-8CA1-41EC-AC9E-E3AF53233338}" dt="2020-12-19T20:33:33.792" v="632"/>
          <ac:spMkLst>
            <pc:docMk/>
            <pc:sldMk cId="51081406" sldId="285"/>
            <ac:spMk id="4" creationId="{89ACFEDE-529E-49A5-B174-9F05956BE958}"/>
          </ac:spMkLst>
        </pc:spChg>
      </pc:sldChg>
      <pc:sldChg chg="addSp delSp modSp new add del mod">
        <pc:chgData name="김현준" userId="185f8337-2247-4f37-8bdb-f28dabdaedae" providerId="ADAL" clId="{0ED246D9-8CA1-41EC-AC9E-E3AF53233338}" dt="2020-12-19T20:36:41.623" v="714" actId="1076"/>
        <pc:sldMkLst>
          <pc:docMk/>
          <pc:sldMk cId="675687046" sldId="285"/>
        </pc:sldMkLst>
        <pc:spChg chg="mod">
          <ac:chgData name="김현준" userId="185f8337-2247-4f37-8bdb-f28dabdaedae" providerId="ADAL" clId="{0ED246D9-8CA1-41EC-AC9E-E3AF53233338}" dt="2020-12-19T20:32:09.305" v="630" actId="20577"/>
          <ac:spMkLst>
            <pc:docMk/>
            <pc:sldMk cId="675687046" sldId="285"/>
            <ac:spMk id="2" creationId="{7916799D-B3C1-4BAC-8B92-5F07A0F68BE3}"/>
          </ac:spMkLst>
        </pc:spChg>
        <pc:spChg chg="mod">
          <ac:chgData name="김현준" userId="185f8337-2247-4f37-8bdb-f28dabdaedae" providerId="ADAL" clId="{0ED246D9-8CA1-41EC-AC9E-E3AF53233338}" dt="2020-12-19T20:35:28.253" v="699" actId="1076"/>
          <ac:spMkLst>
            <pc:docMk/>
            <pc:sldMk cId="675687046" sldId="285"/>
            <ac:spMk id="3" creationId="{FA2BDB31-EEB7-46FA-A05F-2D808D369F35}"/>
          </ac:spMkLst>
        </pc:spChg>
        <pc:spChg chg="add del mod">
          <ac:chgData name="김현준" userId="185f8337-2247-4f37-8bdb-f28dabdaedae" providerId="ADAL" clId="{0ED246D9-8CA1-41EC-AC9E-E3AF53233338}" dt="2020-12-19T20:33:52.367" v="655"/>
          <ac:spMkLst>
            <pc:docMk/>
            <pc:sldMk cId="675687046" sldId="285"/>
            <ac:spMk id="7" creationId="{0155A546-D5AF-4C9C-A3F2-9BC2F20F6498}"/>
          </ac:spMkLst>
        </pc:spChg>
        <pc:spChg chg="add mod">
          <ac:chgData name="김현준" userId="185f8337-2247-4f37-8bdb-f28dabdaedae" providerId="ADAL" clId="{0ED246D9-8CA1-41EC-AC9E-E3AF53233338}" dt="2020-12-19T20:36:30.165" v="709" actId="1076"/>
          <ac:spMkLst>
            <pc:docMk/>
            <pc:sldMk cId="675687046" sldId="285"/>
            <ac:spMk id="9" creationId="{F7A2EA97-9B07-42B4-9363-4C380F05423E}"/>
          </ac:spMkLst>
        </pc:spChg>
        <pc:spChg chg="add mod">
          <ac:chgData name="김현준" userId="185f8337-2247-4f37-8bdb-f28dabdaedae" providerId="ADAL" clId="{0ED246D9-8CA1-41EC-AC9E-E3AF53233338}" dt="2020-12-19T20:36:01.653" v="703" actId="113"/>
          <ac:spMkLst>
            <pc:docMk/>
            <pc:sldMk cId="675687046" sldId="285"/>
            <ac:spMk id="11" creationId="{B4C9F25E-A97E-4682-A370-D98686A2950B}"/>
          </ac:spMkLst>
        </pc:spChg>
        <pc:picChg chg="add mod">
          <ac:chgData name="김현준" userId="185f8337-2247-4f37-8bdb-f28dabdaedae" providerId="ADAL" clId="{0ED246D9-8CA1-41EC-AC9E-E3AF53233338}" dt="2020-12-19T20:36:41.623" v="714" actId="1076"/>
          <ac:picMkLst>
            <pc:docMk/>
            <pc:sldMk cId="675687046" sldId="285"/>
            <ac:picMk id="5" creationId="{875484C8-8A69-42B2-8511-9F32B93C954E}"/>
          </ac:picMkLst>
        </pc:picChg>
        <pc:picChg chg="add mod">
          <ac:chgData name="김현준" userId="185f8337-2247-4f37-8bdb-f28dabdaedae" providerId="ADAL" clId="{0ED246D9-8CA1-41EC-AC9E-E3AF53233338}" dt="2020-12-19T20:36:24.675" v="707" actId="1076"/>
          <ac:picMkLst>
            <pc:docMk/>
            <pc:sldMk cId="675687046" sldId="285"/>
            <ac:picMk id="13" creationId="{B1B8AD96-B410-4BDC-8F0B-838728549A03}"/>
          </ac:picMkLst>
        </pc:picChg>
      </pc:sldChg>
      <pc:sldChg chg="addSp delSp modSp">
        <pc:chgData name="김현준" userId="185f8337-2247-4f37-8bdb-f28dabdaedae" providerId="ADAL" clId="{0ED246D9-8CA1-41EC-AC9E-E3AF53233338}" dt="2020-12-19T20:29:54.403" v="585"/>
        <pc:sldMkLst>
          <pc:docMk/>
          <pc:sldMk cId="1250776896" sldId="285"/>
        </pc:sldMkLst>
        <pc:spChg chg="del">
          <ac:chgData name="김현준" userId="185f8337-2247-4f37-8bdb-f28dabdaedae" providerId="ADAL" clId="{0ED246D9-8CA1-41EC-AC9E-E3AF53233338}" dt="2020-12-19T20:29:54.403" v="585"/>
          <ac:spMkLst>
            <pc:docMk/>
            <pc:sldMk cId="1250776896" sldId="285"/>
            <ac:spMk id="3" creationId="{FA2BDB31-EEB7-46FA-A05F-2D808D369F35}"/>
          </ac:spMkLst>
        </pc:spChg>
        <pc:spChg chg="add mod">
          <ac:chgData name="김현준" userId="185f8337-2247-4f37-8bdb-f28dabdaedae" providerId="ADAL" clId="{0ED246D9-8CA1-41EC-AC9E-E3AF53233338}" dt="2020-12-19T20:29:54.403" v="585"/>
          <ac:spMkLst>
            <pc:docMk/>
            <pc:sldMk cId="1250776896" sldId="285"/>
            <ac:spMk id="4" creationId="{10A779F1-9B13-4F99-80B3-E6D4EBFE62FE}"/>
          </ac:spMkLst>
        </pc:spChg>
      </pc:sldChg>
      <pc:sldChg chg="addSp">
        <pc:chgData name="김현준" userId="185f8337-2247-4f37-8bdb-f28dabdaedae" providerId="ADAL" clId="{0ED246D9-8CA1-41EC-AC9E-E3AF53233338}" dt="2020-12-19T20:33:36.023" v="636"/>
        <pc:sldMkLst>
          <pc:docMk/>
          <pc:sldMk cId="2262291991" sldId="285"/>
        </pc:sldMkLst>
        <pc:spChg chg="add">
          <ac:chgData name="김현준" userId="185f8337-2247-4f37-8bdb-f28dabdaedae" providerId="ADAL" clId="{0ED246D9-8CA1-41EC-AC9E-E3AF53233338}" dt="2020-12-19T20:33:36.023" v="636"/>
          <ac:spMkLst>
            <pc:docMk/>
            <pc:sldMk cId="2262291991" sldId="285"/>
            <ac:spMk id="4" creationId="{2B2EC326-2789-4CA2-B05B-375061E5A630}"/>
          </ac:spMkLst>
        </pc:spChg>
      </pc:sldChg>
      <pc:sldChg chg="addSp delSp modSp">
        <pc:chgData name="김현준" userId="185f8337-2247-4f37-8bdb-f28dabdaedae" providerId="ADAL" clId="{0ED246D9-8CA1-41EC-AC9E-E3AF53233338}" dt="2020-12-19T20:29:52.543" v="582"/>
        <pc:sldMkLst>
          <pc:docMk/>
          <pc:sldMk cId="2913202653" sldId="285"/>
        </pc:sldMkLst>
        <pc:spChg chg="del">
          <ac:chgData name="김현준" userId="185f8337-2247-4f37-8bdb-f28dabdaedae" providerId="ADAL" clId="{0ED246D9-8CA1-41EC-AC9E-E3AF53233338}" dt="2020-12-19T20:29:52.543" v="582"/>
          <ac:spMkLst>
            <pc:docMk/>
            <pc:sldMk cId="2913202653" sldId="285"/>
            <ac:spMk id="3" creationId="{FA2BDB31-EEB7-46FA-A05F-2D808D369F35}"/>
          </ac:spMkLst>
        </pc:spChg>
        <pc:spChg chg="add mod">
          <ac:chgData name="김현준" userId="185f8337-2247-4f37-8bdb-f28dabdaedae" providerId="ADAL" clId="{0ED246D9-8CA1-41EC-AC9E-E3AF53233338}" dt="2020-12-19T20:29:52.543" v="582"/>
          <ac:spMkLst>
            <pc:docMk/>
            <pc:sldMk cId="2913202653" sldId="285"/>
            <ac:spMk id="4" creationId="{4AD3C5EE-EAFE-40AC-BCE8-22E8D4778091}"/>
          </ac:spMkLst>
        </pc:spChg>
      </pc:sldChg>
      <pc:sldChg chg="addSp delSp modSp add mod">
        <pc:chgData name="김현준" userId="185f8337-2247-4f37-8bdb-f28dabdaedae" providerId="ADAL" clId="{0ED246D9-8CA1-41EC-AC9E-E3AF53233338}" dt="2020-12-19T22:10:55.231" v="1149" actId="20577"/>
        <pc:sldMkLst>
          <pc:docMk/>
          <pc:sldMk cId="817459947" sldId="286"/>
        </pc:sldMkLst>
        <pc:spChg chg="del">
          <ac:chgData name="김현준" userId="185f8337-2247-4f37-8bdb-f28dabdaedae" providerId="ADAL" clId="{0ED246D9-8CA1-41EC-AC9E-E3AF53233338}" dt="2020-12-19T20:37:19.029" v="716" actId="21"/>
          <ac:spMkLst>
            <pc:docMk/>
            <pc:sldMk cId="817459947" sldId="286"/>
            <ac:spMk id="3" creationId="{FA2BDB31-EEB7-46FA-A05F-2D808D369F35}"/>
          </ac:spMkLst>
        </pc:spChg>
        <pc:spChg chg="add mod">
          <ac:chgData name="김현준" userId="185f8337-2247-4f37-8bdb-f28dabdaedae" providerId="ADAL" clId="{0ED246D9-8CA1-41EC-AC9E-E3AF53233338}" dt="2020-12-19T22:04:38.261" v="1109" actId="20577"/>
          <ac:spMkLst>
            <pc:docMk/>
            <pc:sldMk cId="817459947" sldId="286"/>
            <ac:spMk id="6" creationId="{AD715373-CCD9-4DEC-8C90-832FF6018C8D}"/>
          </ac:spMkLst>
        </pc:spChg>
        <pc:spChg chg="del">
          <ac:chgData name="김현준" userId="185f8337-2247-4f37-8bdb-f28dabdaedae" providerId="ADAL" clId="{0ED246D9-8CA1-41EC-AC9E-E3AF53233338}" dt="2020-12-19T20:37:19.029" v="716" actId="21"/>
          <ac:spMkLst>
            <pc:docMk/>
            <pc:sldMk cId="817459947" sldId="286"/>
            <ac:spMk id="9" creationId="{F7A2EA97-9B07-42B4-9363-4C380F05423E}"/>
          </ac:spMkLst>
        </pc:spChg>
        <pc:spChg chg="del">
          <ac:chgData name="김현준" userId="185f8337-2247-4f37-8bdb-f28dabdaedae" providerId="ADAL" clId="{0ED246D9-8CA1-41EC-AC9E-E3AF53233338}" dt="2020-12-19T20:37:19.029" v="716" actId="21"/>
          <ac:spMkLst>
            <pc:docMk/>
            <pc:sldMk cId="817459947" sldId="286"/>
            <ac:spMk id="11" creationId="{B4C9F25E-A97E-4682-A370-D98686A2950B}"/>
          </ac:spMkLst>
        </pc:spChg>
        <pc:graphicFrameChg chg="add mod modGraphic">
          <ac:chgData name="김현준" userId="185f8337-2247-4f37-8bdb-f28dabdaedae" providerId="ADAL" clId="{0ED246D9-8CA1-41EC-AC9E-E3AF53233338}" dt="2020-12-19T22:10:55.231" v="1149" actId="20577"/>
          <ac:graphicFrameMkLst>
            <pc:docMk/>
            <pc:sldMk cId="817459947" sldId="286"/>
            <ac:graphicFrameMk id="7" creationId="{225140FA-99CC-40CE-847D-560A39EF6F84}"/>
          </ac:graphicFrameMkLst>
        </pc:graphicFrameChg>
        <pc:picChg chg="del">
          <ac:chgData name="김현준" userId="185f8337-2247-4f37-8bdb-f28dabdaedae" providerId="ADAL" clId="{0ED246D9-8CA1-41EC-AC9E-E3AF53233338}" dt="2020-12-19T20:37:19.029" v="716" actId="21"/>
          <ac:picMkLst>
            <pc:docMk/>
            <pc:sldMk cId="817459947" sldId="286"/>
            <ac:picMk id="5" creationId="{875484C8-8A69-42B2-8511-9F32B93C954E}"/>
          </ac:picMkLst>
        </pc:picChg>
        <pc:picChg chg="del">
          <ac:chgData name="김현준" userId="185f8337-2247-4f37-8bdb-f28dabdaedae" providerId="ADAL" clId="{0ED246D9-8CA1-41EC-AC9E-E3AF53233338}" dt="2020-12-19T20:37:19.029" v="716" actId="21"/>
          <ac:picMkLst>
            <pc:docMk/>
            <pc:sldMk cId="817459947" sldId="286"/>
            <ac:picMk id="13" creationId="{B1B8AD96-B410-4BDC-8F0B-838728549A03}"/>
          </ac:picMkLst>
        </pc:picChg>
      </pc:sldChg>
      <pc:sldChg chg="addSp delSp modSp new mod">
        <pc:chgData name="김현준" userId="185f8337-2247-4f37-8bdb-f28dabdaedae" providerId="ADAL" clId="{0ED246D9-8CA1-41EC-AC9E-E3AF53233338}" dt="2020-12-20T07:58:49.768" v="1364" actId="20577"/>
        <pc:sldMkLst>
          <pc:docMk/>
          <pc:sldMk cId="1770734250" sldId="287"/>
        </pc:sldMkLst>
        <pc:spChg chg="mod">
          <ac:chgData name="김현준" userId="185f8337-2247-4f37-8bdb-f28dabdaedae" providerId="ADAL" clId="{0ED246D9-8CA1-41EC-AC9E-E3AF53233338}" dt="2020-12-20T07:01:35.814" v="1215"/>
          <ac:spMkLst>
            <pc:docMk/>
            <pc:sldMk cId="1770734250" sldId="287"/>
            <ac:spMk id="2" creationId="{E1CC4506-E796-4249-BEC9-00FF2C09D10F}"/>
          </ac:spMkLst>
        </pc:spChg>
        <pc:spChg chg="mod">
          <ac:chgData name="김현준" userId="185f8337-2247-4f37-8bdb-f28dabdaedae" providerId="ADAL" clId="{0ED246D9-8CA1-41EC-AC9E-E3AF53233338}" dt="2020-12-20T07:55:50.399" v="1277" actId="20577"/>
          <ac:spMkLst>
            <pc:docMk/>
            <pc:sldMk cId="1770734250" sldId="287"/>
            <ac:spMk id="3" creationId="{D8B5D944-5524-4654-9A7D-8EEC856BD115}"/>
          </ac:spMkLst>
        </pc:spChg>
        <pc:spChg chg="add del mod">
          <ac:chgData name="김현준" userId="185f8337-2247-4f37-8bdb-f28dabdaedae" providerId="ADAL" clId="{0ED246D9-8CA1-41EC-AC9E-E3AF53233338}" dt="2020-12-20T07:57:49.544" v="1292" actId="478"/>
          <ac:spMkLst>
            <pc:docMk/>
            <pc:sldMk cId="1770734250" sldId="287"/>
            <ac:spMk id="10" creationId="{06D8F08A-AAC4-46C1-81CC-A68DD07ED554}"/>
          </ac:spMkLst>
        </pc:spChg>
        <pc:spChg chg="add del mod">
          <ac:chgData name="김현준" userId="185f8337-2247-4f37-8bdb-f28dabdaedae" providerId="ADAL" clId="{0ED246D9-8CA1-41EC-AC9E-E3AF53233338}" dt="2020-12-20T07:58:49.768" v="1364" actId="20577"/>
          <ac:spMkLst>
            <pc:docMk/>
            <pc:sldMk cId="1770734250" sldId="287"/>
            <ac:spMk id="12" creationId="{C20AFD7C-BF83-4A85-90DA-4FCE87677FDE}"/>
          </ac:spMkLst>
        </pc:spChg>
        <pc:picChg chg="add mod">
          <ac:chgData name="김현준" userId="185f8337-2247-4f37-8bdb-f28dabdaedae" providerId="ADAL" clId="{0ED246D9-8CA1-41EC-AC9E-E3AF53233338}" dt="2020-12-20T07:57:24.928" v="1287" actId="1076"/>
          <ac:picMkLst>
            <pc:docMk/>
            <pc:sldMk cId="1770734250" sldId="287"/>
            <ac:picMk id="5" creationId="{43AE2BCB-DB4F-47B7-8873-32A1AAB927DC}"/>
          </ac:picMkLst>
        </pc:picChg>
        <pc:picChg chg="add mod">
          <ac:chgData name="김현준" userId="185f8337-2247-4f37-8bdb-f28dabdaedae" providerId="ADAL" clId="{0ED246D9-8CA1-41EC-AC9E-E3AF53233338}" dt="2020-12-20T07:57:25.768" v="1288" actId="1076"/>
          <ac:picMkLst>
            <pc:docMk/>
            <pc:sldMk cId="1770734250" sldId="287"/>
            <ac:picMk id="7" creationId="{F3F021B6-5A3A-4D1A-8FA6-5D342CE12CAB}"/>
          </ac:picMkLst>
        </pc:picChg>
        <pc:picChg chg="add mod">
          <ac:chgData name="김현준" userId="185f8337-2247-4f37-8bdb-f28dabdaedae" providerId="ADAL" clId="{0ED246D9-8CA1-41EC-AC9E-E3AF53233338}" dt="2020-12-20T07:57:28.025" v="1289" actId="1076"/>
          <ac:picMkLst>
            <pc:docMk/>
            <pc:sldMk cId="1770734250" sldId="287"/>
            <ac:picMk id="9" creationId="{7F543874-F144-41D8-A34B-CB634CD6AD0D}"/>
          </ac:picMkLst>
        </pc:picChg>
      </pc:sldChg>
      <pc:sldChg chg="addSp delSp modSp new mod">
        <pc:chgData name="김현준" userId="185f8337-2247-4f37-8bdb-f28dabdaedae" providerId="ADAL" clId="{0ED246D9-8CA1-41EC-AC9E-E3AF53233338}" dt="2020-12-20T09:21:59.578" v="1812" actId="20577"/>
        <pc:sldMkLst>
          <pc:docMk/>
          <pc:sldMk cId="3426811857" sldId="288"/>
        </pc:sldMkLst>
        <pc:spChg chg="mod">
          <ac:chgData name="김현준" userId="185f8337-2247-4f37-8bdb-f28dabdaedae" providerId="ADAL" clId="{0ED246D9-8CA1-41EC-AC9E-E3AF53233338}" dt="2020-12-20T08:43:07.810" v="1588"/>
          <ac:spMkLst>
            <pc:docMk/>
            <pc:sldMk cId="3426811857" sldId="288"/>
            <ac:spMk id="2" creationId="{2158E2FD-240B-4874-8AF1-34D4FF4EEC10}"/>
          </ac:spMkLst>
        </pc:spChg>
        <pc:spChg chg="mod">
          <ac:chgData name="김현준" userId="185f8337-2247-4f37-8bdb-f28dabdaedae" providerId="ADAL" clId="{0ED246D9-8CA1-41EC-AC9E-E3AF53233338}" dt="2020-12-20T09:21:59.578" v="1812" actId="20577"/>
          <ac:spMkLst>
            <pc:docMk/>
            <pc:sldMk cId="3426811857" sldId="288"/>
            <ac:spMk id="3" creationId="{BE8CD910-7DF5-4172-9E29-75FB829EA7D1}"/>
          </ac:spMkLst>
        </pc:spChg>
        <pc:spChg chg="add del">
          <ac:chgData name="김현준" userId="185f8337-2247-4f37-8bdb-f28dabdaedae" providerId="ADAL" clId="{0ED246D9-8CA1-41EC-AC9E-E3AF53233338}" dt="2020-12-20T08:47:27.564" v="1598" actId="22"/>
          <ac:spMkLst>
            <pc:docMk/>
            <pc:sldMk cId="3426811857" sldId="288"/>
            <ac:spMk id="6" creationId="{08425732-BBFA-4B6B-9D2A-9E873F77DA6B}"/>
          </ac:spMkLst>
        </pc:spChg>
        <pc:spChg chg="add del mod">
          <ac:chgData name="김현준" userId="185f8337-2247-4f37-8bdb-f28dabdaedae" providerId="ADAL" clId="{0ED246D9-8CA1-41EC-AC9E-E3AF53233338}" dt="2020-12-20T09:16:25.994" v="1741" actId="21"/>
          <ac:spMkLst>
            <pc:docMk/>
            <pc:sldMk cId="3426811857" sldId="288"/>
            <ac:spMk id="8" creationId="{E3B38D5C-E49C-44DF-AAC7-E7834078FFF6}"/>
          </ac:spMkLst>
        </pc:spChg>
        <pc:spChg chg="add del mod">
          <ac:chgData name="김현준" userId="185f8337-2247-4f37-8bdb-f28dabdaedae" providerId="ADAL" clId="{0ED246D9-8CA1-41EC-AC9E-E3AF53233338}" dt="2020-12-20T09:16:25.999" v="1743"/>
          <ac:spMkLst>
            <pc:docMk/>
            <pc:sldMk cId="3426811857" sldId="288"/>
            <ac:spMk id="11" creationId="{F4F83412-9CD0-47B9-8DF1-613CD5489A4B}"/>
          </ac:spMkLst>
        </pc:spChg>
        <pc:spChg chg="add mod">
          <ac:chgData name="김현준" userId="185f8337-2247-4f37-8bdb-f28dabdaedae" providerId="ADAL" clId="{0ED246D9-8CA1-41EC-AC9E-E3AF53233338}" dt="2020-12-20T09:18:55.183" v="1779" actId="20577"/>
          <ac:spMkLst>
            <pc:docMk/>
            <pc:sldMk cId="3426811857" sldId="288"/>
            <ac:spMk id="13" creationId="{E0C83E72-85A2-4D66-BE41-95C67E71CDE2}"/>
          </ac:spMkLst>
        </pc:spChg>
        <pc:picChg chg="add mod">
          <ac:chgData name="김현준" userId="185f8337-2247-4f37-8bdb-f28dabdaedae" providerId="ADAL" clId="{0ED246D9-8CA1-41EC-AC9E-E3AF53233338}" dt="2020-12-20T09:17:08.763" v="1763" actId="1076"/>
          <ac:picMkLst>
            <pc:docMk/>
            <pc:sldMk cId="3426811857" sldId="288"/>
            <ac:picMk id="4" creationId="{D8E4B6A2-9375-4016-BF90-DE363EFDDCAB}"/>
          </ac:picMkLst>
        </pc:picChg>
        <pc:picChg chg="add del mod">
          <ac:chgData name="김현준" userId="185f8337-2247-4f37-8bdb-f28dabdaedae" providerId="ADAL" clId="{0ED246D9-8CA1-41EC-AC9E-E3AF53233338}" dt="2020-12-20T09:16:25.994" v="1741" actId="21"/>
          <ac:picMkLst>
            <pc:docMk/>
            <pc:sldMk cId="3426811857" sldId="288"/>
            <ac:picMk id="9" creationId="{FE7C1B1D-2A88-4307-BECA-FE3C296D7A91}"/>
          </ac:picMkLst>
        </pc:picChg>
        <pc:picChg chg="add mod">
          <ac:chgData name="김현준" userId="185f8337-2247-4f37-8bdb-f28dabdaedae" providerId="ADAL" clId="{0ED246D9-8CA1-41EC-AC9E-E3AF53233338}" dt="2020-12-20T09:21:32.752" v="1781" actId="1076"/>
          <ac:picMkLst>
            <pc:docMk/>
            <pc:sldMk cId="3426811857" sldId="288"/>
            <ac:picMk id="15" creationId="{85653CCF-6ECA-46B9-9810-5A4CCCBD8677}"/>
          </ac:picMkLst>
        </pc:picChg>
      </pc:sldChg>
      <pc:sldChg chg="new del">
        <pc:chgData name="김현준" userId="185f8337-2247-4f37-8bdb-f28dabdaedae" providerId="ADAL" clId="{0ED246D9-8CA1-41EC-AC9E-E3AF53233338}" dt="2020-12-20T08:49:47.568" v="1653" actId="2696"/>
        <pc:sldMkLst>
          <pc:docMk/>
          <pc:sldMk cId="3965331881" sldId="289"/>
        </pc:sldMkLst>
      </pc:sldChg>
      <pc:sldChg chg="addSp delSp modSp add mod">
        <pc:chgData name="김현준" userId="185f8337-2247-4f37-8bdb-f28dabdaedae" providerId="ADAL" clId="{0ED246D9-8CA1-41EC-AC9E-E3AF53233338}" dt="2020-12-20T09:17:00.452" v="1759" actId="20577"/>
        <pc:sldMkLst>
          <pc:docMk/>
          <pc:sldMk cId="1467462443" sldId="290"/>
        </pc:sldMkLst>
        <pc:spChg chg="mod">
          <ac:chgData name="김현준" userId="185f8337-2247-4f37-8bdb-f28dabdaedae" providerId="ADAL" clId="{0ED246D9-8CA1-41EC-AC9E-E3AF53233338}" dt="2020-12-20T09:17:00.452" v="1759" actId="20577"/>
          <ac:spMkLst>
            <pc:docMk/>
            <pc:sldMk cId="1467462443" sldId="290"/>
            <ac:spMk id="2" creationId="{2158E2FD-240B-4874-8AF1-34D4FF4EEC10}"/>
          </ac:spMkLst>
        </pc:spChg>
        <pc:spChg chg="del">
          <ac:chgData name="김현준" userId="185f8337-2247-4f37-8bdb-f28dabdaedae" providerId="ADAL" clId="{0ED246D9-8CA1-41EC-AC9E-E3AF53233338}" dt="2020-12-20T08:50:58.093" v="1654" actId="478"/>
          <ac:spMkLst>
            <pc:docMk/>
            <pc:sldMk cId="1467462443" sldId="290"/>
            <ac:spMk id="3" creationId="{BE8CD910-7DF5-4172-9E29-75FB829EA7D1}"/>
          </ac:spMkLst>
        </pc:spChg>
        <pc:spChg chg="add mod">
          <ac:chgData name="김현준" userId="185f8337-2247-4f37-8bdb-f28dabdaedae" providerId="ADAL" clId="{0ED246D9-8CA1-41EC-AC9E-E3AF53233338}" dt="2020-12-20T09:09:43.097" v="1732" actId="20577"/>
          <ac:spMkLst>
            <pc:docMk/>
            <pc:sldMk cId="1467462443" sldId="290"/>
            <ac:spMk id="6" creationId="{D06082CE-AE10-46D3-9A9E-87D28507A834}"/>
          </ac:spMkLst>
        </pc:spChg>
        <pc:spChg chg="del">
          <ac:chgData name="김현준" userId="185f8337-2247-4f37-8bdb-f28dabdaedae" providerId="ADAL" clId="{0ED246D9-8CA1-41EC-AC9E-E3AF53233338}" dt="2020-12-20T08:51:04.247" v="1656" actId="478"/>
          <ac:spMkLst>
            <pc:docMk/>
            <pc:sldMk cId="1467462443" sldId="290"/>
            <ac:spMk id="8" creationId="{E3B38D5C-E49C-44DF-AAC7-E7834078FFF6}"/>
          </ac:spMkLst>
        </pc:spChg>
        <pc:picChg chg="del">
          <ac:chgData name="김현준" userId="185f8337-2247-4f37-8bdb-f28dabdaedae" providerId="ADAL" clId="{0ED246D9-8CA1-41EC-AC9E-E3AF53233338}" dt="2020-12-20T08:51:00.815" v="1655" actId="478"/>
          <ac:picMkLst>
            <pc:docMk/>
            <pc:sldMk cId="1467462443" sldId="290"/>
            <ac:picMk id="4" creationId="{D8E4B6A2-9375-4016-BF90-DE363EFDDCAB}"/>
          </ac:picMkLst>
        </pc:picChg>
        <pc:picChg chg="del">
          <ac:chgData name="김현준" userId="185f8337-2247-4f37-8bdb-f28dabdaedae" providerId="ADAL" clId="{0ED246D9-8CA1-41EC-AC9E-E3AF53233338}" dt="2020-12-20T08:51:04.247" v="1656" actId="478"/>
          <ac:picMkLst>
            <pc:docMk/>
            <pc:sldMk cId="1467462443" sldId="290"/>
            <ac:picMk id="9" creationId="{FE7C1B1D-2A88-4307-BECA-FE3C296D7A91}"/>
          </ac:picMkLst>
        </pc:picChg>
        <pc:picChg chg="add mod">
          <ac:chgData name="김현준" userId="185f8337-2247-4f37-8bdb-f28dabdaedae" providerId="ADAL" clId="{0ED246D9-8CA1-41EC-AC9E-E3AF53233338}" dt="2020-12-20T08:54:57.746" v="1698" actId="1076"/>
          <ac:picMkLst>
            <pc:docMk/>
            <pc:sldMk cId="1467462443" sldId="290"/>
            <ac:picMk id="10" creationId="{7B71ADE2-C9C5-41B8-86C2-0D5219C4D876}"/>
          </ac:picMkLst>
        </pc:picChg>
        <pc:picChg chg="add mod">
          <ac:chgData name="김현준" userId="185f8337-2247-4f37-8bdb-f28dabdaedae" providerId="ADAL" clId="{0ED246D9-8CA1-41EC-AC9E-E3AF53233338}" dt="2020-12-20T08:55:05.073" v="1703" actId="14100"/>
          <ac:picMkLst>
            <pc:docMk/>
            <pc:sldMk cId="1467462443" sldId="290"/>
            <ac:picMk id="11" creationId="{5CBB0846-78B2-4D2F-90B0-49B9C7FFC1B8}"/>
          </ac:picMkLst>
        </pc:picChg>
      </pc:sldChg>
      <pc:sldChg chg="addSp delSp modSp new mod">
        <pc:chgData name="김현준" userId="185f8337-2247-4f37-8bdb-f28dabdaedae" providerId="ADAL" clId="{0ED246D9-8CA1-41EC-AC9E-E3AF53233338}" dt="2020-12-20T09:16:40.452" v="1756" actId="1076"/>
        <pc:sldMkLst>
          <pc:docMk/>
          <pc:sldMk cId="394445884" sldId="291"/>
        </pc:sldMkLst>
        <pc:spChg chg="mod">
          <ac:chgData name="김현준" userId="185f8337-2247-4f37-8bdb-f28dabdaedae" providerId="ADAL" clId="{0ED246D9-8CA1-41EC-AC9E-E3AF53233338}" dt="2020-12-20T09:16:38.640" v="1754"/>
          <ac:spMkLst>
            <pc:docMk/>
            <pc:sldMk cId="394445884" sldId="291"/>
            <ac:spMk id="2" creationId="{A99E4EC2-FD8E-43A6-B6EB-B648F1D33EB0}"/>
          </ac:spMkLst>
        </pc:spChg>
        <pc:spChg chg="del">
          <ac:chgData name="김현준" userId="185f8337-2247-4f37-8bdb-f28dabdaedae" providerId="ADAL" clId="{0ED246D9-8CA1-41EC-AC9E-E3AF53233338}" dt="2020-12-20T09:16:39.436" v="1755" actId="21"/>
          <ac:spMkLst>
            <pc:docMk/>
            <pc:sldMk cId="394445884" sldId="291"/>
            <ac:spMk id="3" creationId="{E2AF728D-A297-45F7-8828-6F1A0CF2DCC2}"/>
          </ac:spMkLst>
        </pc:spChg>
        <pc:spChg chg="add mod">
          <ac:chgData name="김현준" userId="185f8337-2247-4f37-8bdb-f28dabdaedae" providerId="ADAL" clId="{0ED246D9-8CA1-41EC-AC9E-E3AF53233338}" dt="2020-12-20T09:16:34.594" v="1746" actId="1076"/>
          <ac:spMkLst>
            <pc:docMk/>
            <pc:sldMk cId="394445884" sldId="291"/>
            <ac:spMk id="4" creationId="{A14C87B2-3540-4DF2-98B4-E28692596475}"/>
          </ac:spMkLst>
        </pc:spChg>
        <pc:picChg chg="add mod">
          <ac:chgData name="김현준" userId="185f8337-2247-4f37-8bdb-f28dabdaedae" providerId="ADAL" clId="{0ED246D9-8CA1-41EC-AC9E-E3AF53233338}" dt="2020-12-20T09:16:40.452" v="1756" actId="1076"/>
          <ac:picMkLst>
            <pc:docMk/>
            <pc:sldMk cId="394445884" sldId="291"/>
            <ac:picMk id="5" creationId="{9AEB6DA5-2429-474F-AE24-01D612290E30}"/>
          </ac:picMkLst>
        </pc:picChg>
      </pc:sldChg>
    </pc:docChg>
  </pc:docChgLst>
  <pc:docChgLst>
    <pc:chgData name="김현준" userId="185f8337-2247-4f37-8bdb-f28dabdaedae" providerId="ADAL" clId="{C60C1747-FAD2-1240-B80C-9C8969EE61CF}"/>
    <pc:docChg chg="undo addSld modSld sldOrd">
      <pc:chgData name="김현준" userId="185f8337-2247-4f37-8bdb-f28dabdaedae" providerId="ADAL" clId="{C60C1747-FAD2-1240-B80C-9C8969EE61CF}" dt="2020-12-20T10:45:54.510" v="423"/>
      <pc:docMkLst>
        <pc:docMk/>
      </pc:docMkLst>
      <pc:sldChg chg="modSp">
        <pc:chgData name="김현준" userId="185f8337-2247-4f37-8bdb-f28dabdaedae" providerId="ADAL" clId="{C60C1747-FAD2-1240-B80C-9C8969EE61CF}" dt="2020-12-20T10:45:54.510" v="423"/>
        <pc:sldMkLst>
          <pc:docMk/>
          <pc:sldMk cId="2406322206" sldId="269"/>
        </pc:sldMkLst>
        <pc:spChg chg="mod">
          <ac:chgData name="김현준" userId="185f8337-2247-4f37-8bdb-f28dabdaedae" providerId="ADAL" clId="{C60C1747-FAD2-1240-B80C-9C8969EE61CF}" dt="2020-12-20T10:45:54.510" v="423"/>
          <ac:spMkLst>
            <pc:docMk/>
            <pc:sldMk cId="2406322206" sldId="269"/>
            <ac:spMk id="3" creationId="{00000000-0000-0000-0000-000000000000}"/>
          </ac:spMkLst>
        </pc:spChg>
      </pc:sldChg>
      <pc:sldChg chg="modSp">
        <pc:chgData name="김현준" userId="185f8337-2247-4f37-8bdb-f28dabdaedae" providerId="ADAL" clId="{C60C1747-FAD2-1240-B80C-9C8969EE61CF}" dt="2020-12-19T19:47:00.491" v="25" actId="20577"/>
        <pc:sldMkLst>
          <pc:docMk/>
          <pc:sldMk cId="1525771329" sldId="281"/>
        </pc:sldMkLst>
        <pc:spChg chg="mod">
          <ac:chgData name="김현준" userId="185f8337-2247-4f37-8bdb-f28dabdaedae" providerId="ADAL" clId="{C60C1747-FAD2-1240-B80C-9C8969EE61CF}" dt="2020-12-19T19:47:00.491" v="25" actId="20577"/>
          <ac:spMkLst>
            <pc:docMk/>
            <pc:sldMk cId="1525771329" sldId="281"/>
            <ac:spMk id="3" creationId="{AA721843-D2DA-4A12-98FC-74CBEBDB689C}"/>
          </ac:spMkLst>
        </pc:spChg>
      </pc:sldChg>
      <pc:sldChg chg="addSp delSp modSp ord">
        <pc:chgData name="김현준" userId="185f8337-2247-4f37-8bdb-f28dabdaedae" providerId="ADAL" clId="{C60C1747-FAD2-1240-B80C-9C8969EE61CF}" dt="2020-12-20T09:51:52.370" v="422"/>
        <pc:sldMkLst>
          <pc:docMk/>
          <pc:sldMk cId="3748143209" sldId="282"/>
        </pc:sldMkLst>
        <pc:spChg chg="mod">
          <ac:chgData name="김현준" userId="185f8337-2247-4f37-8bdb-f28dabdaedae" providerId="ADAL" clId="{C60C1747-FAD2-1240-B80C-9C8969EE61CF}" dt="2020-12-19T19:48:28.087" v="62" actId="20577"/>
          <ac:spMkLst>
            <pc:docMk/>
            <pc:sldMk cId="3748143209" sldId="282"/>
            <ac:spMk id="2" creationId="{2C50F0A7-B677-4EA3-AE36-0974F82A9349}"/>
          </ac:spMkLst>
        </pc:spChg>
        <pc:spChg chg="del">
          <ac:chgData name="김현준" userId="185f8337-2247-4f37-8bdb-f28dabdaedae" providerId="ADAL" clId="{C60C1747-FAD2-1240-B80C-9C8969EE61CF}" dt="2020-12-19T19:46:18.721" v="4"/>
          <ac:spMkLst>
            <pc:docMk/>
            <pc:sldMk cId="3748143209" sldId="282"/>
            <ac:spMk id="3" creationId="{29999BFD-636E-4E35-80B5-2F2940471EC6}"/>
          </ac:spMkLst>
        </pc:spChg>
        <pc:spChg chg="add del mod">
          <ac:chgData name="김현준" userId="185f8337-2247-4f37-8bdb-f28dabdaedae" providerId="ADAL" clId="{C60C1747-FAD2-1240-B80C-9C8969EE61CF}" dt="2020-12-19T19:47:39.819" v="48"/>
          <ac:spMkLst>
            <pc:docMk/>
            <pc:sldMk cId="3748143209" sldId="282"/>
            <ac:spMk id="6" creationId="{0271FDCB-7684-E642-AE8D-D3D4341C51FF}"/>
          </ac:spMkLst>
        </pc:spChg>
        <pc:spChg chg="add del mod">
          <ac:chgData name="김현준" userId="185f8337-2247-4f37-8bdb-f28dabdaedae" providerId="ADAL" clId="{C60C1747-FAD2-1240-B80C-9C8969EE61CF}" dt="2020-12-19T19:48:13.891" v="55"/>
          <ac:spMkLst>
            <pc:docMk/>
            <pc:sldMk cId="3748143209" sldId="282"/>
            <ac:spMk id="7" creationId="{CB4349B9-CBB7-7D49-9094-73632783C34A}"/>
          </ac:spMkLst>
        </pc:spChg>
        <pc:picChg chg="add mod">
          <ac:chgData name="김현준" userId="185f8337-2247-4f37-8bdb-f28dabdaedae" providerId="ADAL" clId="{C60C1747-FAD2-1240-B80C-9C8969EE61CF}" dt="2020-12-19T19:47:53.462" v="49" actId="1076"/>
          <ac:picMkLst>
            <pc:docMk/>
            <pc:sldMk cId="3748143209" sldId="282"/>
            <ac:picMk id="4" creationId="{E6F829D3-63A9-EF47-8238-C5C001818446}"/>
          </ac:picMkLst>
        </pc:picChg>
        <pc:picChg chg="add mod">
          <ac:chgData name="김현준" userId="185f8337-2247-4f37-8bdb-f28dabdaedae" providerId="ADAL" clId="{C60C1747-FAD2-1240-B80C-9C8969EE61CF}" dt="2020-12-19T19:47:55.136" v="50" actId="1076"/>
          <ac:picMkLst>
            <pc:docMk/>
            <pc:sldMk cId="3748143209" sldId="282"/>
            <ac:picMk id="5" creationId="{6288723C-6A2F-654C-8A2B-A629B55AF37C}"/>
          </ac:picMkLst>
        </pc:picChg>
      </pc:sldChg>
      <pc:sldChg chg="addSp modSp add">
        <pc:chgData name="김현준" userId="185f8337-2247-4f37-8bdb-f28dabdaedae" providerId="ADAL" clId="{C60C1747-FAD2-1240-B80C-9C8969EE61CF}" dt="2020-12-19T20:00:07.614" v="392" actId="20577"/>
        <pc:sldMkLst>
          <pc:docMk/>
          <pc:sldMk cId="3189284570" sldId="283"/>
        </pc:sldMkLst>
        <pc:spChg chg="mod">
          <ac:chgData name="김현준" userId="185f8337-2247-4f37-8bdb-f28dabdaedae" providerId="ADAL" clId="{C60C1747-FAD2-1240-B80C-9C8969EE61CF}" dt="2020-12-19T19:48:37.725" v="113" actId="20577"/>
          <ac:spMkLst>
            <pc:docMk/>
            <pc:sldMk cId="3189284570" sldId="283"/>
            <ac:spMk id="2" creationId="{996D5B2F-264C-0541-A577-036AF881002C}"/>
          </ac:spMkLst>
        </pc:spChg>
        <pc:spChg chg="mod">
          <ac:chgData name="김현준" userId="185f8337-2247-4f37-8bdb-f28dabdaedae" providerId="ADAL" clId="{C60C1747-FAD2-1240-B80C-9C8969EE61CF}" dt="2020-12-19T20:00:07.614" v="392" actId="20577"/>
          <ac:spMkLst>
            <pc:docMk/>
            <pc:sldMk cId="3189284570" sldId="283"/>
            <ac:spMk id="3" creationId="{32ECCA55-8EA4-454A-B7E3-46F9B5479FB1}"/>
          </ac:spMkLst>
        </pc:spChg>
        <pc:picChg chg="add mod">
          <ac:chgData name="김현준" userId="185f8337-2247-4f37-8bdb-f28dabdaedae" providerId="ADAL" clId="{C60C1747-FAD2-1240-B80C-9C8969EE61CF}" dt="2020-12-19T19:49:13.293" v="125" actId="1076"/>
          <ac:picMkLst>
            <pc:docMk/>
            <pc:sldMk cId="3189284570" sldId="283"/>
            <ac:picMk id="4" creationId="{C334B8B4-9924-B647-8192-A860E6279697}"/>
          </ac:picMkLst>
        </pc:picChg>
      </pc:sldChg>
      <pc:sldChg chg="addSp modSp add">
        <pc:chgData name="김현준" userId="185f8337-2247-4f37-8bdb-f28dabdaedae" providerId="ADAL" clId="{C60C1747-FAD2-1240-B80C-9C8969EE61CF}" dt="2020-12-20T06:54:08.061" v="421" actId="1076"/>
        <pc:sldMkLst>
          <pc:docMk/>
          <pc:sldMk cId="4244510067" sldId="284"/>
        </pc:sldMkLst>
        <pc:spChg chg="mod">
          <ac:chgData name="김현준" userId="185f8337-2247-4f37-8bdb-f28dabdaedae" providerId="ADAL" clId="{C60C1747-FAD2-1240-B80C-9C8969EE61CF}" dt="2020-12-19T20:00:24.541" v="419" actId="20577"/>
          <ac:spMkLst>
            <pc:docMk/>
            <pc:sldMk cId="4244510067" sldId="284"/>
            <ac:spMk id="2" creationId="{1661F405-6CE4-C64D-8812-063DF217EB90}"/>
          </ac:spMkLst>
        </pc:spChg>
        <pc:picChg chg="add mod">
          <ac:chgData name="김현준" userId="185f8337-2247-4f37-8bdb-f28dabdaedae" providerId="ADAL" clId="{C60C1747-FAD2-1240-B80C-9C8969EE61CF}" dt="2020-12-20T06:54:08.061" v="421" actId="1076"/>
          <ac:picMkLst>
            <pc:docMk/>
            <pc:sldMk cId="4244510067" sldId="284"/>
            <ac:picMk id="4" creationId="{0AD20D6E-E87B-9946-A35B-0E1EAA083ED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635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0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hlinkClick r:id="rId4"/>
              </a:rPr>
              <a:t>https://crypto.modoo.at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/>
              <a:t>GF(2</a:t>
            </a:r>
            <a:r>
              <a:rPr lang="en-US" altLang="ko-KR" sz="4800" baseline="30000"/>
              <a:t>8</a:t>
            </a:r>
            <a:r>
              <a:rPr lang="en-US" altLang="ko-KR" sz="4800"/>
              <a:t>) </a:t>
            </a:r>
            <a:r>
              <a:rPr lang="ko-KR" altLang="en-US" sz="4800"/>
              <a:t>곱셈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/>
              <a:t>https://</a:t>
            </a:r>
            <a:r>
              <a:rPr lang="en" altLang="ko-KR" err="1"/>
              <a:t>youtu.be</a:t>
            </a:r>
            <a:r>
              <a:rPr lang="en" altLang="ko-KR"/>
              <a:t>/6ZKK0jSyYiE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6799D-B3C1-4BAC-8B92-5F07A0F6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곱셈 규칙 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D715373-CCD9-4DEC-8C90-832FF6018C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mul2(x), mul26(x),</a:t>
            </a:r>
            <a:r>
              <a:rPr lang="ko-KR" altLang="en-US"/>
              <a:t> </a:t>
            </a:r>
            <a:r>
              <a:rPr lang="en-US" altLang="ko-KR"/>
              <a:t>mul40(x),</a:t>
            </a:r>
            <a:r>
              <a:rPr lang="ko-KR" altLang="en-US"/>
              <a:t> </a:t>
            </a:r>
            <a:r>
              <a:rPr lang="en-US" altLang="ko-KR"/>
              <a:t>mul64(x)</a:t>
            </a:r>
          </a:p>
          <a:p>
            <a:r>
              <a:rPr kumimoji="1" lang="en-US" altLang="ko-KR"/>
              <a:t>2</a:t>
            </a:r>
            <a:r>
              <a:rPr kumimoji="1" lang="en-US" altLang="ko-KR" baseline="30000"/>
              <a:t>8</a:t>
            </a:r>
            <a:r>
              <a:rPr kumimoji="1" lang="en-US" altLang="ko-KR"/>
              <a:t> </a:t>
            </a:r>
            <a:r>
              <a:rPr kumimoji="1" lang="ko-KR" altLang="en-US"/>
              <a:t>* </a:t>
            </a:r>
            <a:r>
              <a:rPr kumimoji="1" lang="en-US" altLang="ko-KR"/>
              <a:t>4 1kbyte</a:t>
            </a:r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25140FA-99CC-40CE-847D-560A39EF6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148470"/>
              </p:ext>
            </p:extLst>
          </p:nvPr>
        </p:nvGraphicFramePr>
        <p:xfrm>
          <a:off x="411162" y="2554975"/>
          <a:ext cx="1136815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838">
                  <a:extLst>
                    <a:ext uri="{9D8B030D-6E8A-4147-A177-3AD203B41FA5}">
                      <a16:colId xmlns:a16="http://schemas.microsoft.com/office/drawing/2014/main" val="117626113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4067602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13698323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964050876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75187842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610533198"/>
                    </a:ext>
                  </a:extLst>
                </a:gridCol>
                <a:gridCol w="1225620">
                  <a:extLst>
                    <a:ext uri="{9D8B030D-6E8A-4147-A177-3AD203B41FA5}">
                      <a16:colId xmlns:a16="http://schemas.microsoft.com/office/drawing/2014/main" val="1798620145"/>
                    </a:ext>
                  </a:extLst>
                </a:gridCol>
              </a:tblGrid>
              <a:tr h="26105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/>
                        <a:t>xor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64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316300"/>
                  </a:ext>
                </a:extLst>
              </a:tr>
              <a:tr h="261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0x28 = 40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mul40(x)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190006"/>
                  </a:ext>
                </a:extLst>
              </a:tr>
              <a:tr h="261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0x1A = 26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mul26(x)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770573"/>
                  </a:ext>
                </a:extLst>
              </a:tr>
              <a:tr h="261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0x7B = 123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mul2(mul40(x))^mul40(x)^mul2(x)^x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0673295"/>
                  </a:ext>
                </a:extLst>
              </a:tr>
              <a:tr h="261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0x78 = 120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mul2(mul40(x))^mul40(x)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935566"/>
                  </a:ext>
                </a:extLst>
              </a:tr>
              <a:tr h="261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0xC3 = 195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mul2(mul64(x))^mul40(x)^mul26(x)^x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459427"/>
                  </a:ext>
                </a:extLst>
              </a:tr>
              <a:tr h="261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0xD0 = 208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mul2(mul40(x))^mul2(mul64(x))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341228"/>
                  </a:ext>
                </a:extLst>
              </a:tr>
              <a:tr h="261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0x42 = 66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mul64(x)^mul2(x)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213169"/>
                  </a:ext>
                </a:extLst>
              </a:tr>
              <a:tr h="261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0x40 = 64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mul64(x)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623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45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1F405-6CE4-C64D-8812-063DF217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 </a:t>
            </a:r>
            <a:r>
              <a:rPr kumimoji="1" lang="en-US" altLang="ko-KR"/>
              <a:t>log table </a:t>
            </a:r>
            <a:endParaRPr kumimoji="1"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603064-A7D6-3241-9449-7C63ACC233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altLang="ko-KR" b="0" i="0">
                <a:solidFill>
                  <a:srgbClr val="333333"/>
                </a:solidFill>
                <a:effectLst/>
                <a:latin typeface="Roboto"/>
              </a:rPr>
              <a:t>log (U × V) = log (U) + log (V)))</a:t>
            </a:r>
            <a:endParaRPr lang="en-US" altLang="ko-KR" b="0" i="0">
              <a:solidFill>
                <a:srgbClr val="333333"/>
              </a:solidFill>
              <a:effectLst/>
              <a:latin typeface="Roboto"/>
            </a:endParaRPr>
          </a:p>
          <a:p>
            <a:endParaRPr kumimoji="1" lang="en-US" altLang="ko-KR">
              <a:solidFill>
                <a:srgbClr val="333333"/>
              </a:solidFill>
              <a:latin typeface="Roboto"/>
            </a:endParaRPr>
          </a:p>
          <a:p>
            <a:r>
              <a:rPr kumimoji="1" lang="en-US" altLang="ko-KR" err="1">
                <a:solidFill>
                  <a:srgbClr val="333333"/>
                </a:solidFill>
                <a:latin typeface="Roboto"/>
              </a:rPr>
              <a:t>log_table</a:t>
            </a:r>
            <a:r>
              <a:rPr kumimoji="1" lang="en-US" altLang="ko-KR">
                <a:solidFill>
                  <a:srgbClr val="333333"/>
                </a:solidFill>
                <a:latin typeface="Roboto"/>
              </a:rPr>
              <a:t> 256byte</a:t>
            </a:r>
          </a:p>
          <a:p>
            <a:r>
              <a:rPr kumimoji="1" lang="en-US" altLang="ko-KR">
                <a:solidFill>
                  <a:srgbClr val="333333"/>
                </a:solidFill>
                <a:latin typeface="Roboto"/>
              </a:rPr>
              <a:t>antilog 255byte</a:t>
            </a:r>
          </a:p>
          <a:p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D20D6E-E87B-9946-A35B-0E1EAA083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7515"/>
            <a:ext cx="5740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1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C4506-E796-4249-BEC9-00FF2C09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subfield representation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B5D944-5524-4654-9A7D-8EEC856BD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GF(2</a:t>
            </a:r>
            <a:r>
              <a:rPr lang="en-US" altLang="ko-KR" baseline="30000"/>
              <a:t>8</a:t>
            </a:r>
            <a:r>
              <a:rPr lang="en-US" altLang="ko-KR"/>
              <a:t>) = GF((2</a:t>
            </a:r>
            <a:r>
              <a:rPr lang="en-US" altLang="ko-KR" baseline="30000"/>
              <a:t>4</a:t>
            </a:r>
            <a:r>
              <a:rPr lang="en-US" altLang="ko-KR"/>
              <a:t>)</a:t>
            </a:r>
            <a:r>
              <a:rPr lang="en-US" altLang="ko-KR" baseline="30000"/>
              <a:t>2</a:t>
            </a:r>
            <a:r>
              <a:rPr lang="en-US" altLang="ko-KR"/>
              <a:t>) </a:t>
            </a:r>
          </a:p>
          <a:p>
            <a:r>
              <a:rPr lang="en-US" altLang="ko-KR"/>
              <a:t>GF(2</a:t>
            </a:r>
            <a:r>
              <a:rPr lang="en-US" altLang="ko-KR" baseline="30000"/>
              <a:t>2m</a:t>
            </a:r>
            <a:r>
              <a:rPr lang="en-US" altLang="ko-KR"/>
              <a:t>)</a:t>
            </a: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AE2BCB-DB4F-47B7-8873-32A1AAB92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57" y="2254249"/>
            <a:ext cx="7181850" cy="2190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F021B6-5A3A-4D1A-8FA6-5D342CE12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57" y="4978397"/>
            <a:ext cx="3895725" cy="600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543874-F144-41D8-A34B-CB634CD6A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76" y="4989509"/>
            <a:ext cx="379095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0AFD7C-BF83-4A85-90DA-4FCE87677FDE}"/>
              </a:ext>
            </a:extLst>
          </p:cNvPr>
          <p:cNvSpPr txBox="1"/>
          <p:nvPr/>
        </p:nvSpPr>
        <p:spPr>
          <a:xfrm>
            <a:off x="7835107" y="1606881"/>
            <a:ext cx="60761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/>
              <a:t>2</a:t>
            </a:r>
            <a:r>
              <a:rPr lang="en-US" altLang="ko-KR" sz="2800" baseline="30000"/>
              <a:t>4 </a:t>
            </a:r>
            <a:r>
              <a:rPr lang="en-US" altLang="ko-KR" sz="2800"/>
              <a:t>* 2</a:t>
            </a:r>
            <a:r>
              <a:rPr lang="en-US" altLang="ko-KR" sz="2800" baseline="30000"/>
              <a:t>4</a:t>
            </a:r>
            <a:r>
              <a:rPr lang="en-US" altLang="ko-KR" sz="2800"/>
              <a:t> 256kbyte table</a:t>
            </a:r>
          </a:p>
        </p:txBody>
      </p:sp>
    </p:spTree>
    <p:extLst>
      <p:ext uri="{BB962C8B-B14F-4D97-AF65-F5344CB8AC3E}">
        <p14:creationId xmlns:p14="http://schemas.microsoft.com/office/powerpoint/2010/main" val="177073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 </a:t>
            </a:r>
            <a:r>
              <a:rPr lang="ko-KR" altLang="en-US" err="1"/>
              <a:t>갈루아</a:t>
            </a:r>
            <a:r>
              <a:rPr lang="ko-KR" altLang="en-US"/>
              <a:t> 체</a:t>
            </a:r>
            <a:r>
              <a:rPr lang="en-US" altLang="ko-KR"/>
              <a:t>(Galois field)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체 </a:t>
            </a:r>
            <a:r>
              <a:rPr lang="en-US" altLang="ko-KR" sz="2400"/>
              <a:t>: </a:t>
            </a:r>
            <a:r>
              <a:rPr lang="ko-KR" altLang="en-US" sz="2400"/>
              <a:t>덧셈</a:t>
            </a:r>
            <a:r>
              <a:rPr lang="en-US" altLang="ko-KR" sz="2400"/>
              <a:t>, </a:t>
            </a:r>
            <a:r>
              <a:rPr lang="ko-KR" altLang="en-US" sz="2400"/>
              <a:t>뺄셈</a:t>
            </a:r>
            <a:r>
              <a:rPr lang="en-US" altLang="ko-KR" sz="2400"/>
              <a:t>, </a:t>
            </a:r>
            <a:r>
              <a:rPr lang="ko-KR" altLang="en-US" sz="2400"/>
              <a:t>곱셈</a:t>
            </a:r>
            <a:r>
              <a:rPr lang="en-US" altLang="ko-KR" sz="2400"/>
              <a:t>, </a:t>
            </a:r>
            <a:r>
              <a:rPr lang="ko-KR" altLang="en-US" sz="2400"/>
              <a:t>나눗셈의 사칙연산을 집합 안에서 소화할 수 있는 집합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 err="1"/>
              <a:t>유한체</a:t>
            </a:r>
            <a:r>
              <a:rPr lang="ko-KR" altLang="en-US" sz="2400"/>
              <a:t> </a:t>
            </a:r>
            <a:r>
              <a:rPr lang="en-US" altLang="ko-KR" sz="2400"/>
              <a:t>: </a:t>
            </a:r>
            <a:r>
              <a:rPr lang="ko-KR" altLang="en-US" sz="2400"/>
              <a:t>유한개의 원소를 갖고 있는 체</a:t>
            </a:r>
            <a:r>
              <a:rPr lang="en-US" altLang="ko-KR" sz="2400"/>
              <a:t>  GF(</a:t>
            </a:r>
            <a:r>
              <a:rPr lang="en-US" altLang="ko-KR" sz="2400" err="1"/>
              <a:t>p</a:t>
            </a:r>
            <a:r>
              <a:rPr lang="en-US" altLang="ko-KR" sz="2400" baseline="30000" err="1"/>
              <a:t>n</a:t>
            </a:r>
            <a:r>
              <a:rPr lang="en-US" altLang="ko-KR" sz="2400"/>
              <a:t>),</a:t>
            </a:r>
            <a:br>
              <a:rPr lang="en-US" altLang="ko-KR" sz="2400"/>
            </a:br>
            <a:endParaRPr lang="en-US" altLang="ko-KR" sz="2400"/>
          </a:p>
          <a:p>
            <a:r>
              <a:rPr lang="ko-KR" altLang="en-US" sz="2400" err="1"/>
              <a:t>유한체</a:t>
            </a:r>
            <a:r>
              <a:rPr lang="ko-KR" altLang="en-US" sz="2400"/>
              <a:t> </a:t>
            </a:r>
            <a:r>
              <a:rPr lang="en-US" altLang="ko-KR" sz="2400"/>
              <a:t>= </a:t>
            </a:r>
            <a:r>
              <a:rPr lang="ko-KR" altLang="en-US" sz="2400" err="1"/>
              <a:t>갈루아체</a:t>
            </a:r>
            <a:r>
              <a:rPr lang="ko-KR" altLang="en-US" sz="2400"/>
              <a:t> </a:t>
            </a:r>
            <a:r>
              <a:rPr lang="en-US" altLang="ko-KR" sz="2400"/>
              <a:t>= , GF(</a:t>
            </a:r>
            <a:r>
              <a:rPr lang="en-US" altLang="ko-KR" sz="2400" err="1"/>
              <a:t>p</a:t>
            </a:r>
            <a:r>
              <a:rPr lang="en-US" altLang="ko-KR" sz="2400" baseline="30000" err="1"/>
              <a:t>n</a:t>
            </a:r>
            <a:r>
              <a:rPr lang="en-US" altLang="ko-KR" sz="2400"/>
              <a:t>)</a:t>
            </a:r>
            <a:r>
              <a:rPr lang="ko-KR" altLang="en-US" sz="2400"/>
              <a:t>는  </a:t>
            </a:r>
            <a:r>
              <a:rPr lang="en-US" altLang="ko-KR" sz="2400" err="1"/>
              <a:t>p</a:t>
            </a:r>
            <a:r>
              <a:rPr lang="en-US" altLang="ko-KR" sz="2400" baseline="30000" err="1"/>
              <a:t>n</a:t>
            </a:r>
            <a:r>
              <a:rPr lang="en-US" altLang="ko-KR" sz="2400"/>
              <a:t> </a:t>
            </a:r>
            <a:r>
              <a:rPr lang="ko-KR" altLang="en-US" sz="2400"/>
              <a:t>개의 원소를 갖는 </a:t>
            </a:r>
            <a:r>
              <a:rPr lang="ko-KR" altLang="en-US" sz="2400" err="1"/>
              <a:t>유한체이다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r>
              <a:rPr lang="en-US" altLang="ko-KR" sz="2400"/>
              <a:t>p</a:t>
            </a:r>
            <a:r>
              <a:rPr lang="ko-KR" altLang="en-US" sz="2400"/>
              <a:t>는 소수이고</a:t>
            </a:r>
            <a:r>
              <a:rPr lang="en-US" altLang="ko-KR" sz="2400"/>
              <a:t>,  n </a:t>
            </a:r>
            <a:r>
              <a:rPr lang="ko-KR" altLang="en-US" sz="2400"/>
              <a:t>은 양정수</a:t>
            </a: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GF(7)  {0,1,2,3,4,5,6}</a:t>
            </a:r>
          </a:p>
          <a:p>
            <a:pPr marL="0" indent="0">
              <a:buNone/>
            </a:pPr>
            <a:endParaRPr lang="en-US" altLang="ko-KR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90A829-B09E-4E9E-BDA1-486917DDC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263" y="2074863"/>
            <a:ext cx="452438" cy="42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8E2FD-240B-4874-8AF1-34D4FF4E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덧셈 곱셈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8CD910-7DF5-4172-9E29-75FB829EA7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5951537" cy="5057775"/>
          </a:xfrm>
        </p:spPr>
        <p:txBody>
          <a:bodyPr>
            <a:normAutofit/>
          </a:bodyPr>
          <a:lstStyle/>
          <a:p>
            <a:r>
              <a:rPr lang="en-US" altLang="ko-KR" sz="2400" i="1" baseline="0">
                <a:latin typeface="+mj-lt"/>
              </a:rPr>
              <a:t>n</a:t>
            </a:r>
            <a:r>
              <a:rPr lang="en-US" altLang="ko-KR" sz="2400" baseline="0">
                <a:latin typeface="+mj-lt"/>
              </a:rPr>
              <a:t>-bit</a:t>
            </a:r>
            <a:r>
              <a:rPr lang="ko-KR" altLang="en-US" sz="2400" baseline="0">
                <a:latin typeface="+mj-lt"/>
              </a:rPr>
              <a:t> </a:t>
            </a:r>
            <a:r>
              <a:rPr lang="ko-KR" altLang="en-US" sz="2400" baseline="0" err="1">
                <a:latin typeface="+mj-lt"/>
              </a:rPr>
              <a:t>워드들을</a:t>
            </a:r>
            <a:r>
              <a:rPr lang="ko-KR" altLang="en-US" sz="2400" baseline="0">
                <a:latin typeface="+mj-lt"/>
              </a:rPr>
              <a:t> 표현하는 다항식들은 두 개의 체 </a:t>
            </a:r>
            <a:r>
              <a:rPr lang="en-US" altLang="ko-KR" sz="2400" baseline="0">
                <a:latin typeface="+mj-lt"/>
              </a:rPr>
              <a:t>GF(2) </a:t>
            </a:r>
            <a:r>
              <a:rPr lang="ko-KR" altLang="en-US" sz="2400" baseline="0">
                <a:latin typeface="+mj-lt"/>
              </a:rPr>
              <a:t>와</a:t>
            </a:r>
            <a:r>
              <a:rPr lang="en-US" altLang="ko-KR" sz="2400" baseline="0">
                <a:latin typeface="+mj-lt"/>
              </a:rPr>
              <a:t> GF(2</a:t>
            </a:r>
            <a:r>
              <a:rPr lang="en-US" altLang="ko-KR" sz="2400" i="1" baseline="30000">
                <a:latin typeface="+mj-lt"/>
              </a:rPr>
              <a:t>n</a:t>
            </a:r>
            <a:r>
              <a:rPr lang="en-US" altLang="ko-KR" sz="2400" baseline="0">
                <a:latin typeface="+mj-lt"/>
              </a:rPr>
              <a:t>)</a:t>
            </a:r>
            <a:r>
              <a:rPr lang="ko-KR" altLang="en-US" sz="2400" baseline="0">
                <a:latin typeface="+mj-lt"/>
              </a:rPr>
              <a:t>를 사용</a:t>
            </a:r>
            <a:endParaRPr lang="en-US" altLang="ko-KR" sz="2400" baseline="0">
              <a:latin typeface="+mj-lt"/>
            </a:endParaRPr>
          </a:p>
          <a:p>
            <a:endParaRPr lang="en-US" altLang="ko-KR" sz="2400">
              <a:latin typeface="+mj-lt"/>
            </a:endParaRPr>
          </a:p>
          <a:p>
            <a:endParaRPr lang="en-US" altLang="ko-KR" sz="2400">
              <a:latin typeface="+mj-lt"/>
            </a:endParaRPr>
          </a:p>
          <a:p>
            <a:endParaRPr lang="en-US" altLang="ko-KR" sz="2400">
              <a:latin typeface="+mj-lt"/>
            </a:endParaRPr>
          </a:p>
          <a:p>
            <a:endParaRPr lang="en-US" altLang="ko-KR" sz="2400">
              <a:latin typeface="+mj-lt"/>
            </a:endParaRPr>
          </a:p>
          <a:p>
            <a:endParaRPr lang="en-US" altLang="ko-KR" sz="2400">
              <a:latin typeface="+mj-lt"/>
            </a:endParaRPr>
          </a:p>
          <a:p>
            <a:endParaRPr lang="en-US" altLang="ko-KR" sz="2400">
              <a:latin typeface="+mj-lt"/>
            </a:endParaRPr>
          </a:p>
          <a:p>
            <a:r>
              <a:rPr lang="ko-KR" altLang="en-US" sz="2400"/>
              <a:t> </a:t>
            </a:r>
            <a:r>
              <a:rPr lang="ko-KR" altLang="en-US" sz="2400" err="1"/>
              <a:t>모듈러는</a:t>
            </a:r>
            <a:r>
              <a:rPr lang="ko-KR" altLang="en-US" sz="2400"/>
              <a:t> 기약 다항식 사용</a:t>
            </a: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D8E4B6A2-9375-4016-BF90-DE363EFDD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2" y="1189037"/>
            <a:ext cx="5073245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C83E72-85A2-4D66-BE41-95C67E71CDE2}"/>
              </a:ext>
            </a:extLst>
          </p:cNvPr>
          <p:cNvSpPr txBox="1"/>
          <p:nvPr/>
        </p:nvSpPr>
        <p:spPr>
          <a:xfrm>
            <a:off x="411163" y="3900539"/>
            <a:ext cx="11665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aseline="0">
                <a:latin typeface="+mj-lt"/>
                <a:ea typeface="+mn-ea"/>
              </a:rPr>
              <a:t>GF(2</a:t>
            </a:r>
            <a:r>
              <a:rPr lang="en-US" altLang="ko-KR" sz="2400" i="1" baseline="30000">
                <a:latin typeface="+mj-lt"/>
                <a:ea typeface="+mn-ea"/>
              </a:rPr>
              <a:t>n</a:t>
            </a:r>
            <a:r>
              <a:rPr lang="en-US" altLang="ko-KR" sz="2400" baseline="0">
                <a:latin typeface="+mj-lt"/>
                <a:ea typeface="+mn-ea"/>
              </a:rPr>
              <a:t>)</a:t>
            </a:r>
            <a:r>
              <a:rPr lang="ko-KR" altLang="en-US" sz="2400" baseline="0">
                <a:latin typeface="+mj-lt"/>
                <a:ea typeface="+mn-ea"/>
              </a:rPr>
              <a:t>의 다항식들의 집합들에 대해서</a:t>
            </a:r>
            <a:r>
              <a:rPr lang="en-US" altLang="ko-KR" sz="2400" baseline="0">
                <a:latin typeface="+mj-lt"/>
                <a:ea typeface="+mn-ea"/>
              </a:rPr>
              <a:t>, </a:t>
            </a:r>
            <a:br>
              <a:rPr lang="en-US" altLang="ko-KR" sz="2400" baseline="0">
                <a:latin typeface="+mj-lt"/>
                <a:ea typeface="+mn-ea"/>
              </a:rPr>
            </a:br>
            <a:r>
              <a:rPr lang="ko-KR" altLang="en-US" sz="2400" baseline="0">
                <a:latin typeface="+mj-lt"/>
                <a:ea typeface="+mn-ea"/>
              </a:rPr>
              <a:t>차수 </a:t>
            </a:r>
            <a:r>
              <a:rPr lang="en-US" altLang="ko-KR" sz="2400" i="1" baseline="0">
                <a:latin typeface="+mj-lt"/>
                <a:ea typeface="+mn-ea"/>
              </a:rPr>
              <a:t>n</a:t>
            </a:r>
            <a:r>
              <a:rPr lang="ko-KR" altLang="en-US" sz="2400" baseline="0">
                <a:latin typeface="+mj-lt"/>
                <a:ea typeface="+mn-ea"/>
              </a:rPr>
              <a:t>의 다항식의 어떤 집합은 군은 </a:t>
            </a:r>
            <a:r>
              <a:rPr lang="ko-KR" altLang="en-US" sz="2400" baseline="0" err="1">
                <a:latin typeface="+mj-lt"/>
                <a:ea typeface="+mn-ea"/>
              </a:rPr>
              <a:t>모듈러로서</a:t>
            </a:r>
            <a:r>
              <a:rPr lang="ko-KR" altLang="en-US" sz="2400" baseline="0">
                <a:latin typeface="+mj-lt"/>
                <a:ea typeface="+mn-ea"/>
              </a:rPr>
              <a:t> 정의된다</a:t>
            </a:r>
            <a:endParaRPr lang="ko-KR" altLang="en-US" sz="24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5653CCF-6ECA-46B9-9810-5A4CCCBD8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25" y="5224462"/>
            <a:ext cx="34099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1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E4EC2-FD8E-43A6-B6EB-B648F1D3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덧셈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4C87B2-3540-4DF2-98B4-E28692596475}"/>
                  </a:ext>
                </a:extLst>
              </p:cNvPr>
              <p:cNvSpPr txBox="1"/>
              <p:nvPr/>
            </p:nvSpPr>
            <p:spPr>
              <a:xfrm>
                <a:off x="645861" y="1600913"/>
                <a:ext cx="1090027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400"/>
                  <a:t>다항식의 덧셈과 뺄셈 연산은 같은 연산 </a:t>
                </a:r>
                <a:r>
                  <a:rPr lang="en-US" altLang="ko-KR" sz="2400"/>
                  <a:t>= exclusive-or (XOR)</a:t>
                </a:r>
                <a:r>
                  <a:rPr lang="ko-KR" altLang="en-US" sz="2400"/>
                  <a:t>연산을 의미</a:t>
                </a:r>
                <a:endParaRPr lang="en-US" altLang="ko-KR" sz="2400"/>
              </a:p>
              <a:p>
                <a:r>
                  <a:rPr lang="en-US" altLang="ko-KR" sz="2400"/>
                  <a:t>GF(2</a:t>
                </a:r>
                <a:r>
                  <a:rPr lang="en-US" altLang="ko-KR" sz="2400" baseline="30000"/>
                  <a:t>8</a:t>
                </a:r>
                <a:r>
                  <a:rPr lang="en-US" altLang="ko-KR" sz="2400"/>
                  <a:t>)</a:t>
                </a:r>
                <a:r>
                  <a:rPr lang="ko-KR" altLang="en-US" sz="2400"/>
                  <a:t>에서 </a:t>
                </a:r>
                <a:r>
                  <a:rPr lang="en-US" altLang="ko-KR" sz="2400"/>
                  <a:t>(x</a:t>
                </a:r>
                <a:r>
                  <a:rPr lang="en-US" altLang="ko-KR" sz="2400" baseline="30000"/>
                  <a:t>5</a:t>
                </a:r>
                <a:r>
                  <a:rPr lang="en-US" altLang="ko-KR" sz="2400"/>
                  <a:t> + x</a:t>
                </a:r>
                <a:r>
                  <a:rPr lang="en-US" altLang="ko-KR" sz="2400" baseline="30000"/>
                  <a:t>2</a:t>
                </a:r>
                <a:r>
                  <a:rPr lang="en-US" altLang="ko-KR" sz="2400"/>
                  <a:t> + x)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altLang="ko-KR" sz="2400"/>
                  <a:t> (x</a:t>
                </a:r>
                <a:r>
                  <a:rPr lang="en-US" altLang="ko-KR" sz="2400" baseline="30000"/>
                  <a:t>3</a:t>
                </a:r>
                <a:r>
                  <a:rPr lang="en-US" altLang="ko-KR" sz="2400"/>
                  <a:t> + x</a:t>
                </a:r>
                <a:r>
                  <a:rPr lang="en-US" altLang="ko-KR" sz="2400" baseline="30000"/>
                  <a:t>2</a:t>
                </a:r>
                <a:r>
                  <a:rPr lang="en-US" altLang="ko-KR" sz="2400"/>
                  <a:t> + 1)</a:t>
                </a:r>
                <a:endParaRPr lang="ko-KR" altLang="en-US" sz="2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4C87B2-3540-4DF2-98B4-E28692596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61" y="1600913"/>
                <a:ext cx="10900278" cy="830997"/>
              </a:xfrm>
              <a:prstGeom prst="rect">
                <a:avLst/>
              </a:prstGeom>
              <a:blipFill>
                <a:blip r:embed="rId2"/>
                <a:stretch>
                  <a:fillRect l="-895" t="-5882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4">
            <a:extLst>
              <a:ext uri="{FF2B5EF4-FFF2-40B4-BE49-F238E27FC236}">
                <a16:creationId xmlns:a16="http://schemas.microsoft.com/office/drawing/2014/main" id="{9AEB6DA5-2429-474F-AE24-01D612290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906" y="3265417"/>
            <a:ext cx="7596188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4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8E2FD-240B-4874-8AF1-34D4FF4E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곱셈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06082CE-AE10-46D3-9A9E-87D28507A8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x</a:t>
            </a:r>
            <a:r>
              <a:rPr lang="en-US" altLang="ko-KR" sz="2000" baseline="30000"/>
              <a:t>i</a:t>
            </a:r>
            <a:r>
              <a:rPr lang="en-US" altLang="ko-KR" sz="2000"/>
              <a:t> </a:t>
            </a:r>
            <a:r>
              <a:rPr lang="ko-KR" altLang="en-US" sz="2000"/>
              <a:t>에 </a:t>
            </a:r>
            <a:r>
              <a:rPr lang="en-US" altLang="ko-KR" sz="2000" err="1"/>
              <a:t>x</a:t>
            </a:r>
            <a:r>
              <a:rPr lang="en-US" altLang="ko-KR" sz="2000" baseline="30000" err="1"/>
              <a:t>j</a:t>
            </a:r>
            <a:r>
              <a:rPr lang="en-US" altLang="ko-KR" sz="2000"/>
              <a:t> </a:t>
            </a:r>
            <a:r>
              <a:rPr lang="ko-KR" altLang="en-US" sz="2000"/>
              <a:t>를 곱하면 결과로 </a:t>
            </a:r>
            <a:r>
              <a:rPr lang="en-US" altLang="ko-KR" sz="2000" err="1"/>
              <a:t>x</a:t>
            </a:r>
            <a:r>
              <a:rPr lang="en-US" altLang="ko-KR" sz="2000" baseline="30000" err="1"/>
              <a:t>i+j</a:t>
            </a:r>
            <a:r>
              <a:rPr lang="ko-KR" altLang="en-US" sz="2000"/>
              <a:t>을 얻는다</a:t>
            </a:r>
            <a:r>
              <a:rPr lang="en-US" altLang="ko-KR" sz="2000"/>
              <a:t>. </a:t>
            </a:r>
          </a:p>
          <a:p>
            <a:r>
              <a:rPr lang="ko-KR" altLang="en-US" sz="2000"/>
              <a:t>곱셈은 </a:t>
            </a:r>
            <a:r>
              <a:rPr lang="en-US" altLang="ko-KR" sz="2000"/>
              <a:t>n − 1</a:t>
            </a:r>
            <a:r>
              <a:rPr lang="ko-KR" altLang="en-US" sz="2000"/>
              <a:t>보다 큰 차수를 가지는 항을 생성할 수도 있다</a:t>
            </a:r>
            <a:r>
              <a:rPr lang="en-US" altLang="ko-KR" sz="2000"/>
              <a:t>. </a:t>
            </a:r>
            <a:br>
              <a:rPr lang="en-US" altLang="ko-KR" sz="2000"/>
            </a:br>
            <a:r>
              <a:rPr lang="ko-KR" altLang="en-US" sz="2000"/>
              <a:t>따라서 </a:t>
            </a:r>
            <a:r>
              <a:rPr lang="ko-KR" altLang="en-US" sz="2000" err="1"/>
              <a:t>모듈러</a:t>
            </a:r>
            <a:r>
              <a:rPr lang="ko-KR" altLang="en-US" sz="2000"/>
              <a:t> 다항식을 사용하여 곱셈한 결과를 줄일 필요가 있다</a:t>
            </a:r>
            <a:r>
              <a:rPr lang="en-US" altLang="ko-KR" sz="2000"/>
              <a:t>.</a:t>
            </a:r>
          </a:p>
          <a:p>
            <a:r>
              <a:rPr lang="en-US" altLang="ko-KR" sz="1800" baseline="0">
                <a:latin typeface="+mj-ea"/>
                <a:ea typeface="+mj-ea"/>
              </a:rPr>
              <a:t>(</a:t>
            </a:r>
            <a:r>
              <a:rPr lang="en-US" altLang="ko-KR" sz="1800" i="1" baseline="0">
                <a:latin typeface="+mj-ea"/>
                <a:ea typeface="+mj-ea"/>
              </a:rPr>
              <a:t>x</a:t>
            </a:r>
            <a:r>
              <a:rPr lang="en-US" altLang="ko-KR" sz="1800" baseline="30000">
                <a:latin typeface="+mj-ea"/>
                <a:ea typeface="+mj-ea"/>
              </a:rPr>
              <a:t>8</a:t>
            </a:r>
            <a:r>
              <a:rPr lang="en-US" altLang="ko-KR" sz="1800" baseline="0">
                <a:latin typeface="+mj-ea"/>
                <a:ea typeface="+mj-ea"/>
              </a:rPr>
              <a:t> + </a:t>
            </a:r>
            <a:r>
              <a:rPr lang="en-US" altLang="ko-KR" sz="1800" i="1" baseline="0">
                <a:latin typeface="+mj-ea"/>
                <a:ea typeface="+mj-ea"/>
              </a:rPr>
              <a:t>x</a:t>
            </a:r>
            <a:r>
              <a:rPr lang="en-US" altLang="ko-KR" sz="1800" baseline="30000">
                <a:latin typeface="+mj-ea"/>
                <a:ea typeface="+mj-ea"/>
              </a:rPr>
              <a:t>4</a:t>
            </a:r>
            <a:r>
              <a:rPr lang="en-US" altLang="ko-KR" sz="1800" baseline="0">
                <a:latin typeface="+mj-ea"/>
                <a:ea typeface="+mj-ea"/>
              </a:rPr>
              <a:t> + </a:t>
            </a:r>
            <a:r>
              <a:rPr lang="en-US" altLang="ko-KR" sz="1800" i="1" baseline="0">
                <a:latin typeface="+mj-ea"/>
                <a:ea typeface="+mj-ea"/>
              </a:rPr>
              <a:t>x</a:t>
            </a:r>
            <a:r>
              <a:rPr lang="en-US" altLang="ko-KR" sz="1800" baseline="30000">
                <a:latin typeface="+mj-ea"/>
                <a:ea typeface="+mj-ea"/>
              </a:rPr>
              <a:t>3</a:t>
            </a:r>
            <a:r>
              <a:rPr lang="en-US" altLang="ko-KR" sz="1800" baseline="0">
                <a:latin typeface="+mj-ea"/>
                <a:ea typeface="+mj-ea"/>
              </a:rPr>
              <a:t> + </a:t>
            </a:r>
            <a:r>
              <a:rPr lang="en-US" altLang="ko-KR" sz="1800" i="1" baseline="0">
                <a:latin typeface="+mj-ea"/>
                <a:ea typeface="+mj-ea"/>
              </a:rPr>
              <a:t>x</a:t>
            </a:r>
            <a:r>
              <a:rPr lang="en-US" altLang="ko-KR" sz="1800" baseline="0">
                <a:latin typeface="+mj-ea"/>
                <a:ea typeface="+mj-ea"/>
              </a:rPr>
              <a:t> + 1)</a:t>
            </a:r>
            <a:r>
              <a:rPr lang="ko-KR" altLang="en-US" sz="1800" baseline="0">
                <a:latin typeface="+mj-ea"/>
                <a:ea typeface="+mj-ea"/>
              </a:rPr>
              <a:t>을 갖는</a:t>
            </a:r>
            <a:r>
              <a:rPr lang="en-US" altLang="ko-KR" sz="1800" baseline="0">
                <a:latin typeface="+mj-ea"/>
                <a:ea typeface="+mj-ea"/>
              </a:rPr>
              <a:t> GF(2</a:t>
            </a:r>
            <a:r>
              <a:rPr lang="en-US" altLang="ko-KR" sz="1800" baseline="30000">
                <a:latin typeface="+mj-ea"/>
                <a:ea typeface="+mj-ea"/>
              </a:rPr>
              <a:t>8</a:t>
            </a:r>
            <a:r>
              <a:rPr lang="en-US" altLang="ko-KR" sz="1800" baseline="0">
                <a:latin typeface="+mj-ea"/>
                <a:ea typeface="+mj-ea"/>
              </a:rPr>
              <a:t>) </a:t>
            </a:r>
            <a:r>
              <a:rPr lang="ko-KR" altLang="en-US" sz="1800" baseline="0">
                <a:latin typeface="+mj-ea"/>
                <a:ea typeface="+mj-ea"/>
              </a:rPr>
              <a:t>에서</a:t>
            </a:r>
            <a:r>
              <a:rPr lang="en-US" altLang="ko-KR" sz="1800" baseline="0">
                <a:latin typeface="+mj-ea"/>
                <a:ea typeface="+mj-ea"/>
              </a:rPr>
              <a:t> (</a:t>
            </a:r>
            <a:r>
              <a:rPr lang="en-US" altLang="ko-KR" sz="1800" i="1" baseline="0">
                <a:latin typeface="+mj-ea"/>
                <a:ea typeface="+mj-ea"/>
              </a:rPr>
              <a:t>x</a:t>
            </a:r>
            <a:r>
              <a:rPr lang="en-US" altLang="ko-KR" sz="1800" baseline="30000">
                <a:latin typeface="+mj-ea"/>
                <a:ea typeface="+mj-ea"/>
              </a:rPr>
              <a:t>5</a:t>
            </a:r>
            <a:r>
              <a:rPr lang="en-US" altLang="ko-KR" sz="1800" baseline="0">
                <a:latin typeface="+mj-ea"/>
                <a:ea typeface="+mj-ea"/>
              </a:rPr>
              <a:t> + </a:t>
            </a:r>
            <a:r>
              <a:rPr lang="en-US" altLang="ko-KR" sz="1800" i="1" baseline="0">
                <a:latin typeface="+mj-ea"/>
                <a:ea typeface="+mj-ea"/>
              </a:rPr>
              <a:t>x</a:t>
            </a:r>
            <a:r>
              <a:rPr lang="en-US" altLang="ko-KR" sz="1800" baseline="30000">
                <a:latin typeface="+mj-ea"/>
                <a:ea typeface="+mj-ea"/>
              </a:rPr>
              <a:t>2</a:t>
            </a:r>
            <a:r>
              <a:rPr lang="en-US" altLang="ko-KR" sz="1800" baseline="0">
                <a:latin typeface="+mj-ea"/>
                <a:ea typeface="+mj-ea"/>
              </a:rPr>
              <a:t> + </a:t>
            </a:r>
            <a:r>
              <a:rPr lang="en-US" altLang="ko-KR" sz="1800" i="1" baseline="0">
                <a:latin typeface="+mj-ea"/>
                <a:ea typeface="+mj-ea"/>
              </a:rPr>
              <a:t>x</a:t>
            </a:r>
            <a:r>
              <a:rPr lang="en-US" altLang="ko-KR" sz="1800" baseline="0">
                <a:latin typeface="+mj-ea"/>
                <a:ea typeface="+mj-ea"/>
              </a:rPr>
              <a:t>) ⊗ (</a:t>
            </a:r>
            <a:r>
              <a:rPr lang="en-US" altLang="ko-KR" sz="1800" i="1" baseline="0">
                <a:latin typeface="+mj-ea"/>
                <a:ea typeface="+mj-ea"/>
              </a:rPr>
              <a:t>x</a:t>
            </a:r>
            <a:r>
              <a:rPr lang="en-US" altLang="ko-KR" sz="1800" baseline="30000">
                <a:latin typeface="+mj-ea"/>
                <a:ea typeface="+mj-ea"/>
              </a:rPr>
              <a:t>7</a:t>
            </a:r>
            <a:r>
              <a:rPr lang="en-US" altLang="ko-KR" sz="1800" baseline="0">
                <a:latin typeface="+mj-ea"/>
                <a:ea typeface="+mj-ea"/>
              </a:rPr>
              <a:t> + </a:t>
            </a:r>
            <a:r>
              <a:rPr lang="en-US" altLang="ko-KR" sz="1800" i="1" baseline="0">
                <a:latin typeface="+mj-ea"/>
                <a:ea typeface="+mj-ea"/>
              </a:rPr>
              <a:t>x</a:t>
            </a:r>
            <a:r>
              <a:rPr lang="en-US" altLang="ko-KR" sz="1800" baseline="30000">
                <a:latin typeface="+mj-ea"/>
                <a:ea typeface="+mj-ea"/>
              </a:rPr>
              <a:t>4</a:t>
            </a:r>
            <a:r>
              <a:rPr lang="en-US" altLang="ko-KR" sz="1800" baseline="0">
                <a:latin typeface="+mj-ea"/>
                <a:ea typeface="+mj-ea"/>
              </a:rPr>
              <a:t> + </a:t>
            </a:r>
            <a:r>
              <a:rPr lang="en-US" altLang="ko-KR" sz="1800" i="1" baseline="0">
                <a:latin typeface="+mj-ea"/>
                <a:ea typeface="+mj-ea"/>
              </a:rPr>
              <a:t>x</a:t>
            </a:r>
            <a:r>
              <a:rPr lang="en-US" altLang="ko-KR" sz="1800" baseline="30000">
                <a:latin typeface="+mj-ea"/>
                <a:ea typeface="+mj-ea"/>
              </a:rPr>
              <a:t>3</a:t>
            </a:r>
            <a:r>
              <a:rPr lang="en-US" altLang="ko-KR" sz="1800" baseline="0">
                <a:latin typeface="+mj-ea"/>
                <a:ea typeface="+mj-ea"/>
              </a:rPr>
              <a:t> + </a:t>
            </a:r>
            <a:r>
              <a:rPr lang="en-US" altLang="ko-KR" sz="1800" i="1" baseline="0">
                <a:latin typeface="+mj-ea"/>
                <a:ea typeface="+mj-ea"/>
              </a:rPr>
              <a:t>x</a:t>
            </a:r>
            <a:r>
              <a:rPr lang="en-US" altLang="ko-KR" sz="1800" baseline="30000">
                <a:latin typeface="+mj-ea"/>
                <a:ea typeface="+mj-ea"/>
              </a:rPr>
              <a:t>2</a:t>
            </a:r>
            <a:r>
              <a:rPr lang="en-US" altLang="ko-KR" sz="1800" baseline="0">
                <a:latin typeface="+mj-ea"/>
                <a:ea typeface="+mj-ea"/>
              </a:rPr>
              <a:t> + </a:t>
            </a:r>
            <a:r>
              <a:rPr lang="en-US" altLang="ko-KR" sz="1800" i="1" baseline="0">
                <a:latin typeface="+mj-ea"/>
                <a:ea typeface="+mj-ea"/>
              </a:rPr>
              <a:t>x</a:t>
            </a:r>
            <a:r>
              <a:rPr lang="en-US" altLang="ko-KR" sz="1800" baseline="0">
                <a:latin typeface="+mj-ea"/>
                <a:ea typeface="+mj-ea"/>
              </a:rPr>
              <a:t>)</a:t>
            </a:r>
            <a:r>
              <a:rPr lang="en-US" altLang="ko-KR" sz="1800">
                <a:latin typeface="+mj-ea"/>
                <a:ea typeface="+mj-ea"/>
              </a:rPr>
              <a:t> </a:t>
            </a:r>
            <a:endParaRPr lang="ko-KR" altLang="en-US" sz="1800">
              <a:latin typeface="+mj-ea"/>
              <a:ea typeface="+mj-ea"/>
            </a:endParaRPr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id="{7B71ADE2-C9C5-41B8-86C2-0D5219C4D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9" y="3046434"/>
            <a:ext cx="8564562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5CBB0846-78B2-4D2F-90B0-49B9C7FFC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0" y="3887498"/>
            <a:ext cx="4210490" cy="232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46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F6684-2A2C-46CD-9348-0E6BE134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FEA MDS matrix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721843-D2DA-4A12-98FC-74CBEBDB6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4740075"/>
            <a:ext cx="11369675" cy="1470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/>
              <a:t>8</a:t>
            </a:r>
            <a:r>
              <a:rPr lang="ko-KR" altLang="en-US" sz="2400"/>
              <a:t>차 기약 다항식 </a:t>
            </a:r>
            <a:r>
              <a:rPr lang="en-US" altLang="ko-KR" sz="2400"/>
              <a:t>p(t)=t</a:t>
            </a:r>
            <a:r>
              <a:rPr lang="en-US" altLang="ko-KR" sz="2400" baseline="30000"/>
              <a:t>8 </a:t>
            </a:r>
            <a:r>
              <a:rPr lang="en-US" altLang="ko-KR" sz="2400"/>
              <a:t>+ t</a:t>
            </a:r>
            <a:r>
              <a:rPr lang="en-US" altLang="ko-KR" sz="2400" baseline="30000"/>
              <a:t>6</a:t>
            </a:r>
            <a:r>
              <a:rPr lang="en-US" altLang="ko-KR" sz="2400"/>
              <a:t> +t</a:t>
            </a:r>
            <a:r>
              <a:rPr lang="en-US" altLang="ko-KR" sz="2400" baseline="30000"/>
              <a:t>5</a:t>
            </a:r>
            <a:r>
              <a:rPr lang="en-US" altLang="ko-KR" sz="2400"/>
              <a:t> +t</a:t>
            </a:r>
            <a:r>
              <a:rPr lang="en-US" altLang="ko-KR" sz="2400" baseline="30000"/>
              <a:t>4</a:t>
            </a:r>
            <a:r>
              <a:rPr lang="en-US" altLang="ko-KR" sz="2400"/>
              <a:t> +1</a:t>
            </a:r>
            <a:r>
              <a:rPr lang="ko-KR" altLang="en-US" sz="2400"/>
              <a:t>을 이용하여 정의된</a:t>
            </a:r>
            <a:r>
              <a:rPr lang="en-US" altLang="ko-KR" sz="2400"/>
              <a:t> GF(2</a:t>
            </a:r>
            <a:r>
              <a:rPr lang="en-US" altLang="ko-KR" sz="2400" baseline="30000"/>
              <a:t>8</a:t>
            </a:r>
            <a:r>
              <a:rPr lang="en-US" altLang="ko-KR" sz="2400"/>
              <a:t>) </a:t>
            </a:r>
            <a:r>
              <a:rPr lang="ko-KR" altLang="en-US" sz="2400"/>
              <a:t>상의 곱셈</a:t>
            </a:r>
            <a:endParaRPr lang="en-US" altLang="ko-KR" sz="2400"/>
          </a:p>
          <a:p>
            <a:pPr marL="0" indent="0">
              <a:buNone/>
            </a:pPr>
            <a:endParaRPr lang="en-US" altLang="ko-KR" sz="2400" baseline="30000"/>
          </a:p>
          <a:p>
            <a:pPr marL="0" indent="0">
              <a:buNone/>
            </a:pPr>
            <a:r>
              <a:rPr lang="en-US" altLang="ko-KR" sz="2400"/>
              <a:t>IoT </a:t>
            </a:r>
            <a:r>
              <a:rPr lang="ko-KR" altLang="en-US" sz="2400"/>
              <a:t>환경을 위한 곱셈</a:t>
            </a:r>
            <a:r>
              <a:rPr lang="en-US" altLang="ko-KR" sz="2400"/>
              <a:t> </a:t>
            </a:r>
            <a:endParaRPr lang="ko-KR" altLang="en-US" sz="2400" baseline="300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0BBE2C-9CF9-4B89-B6B4-C21F5EDF1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470" y="1399532"/>
            <a:ext cx="4371340" cy="282103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ABFE95B-A11A-4326-A358-9941F7E3C8F2}"/>
              </a:ext>
            </a:extLst>
          </p:cNvPr>
          <p:cNvGrpSpPr/>
          <p:nvPr/>
        </p:nvGrpSpPr>
        <p:grpSpPr>
          <a:xfrm>
            <a:off x="411162" y="1152525"/>
            <a:ext cx="5848997" cy="3157928"/>
            <a:chOff x="409457" y="1147137"/>
            <a:chExt cx="5848997" cy="315792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5FEDAEA-253D-4FBE-A830-8248D258F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457" y="1147137"/>
              <a:ext cx="5788261" cy="315792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3F61D9-47E2-4861-A811-FC3A2848AC86}"/>
                </a:ext>
              </a:extLst>
            </p:cNvPr>
            <p:cNvSpPr/>
            <p:nvPr/>
          </p:nvSpPr>
          <p:spPr>
            <a:xfrm>
              <a:off x="5889466" y="3277261"/>
              <a:ext cx="368988" cy="992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577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0F0A7-B677-4EA3-AE36-0974F82A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곱셈 연산 수행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88723C-6A2F-654C-8A2B-A629B55AF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096" y="1460880"/>
            <a:ext cx="5080000" cy="2781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F829D3-63A9-EF47-8238-C5C001818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04" y="1447742"/>
            <a:ext cx="50800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4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D5B2F-264C-0541-A577-036AF881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 </a:t>
            </a:r>
            <a:r>
              <a:rPr kumimoji="1" lang="ko-KR" altLang="en-US" err="1"/>
              <a:t>룩업</a:t>
            </a:r>
            <a:r>
              <a:rPr kumimoji="1" lang="ko-KR" altLang="en-US"/>
              <a:t> 테이블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ECCA55-8EA4-454A-B7E3-46F9B5479F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kumimoji="1" lang="ko-KR" altLang="en-US"/>
              <a:t>모든 수의 곱셈 </a:t>
            </a:r>
            <a:r>
              <a:rPr kumimoji="1" lang="en-US" altLang="ko-KR"/>
              <a:t>2</a:t>
            </a:r>
            <a:r>
              <a:rPr kumimoji="1" lang="en-US" altLang="ko-KR" baseline="30000"/>
              <a:t>8</a:t>
            </a:r>
            <a:r>
              <a:rPr kumimoji="1" lang="en-US" altLang="ko-KR"/>
              <a:t> </a:t>
            </a:r>
            <a:r>
              <a:rPr kumimoji="1" lang="ko-KR" altLang="en-US"/>
              <a:t>* </a:t>
            </a:r>
            <a:r>
              <a:rPr kumimoji="1" lang="en-US" altLang="ko-KR"/>
              <a:t>2</a:t>
            </a:r>
            <a:r>
              <a:rPr kumimoji="1" lang="en-US" altLang="ko-KR" baseline="30000"/>
              <a:t>8</a:t>
            </a:r>
            <a:r>
              <a:rPr kumimoji="1" lang="ko-KR" altLang="en-US" baseline="30000"/>
              <a:t> </a:t>
            </a:r>
            <a:r>
              <a:rPr kumimoji="1" lang="en-US" altLang="ko-KR"/>
              <a:t>=</a:t>
            </a:r>
            <a:r>
              <a:rPr kumimoji="1" lang="ko-KR" altLang="en-US"/>
              <a:t> </a:t>
            </a:r>
            <a:r>
              <a:rPr kumimoji="1" lang="en-US" altLang="ko-KR"/>
              <a:t>2</a:t>
            </a:r>
            <a:r>
              <a:rPr kumimoji="1" lang="en-US" altLang="ko-KR" baseline="30000"/>
              <a:t>16</a:t>
            </a:r>
            <a:r>
              <a:rPr kumimoji="1" lang="en-US" altLang="ko-KR"/>
              <a:t> 6kbyte </a:t>
            </a:r>
            <a:r>
              <a:rPr kumimoji="1" lang="ko-KR" altLang="en-US"/>
              <a:t>사용</a:t>
            </a:r>
            <a:endParaRPr kumimoji="1" lang="en-US" altLang="ko-KR"/>
          </a:p>
          <a:p>
            <a:endParaRPr kumimoji="1" lang="en-US" altLang="ko-KR"/>
          </a:p>
          <a:p>
            <a:r>
              <a:rPr kumimoji="1" lang="ko-KR" altLang="en-US"/>
              <a:t>행렬 </a:t>
            </a:r>
            <a:r>
              <a:rPr kumimoji="1" lang="en-US" altLang="ko-KR"/>
              <a:t>M </a:t>
            </a:r>
            <a:r>
              <a:rPr kumimoji="1" lang="ko-KR" altLang="en-US"/>
              <a:t>원소 </a:t>
            </a:r>
            <a:r>
              <a:rPr kumimoji="1" lang="en-US" altLang="ko-KR"/>
              <a:t>2</a:t>
            </a:r>
            <a:r>
              <a:rPr kumimoji="1" lang="en-US" altLang="ko-KR" baseline="30000"/>
              <a:t>8</a:t>
            </a:r>
            <a:r>
              <a:rPr kumimoji="1" lang="en-US" altLang="ko-KR"/>
              <a:t> </a:t>
            </a:r>
            <a:r>
              <a:rPr kumimoji="1" lang="ko-KR" altLang="en-US"/>
              <a:t>* </a:t>
            </a:r>
            <a:r>
              <a:rPr kumimoji="1" lang="en-US" altLang="ko-KR"/>
              <a:t>8</a:t>
            </a:r>
            <a:r>
              <a:rPr kumimoji="1" lang="ko-KR" altLang="en-US"/>
              <a:t> </a:t>
            </a:r>
            <a:r>
              <a:rPr kumimoji="1" lang="en-US" altLang="ko-KR"/>
              <a:t>=</a:t>
            </a:r>
            <a:r>
              <a:rPr kumimoji="1" lang="ko-KR" altLang="en-US"/>
              <a:t> </a:t>
            </a:r>
            <a:r>
              <a:rPr kumimoji="1" lang="en-US" altLang="ko-KR"/>
              <a:t>2</a:t>
            </a:r>
            <a:r>
              <a:rPr kumimoji="1" lang="en-US" altLang="ko-KR" baseline="30000"/>
              <a:t>12</a:t>
            </a:r>
            <a:r>
              <a:rPr kumimoji="1" lang="ko-KR" altLang="en-US" baseline="30000"/>
              <a:t>   </a:t>
            </a:r>
            <a:r>
              <a:rPr kumimoji="1" lang="en-US" altLang="ko-KR"/>
              <a:t>2kbyte </a:t>
            </a:r>
            <a:r>
              <a:rPr kumimoji="1" lang="ko-KR" altLang="en-US"/>
              <a:t>사용</a:t>
            </a:r>
            <a:endParaRPr kumimoji="1" lang="en-US" altLang="ko-KR"/>
          </a:p>
          <a:p>
            <a:endParaRPr kumimoji="1" lang="en-US" altLang="ko-KR" b="1" baseline="30000"/>
          </a:p>
          <a:p>
            <a:r>
              <a:rPr kumimoji="1" lang="ko-KR" altLang="en-US" sz="3200" baseline="30000" err="1"/>
              <a:t>아두이노</a:t>
            </a:r>
            <a:r>
              <a:rPr kumimoji="1" lang="ko-KR" altLang="en-US" sz="3200" baseline="30000"/>
              <a:t> </a:t>
            </a:r>
            <a:r>
              <a:rPr kumimoji="1" lang="ko-KR" altLang="en-US" sz="3200" baseline="30000" err="1"/>
              <a:t>우노</a:t>
            </a:r>
            <a:r>
              <a:rPr kumimoji="1" lang="en-US" altLang="ko-KR" sz="3200" baseline="30000"/>
              <a:t>(</a:t>
            </a:r>
            <a:r>
              <a:rPr kumimoji="1" lang="en" altLang="ko-KR" sz="3200" baseline="30000"/>
              <a:t>uno) </a:t>
            </a:r>
            <a:endParaRPr kumimoji="1" lang="en-US" altLang="ko-KR" sz="3200" baseline="30000"/>
          </a:p>
          <a:p>
            <a:pPr marL="0" indent="0">
              <a:buNone/>
            </a:pPr>
            <a:r>
              <a:rPr kumimoji="1" lang="ko-KR" altLang="en-US" sz="3200" baseline="30000"/>
              <a:t> </a:t>
            </a:r>
            <a:r>
              <a:rPr kumimoji="1" lang="en" altLang="ko-KR" sz="3200" baseline="30000"/>
              <a:t>ATmega328P AVR 8-bit </a:t>
            </a:r>
            <a:r>
              <a:rPr kumimoji="1" lang="ko-KR" altLang="en-US" sz="3200" baseline="30000" err="1"/>
              <a:t>마이크로컨트롤러</a:t>
            </a:r>
            <a:r>
              <a:rPr kumimoji="1" lang="ko-KR" altLang="en-US" sz="3200" baseline="30000"/>
              <a:t> </a:t>
            </a:r>
            <a:endParaRPr kumimoji="1" lang="en-US" altLang="ko-KR" sz="3200" baseline="30000"/>
          </a:p>
          <a:p>
            <a:pPr marL="0" indent="0">
              <a:buNone/>
            </a:pPr>
            <a:r>
              <a:rPr kumimoji="1" lang="en-US" altLang="ko-KR" sz="3200" baseline="30000"/>
              <a:t>2kbyte</a:t>
            </a:r>
            <a:r>
              <a:rPr kumimoji="1" lang="ko-KR" altLang="en-US" sz="3200" baseline="30000"/>
              <a:t>의 램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34B8B4-9924-B647-8192-A860E6279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814" y="2270892"/>
            <a:ext cx="4371340" cy="282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8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6799D-B3C1-4BAC-8B92-5F07A0F6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곱셈 규칙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2BDB31-EEB7-46FA-A05F-2D808D369F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805810"/>
            <a:ext cx="5888795" cy="2558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/>
              <a:t>uint8_t mul2(uint8_t a) {</a:t>
            </a:r>
          </a:p>
          <a:p>
            <a:pPr marL="0" indent="0">
              <a:buNone/>
            </a:pPr>
            <a:r>
              <a:rPr lang="en-US" altLang="ko-KR" sz="1800"/>
              <a:t>    return </a:t>
            </a:r>
            <a:r>
              <a:rPr lang="it-IT" altLang="ko-KR" sz="1800"/>
              <a:t>xtime</a:t>
            </a:r>
            <a:r>
              <a:rPr lang="en-US" altLang="ko-KR" sz="1800"/>
              <a:t>(a);</a:t>
            </a:r>
          </a:p>
          <a:p>
            <a:pPr marL="0" indent="0">
              <a:buNone/>
            </a:pPr>
            <a:r>
              <a:rPr lang="en-US" altLang="ko-KR" sz="1800"/>
              <a:t>}</a:t>
            </a:r>
          </a:p>
          <a:p>
            <a:pPr marL="0" indent="0">
              <a:buNone/>
            </a:pPr>
            <a:r>
              <a:rPr lang="en-US" altLang="ko-KR" sz="1800"/>
              <a:t>uint8_t mul3(uint8_t a) {  /* 3 = 2 + 1 */</a:t>
            </a:r>
          </a:p>
          <a:p>
            <a:pPr marL="0" indent="0">
              <a:buNone/>
            </a:pPr>
            <a:r>
              <a:rPr lang="en-US" altLang="ko-KR" sz="1800"/>
              <a:t>    return </a:t>
            </a:r>
            <a:r>
              <a:rPr lang="it-IT" altLang="ko-KR" sz="1800"/>
              <a:t>xtime</a:t>
            </a:r>
            <a:r>
              <a:rPr lang="en-US" altLang="ko-KR" sz="1800"/>
              <a:t>(a) ^ a;</a:t>
            </a:r>
          </a:p>
          <a:p>
            <a:pPr marL="0" indent="0">
              <a:buNone/>
            </a:pPr>
            <a:r>
              <a:rPr lang="en-US" altLang="ko-KR" sz="1800"/>
              <a:t>}</a:t>
            </a:r>
          </a:p>
          <a:p>
            <a:pPr marL="0" indent="0">
              <a:buNone/>
            </a:pPr>
            <a:endParaRPr lang="ko-KR" altLang="en-US" sz="18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5484C8-8A69-42B2-8511-9F32B93C9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250" y="5227035"/>
            <a:ext cx="3742930" cy="16505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A2EA97-9B07-42B4-9363-4C380F05423E}"/>
              </a:ext>
            </a:extLst>
          </p:cNvPr>
          <p:cNvSpPr txBox="1"/>
          <p:nvPr/>
        </p:nvSpPr>
        <p:spPr>
          <a:xfrm>
            <a:off x="5905572" y="1098354"/>
            <a:ext cx="61277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/>
              <a:t>uint8_t mul9(uint8_t a) {  /* 9 = 8 + 1 */</a:t>
            </a:r>
          </a:p>
          <a:p>
            <a:pPr marL="0" indent="0">
              <a:buNone/>
            </a:pPr>
            <a:r>
              <a:rPr lang="en-US" altLang="ko-KR" sz="1800"/>
              <a:t>    return </a:t>
            </a:r>
            <a:r>
              <a:rPr lang="it-IT" altLang="ko-KR" sz="1800"/>
              <a:t>xtime</a:t>
            </a:r>
            <a:r>
              <a:rPr lang="en-US" altLang="ko-KR" sz="1800"/>
              <a:t>(</a:t>
            </a:r>
            <a:r>
              <a:rPr lang="it-IT" altLang="ko-KR" sz="1800"/>
              <a:t>xtime</a:t>
            </a:r>
            <a:r>
              <a:rPr lang="en-US" altLang="ko-KR" sz="1800"/>
              <a:t>(</a:t>
            </a:r>
            <a:r>
              <a:rPr lang="it-IT" altLang="ko-KR" sz="1800"/>
              <a:t>xtime</a:t>
            </a:r>
            <a:r>
              <a:rPr lang="en-US" altLang="ko-KR" sz="1800"/>
              <a:t>(a))) ^ a;</a:t>
            </a:r>
          </a:p>
          <a:p>
            <a:pPr marL="0" indent="0">
              <a:buNone/>
            </a:pPr>
            <a:r>
              <a:rPr lang="en-US" altLang="ko-KR" sz="1800"/>
              <a:t>}</a:t>
            </a:r>
          </a:p>
          <a:p>
            <a:pPr marL="0" indent="0">
              <a:buNone/>
            </a:pPr>
            <a:r>
              <a:rPr lang="en-US" altLang="ko-KR" sz="1800"/>
              <a:t>uint8_t mul11(uint8_t a) {  /* 11 = 8 + 2 + 1 */</a:t>
            </a:r>
          </a:p>
          <a:p>
            <a:pPr marL="0" indent="0">
              <a:buNone/>
            </a:pPr>
            <a:r>
              <a:rPr lang="en-US" altLang="ko-KR" sz="1800"/>
              <a:t>    uint8_t a2 = </a:t>
            </a:r>
            <a:r>
              <a:rPr lang="it-IT" altLang="ko-KR" sz="1800"/>
              <a:t>xtime</a:t>
            </a:r>
            <a:r>
              <a:rPr lang="en-US" altLang="ko-KR" sz="1800"/>
              <a:t>(a), a4 = </a:t>
            </a:r>
            <a:r>
              <a:rPr lang="it-IT" altLang="ko-KR" sz="1800"/>
              <a:t>xtime</a:t>
            </a:r>
            <a:r>
              <a:rPr lang="en-US" altLang="ko-KR" sz="1800"/>
              <a:t>(a2), a8 = </a:t>
            </a:r>
            <a:r>
              <a:rPr lang="it-IT" altLang="ko-KR" sz="1800"/>
              <a:t>xtime</a:t>
            </a:r>
            <a:r>
              <a:rPr lang="en-US" altLang="ko-KR" sz="1800"/>
              <a:t>(a4);</a:t>
            </a:r>
          </a:p>
          <a:p>
            <a:pPr marL="0" indent="0">
              <a:buNone/>
            </a:pPr>
            <a:r>
              <a:rPr lang="en-US" altLang="ko-KR" sz="1800"/>
              <a:t>    return a8 ^ a2 ^ a;</a:t>
            </a:r>
          </a:p>
          <a:p>
            <a:pPr marL="0" indent="0">
              <a:buNone/>
            </a:pPr>
            <a:r>
              <a:rPr lang="en-US" altLang="ko-KR" sz="1800"/>
              <a:t>}</a:t>
            </a:r>
          </a:p>
          <a:p>
            <a:pPr marL="0" indent="0">
              <a:buNone/>
            </a:pPr>
            <a:r>
              <a:rPr lang="en-US" altLang="ko-KR" sz="1800"/>
              <a:t>uint8_t mul13(uint8_t a) {  /* 13 = 8 + 4 + 1 */</a:t>
            </a:r>
          </a:p>
          <a:p>
            <a:pPr marL="0" indent="0">
              <a:buNone/>
            </a:pPr>
            <a:r>
              <a:rPr lang="en-US" altLang="ko-KR" sz="1800"/>
              <a:t>    uint8_t a2 = </a:t>
            </a:r>
            <a:r>
              <a:rPr lang="it-IT" altLang="ko-KR" sz="1800"/>
              <a:t>xtime</a:t>
            </a:r>
            <a:r>
              <a:rPr lang="en-US" altLang="ko-KR" sz="1800"/>
              <a:t>(a), a4 = </a:t>
            </a:r>
            <a:r>
              <a:rPr lang="it-IT" altLang="ko-KR" sz="1800"/>
              <a:t>xtime</a:t>
            </a:r>
            <a:r>
              <a:rPr lang="en-US" altLang="ko-KR" sz="1800"/>
              <a:t>(a2), a8 = </a:t>
            </a:r>
            <a:r>
              <a:rPr lang="it-IT" altLang="ko-KR" sz="1800"/>
              <a:t>xtime</a:t>
            </a:r>
            <a:r>
              <a:rPr lang="en-US" altLang="ko-KR" sz="1800"/>
              <a:t>(a4);</a:t>
            </a:r>
          </a:p>
          <a:p>
            <a:pPr marL="0" indent="0">
              <a:buNone/>
            </a:pPr>
            <a:r>
              <a:rPr lang="en-US" altLang="ko-KR" sz="1800"/>
              <a:t>    return a8 ^ a4 ^ a;</a:t>
            </a:r>
          </a:p>
          <a:p>
            <a:pPr marL="0" indent="0">
              <a:buNone/>
            </a:pPr>
            <a:r>
              <a:rPr lang="en-US" altLang="ko-KR" sz="1800"/>
              <a:t>}</a:t>
            </a:r>
          </a:p>
          <a:p>
            <a:pPr marL="0" indent="0">
              <a:buNone/>
            </a:pPr>
            <a:r>
              <a:rPr lang="en-US" altLang="ko-KR" sz="1800"/>
              <a:t>uint8_t mul14(uint8_t a) {  /* 14 = 8 + 4 + 2 */</a:t>
            </a:r>
          </a:p>
          <a:p>
            <a:pPr marL="0" indent="0">
              <a:buNone/>
            </a:pPr>
            <a:r>
              <a:rPr lang="en-US" altLang="ko-KR" sz="1800"/>
              <a:t>    uint8_t a2 = </a:t>
            </a:r>
            <a:r>
              <a:rPr lang="it-IT" altLang="ko-KR" sz="1800"/>
              <a:t>xtime</a:t>
            </a:r>
            <a:r>
              <a:rPr lang="en-US" altLang="ko-KR" sz="1800"/>
              <a:t>(a), a4 = </a:t>
            </a:r>
            <a:r>
              <a:rPr lang="it-IT" altLang="ko-KR" sz="1800"/>
              <a:t>xtime</a:t>
            </a:r>
            <a:r>
              <a:rPr lang="en-US" altLang="ko-KR" sz="1800"/>
              <a:t>(a2), a8 = </a:t>
            </a:r>
            <a:r>
              <a:rPr lang="it-IT" altLang="ko-KR" sz="1800"/>
              <a:t>xtime</a:t>
            </a:r>
            <a:r>
              <a:rPr lang="en-US" altLang="ko-KR" sz="1800"/>
              <a:t>(a4);</a:t>
            </a:r>
          </a:p>
          <a:p>
            <a:pPr marL="0" indent="0">
              <a:buNone/>
            </a:pPr>
            <a:r>
              <a:rPr lang="en-US" altLang="ko-KR" sz="1800"/>
              <a:t>    return a8 ^ a4 ^ a2;</a:t>
            </a:r>
          </a:p>
          <a:p>
            <a:pPr marL="0" indent="0">
              <a:buNone/>
            </a:pPr>
            <a:r>
              <a:rPr lang="en-US" altLang="ko-KR" sz="1800"/>
              <a:t>}</a:t>
            </a:r>
            <a:endParaRPr lang="ko-KR" alt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C9F25E-A97E-4682-A370-D98686A2950B}"/>
              </a:ext>
            </a:extLst>
          </p:cNvPr>
          <p:cNvSpPr txBox="1"/>
          <p:nvPr/>
        </p:nvSpPr>
        <p:spPr>
          <a:xfrm>
            <a:off x="411920" y="1149088"/>
            <a:ext cx="612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altLang="ko-KR" sz="1800" b="1"/>
              <a:t>#define xtime(x)   ((x&lt;&lt;1) ^ (((x&gt;&gt;7) &amp; 1) * 0x1B))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1B8AD96-B410-4BDC-8F0B-838728549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587" y="5227035"/>
            <a:ext cx="4077413" cy="163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8704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2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CryptoCraft 테마</vt:lpstr>
      <vt:lpstr>제목 테마</vt:lpstr>
      <vt:lpstr>GF(28) 곱셈</vt:lpstr>
      <vt:lpstr> 갈루아 체(Galois field)</vt:lpstr>
      <vt:lpstr> 덧셈 곱셈</vt:lpstr>
      <vt:lpstr>덧셈</vt:lpstr>
      <vt:lpstr> 곱셈</vt:lpstr>
      <vt:lpstr> FEA MDS matrix</vt:lpstr>
      <vt:lpstr> 곱셈 연산 수행</vt:lpstr>
      <vt:lpstr> 룩업 테이블 </vt:lpstr>
      <vt:lpstr> 곱셈 규칙 </vt:lpstr>
      <vt:lpstr> 곱셈 규칙 </vt:lpstr>
      <vt:lpstr> log table </vt:lpstr>
      <vt:lpstr> subfield representation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revision>1</cp:revision>
  <dcterms:created xsi:type="dcterms:W3CDTF">2019-03-05T04:29:07Z</dcterms:created>
  <dcterms:modified xsi:type="dcterms:W3CDTF">2020-12-20T10:45:57Z</dcterms:modified>
</cp:coreProperties>
</file>