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+mn-lt"/>
        <a:ea typeface="+mn-ea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0" pos="3826" userDrawn="1">
          <p15:clr>
            <a:srgbClr val="A4A3A4"/>
          </p15:clr>
        </p15:guide>
        <p15:guide id="1" orient="horz" pos="2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26" d="100"/>
          <a:sy n="126" d="100"/>
        </p:scale>
        <p:origin x="541" y="100"/>
      </p:cViewPr>
      <p:guideLst>
        <p:guide pos="3826"/>
        <p:guide orient="horz" pos="21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strike="noStrike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17/02/2019</a:t>
            </a:fld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strike="noStrike" cap="none" dirty="0" smtClean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•"/>
        <a:defRPr lang="ko-KR" sz="2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온라인 세미나</a:t>
            </a:r>
            <a:endParaRPr lang="ko-KR" altLang="en-US" sz="5865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 lnSpcReduction="10000"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2019. 02. 17.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한성대학교 IT응용시스템공학과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권혁동</a:t>
            </a:r>
            <a:endParaRPr lang="en-US" altLang="ko-KR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https://youtu.be/U9crHm57wYE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>
            <a:off x="1191260" y="3743325"/>
            <a:ext cx="982853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연구 진행 현황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7445" cy="127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 txBox="1">
            <a:spLocks noGrp="1"/>
          </p:cNvSpPr>
          <p:nvPr>
            <p:ph idx="4"/>
          </p:nvPr>
        </p:nvSpPr>
        <p:spPr>
          <a:xfrm>
            <a:off x="1054735" y="2381250"/>
            <a:ext cx="10106660" cy="366776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eaLnBrk="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구글 스프레드시트의 작업 결과물을 공유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공동 작업자: 김경호, 김현준, 최승주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팀원들의 협력으로 순조로운 진행을 보임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4470" cy="147256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>
              <a:buFontTx/>
              <a:buNone/>
            </a:pPr>
            <a:r>
              <a:rPr lang="en-US" altLang="ko-KR" sz="5865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감사합니다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670" cy="1756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2019. 02. 17.</a:t>
            </a:r>
            <a:endParaRPr lang="ko-KR" altLang="en-US" sz="32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3"/>
          <p:cNvCxnSpPr/>
          <p:nvPr/>
        </p:nvCxnSpPr>
        <p:spPr>
          <a:xfrm>
            <a:off x="1191260" y="3743325"/>
            <a:ext cx="9829165" cy="127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연구 진행 방법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1530350" y="3980815"/>
            <a:ext cx="9131935" cy="24930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국민대학교 연구실과 연계 연구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코드 분석 및 취약점 가능성 부분을 검토 후 공유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165" y="2044700"/>
            <a:ext cx="1542415" cy="1535430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880" y="2050415"/>
            <a:ext cx="1807210" cy="1532255"/>
          </a:xfrm>
          <a:prstGeom prst="rect">
            <a:avLst/>
          </a:prstGeom>
          <a:noFill/>
        </p:spPr>
      </p:pic>
      <p:cxnSp>
        <p:nvCxnSpPr>
          <p:cNvPr id="7" name="도형 6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타깃 디바이스 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75" y="2585720"/>
            <a:ext cx="3931285" cy="2816225"/>
          </a:xfrm>
          <a:prstGeom prst="rect">
            <a:avLst/>
          </a:prstGeom>
          <a:noFill/>
        </p:spPr>
      </p:pic>
      <p:sp>
        <p:nvSpPr>
          <p:cNvPr id="5" name="내용 개체 틀 4"/>
          <p:cNvSpPr txBox="1">
            <a:spLocks noGrp="1"/>
          </p:cNvSpPr>
          <p:nvPr>
            <p:ph idx="2"/>
          </p:nvPr>
        </p:nvSpPr>
        <p:spPr>
          <a:xfrm>
            <a:off x="6128385" y="2185670"/>
            <a:ext cx="5778500" cy="35687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Atmel AVR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8비트 프로세서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구조가 단순함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5080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연산능력은 떨어짐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마스킹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1054735" y="2197735"/>
            <a:ext cx="10106025" cy="341757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원본 데이터에 임의의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마스크 값을 추가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파형 분석 시 마스크 값으로 인해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원활한 관측이 어려움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본 연구에서는 마스킹이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임의로 소실되는 현상</a:t>
            </a: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연구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50800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= 커플링 현상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커플링 현상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3"/>
          <p:cNvSpPr>
            <a:spLocks/>
          </p:cNvSpPr>
          <p:nvPr/>
        </p:nvSpPr>
        <p:spPr>
          <a:xfrm>
            <a:off x="6581775" y="218440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flipV="1">
            <a:off x="5673090" y="2766060"/>
            <a:ext cx="909320" cy="5080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>
            <a:off x="4396105" y="2585720"/>
            <a:ext cx="12776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00000100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내용 개체 틀 6"/>
          <p:cNvSpPr txBox="1">
            <a:spLocks noGrp="1"/>
          </p:cNvSpPr>
          <p:nvPr>
            <p:ph idx="3"/>
          </p:nvPr>
        </p:nvSpPr>
        <p:spPr>
          <a:xfrm>
            <a:off x="1054735" y="3559810"/>
            <a:ext cx="1010602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Overwriting Effect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값이 있는 레지스터에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새로운 값을 덮어 쓸 경우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커플링 현상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3"/>
          <p:cNvSpPr>
            <a:spLocks/>
          </p:cNvSpPr>
          <p:nvPr/>
        </p:nvSpPr>
        <p:spPr>
          <a:xfrm>
            <a:off x="3020060" y="290449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stCxn id="8" idx="3"/>
            <a:endCxn id="9" idx="1"/>
          </p:cNvCxnSpPr>
          <p:nvPr/>
        </p:nvCxnSpPr>
        <p:spPr>
          <a:xfrm>
            <a:off x="4244975" y="2240280"/>
            <a:ext cx="2127250" cy="62039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 txBox="1">
            <a:spLocks noGrp="1"/>
          </p:cNvSpPr>
          <p:nvPr>
            <p:ph idx="3"/>
          </p:nvPr>
        </p:nvSpPr>
        <p:spPr>
          <a:xfrm>
            <a:off x="1054735" y="3961130"/>
            <a:ext cx="1010602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Overwriting Effect in pipeline register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연산용 파이프라인 레지스터에 </a:t>
            </a: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값을 덮어 쓸 경우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3018155" y="165862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r12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6371590" y="227838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rb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>
            <a:stCxn id="4" idx="3"/>
            <a:endCxn id="9" idx="1"/>
          </p:cNvCxnSpPr>
          <p:nvPr/>
        </p:nvCxnSpPr>
        <p:spPr>
          <a:xfrm flipV="1">
            <a:off x="4246880" y="2860040"/>
            <a:ext cx="2125345" cy="62674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커플링 현상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2755265" y="2471420"/>
            <a:ext cx="2743835" cy="763905"/>
            <a:chOff x="2755265" y="2471420"/>
            <a:chExt cx="2743835" cy="763905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>
              <a:off x="2757170" y="2471420"/>
              <a:ext cx="2742565" cy="762000"/>
            </a:xfrm>
            <a:prstGeom prst="rect">
              <a:avLst/>
            </a:prstGeom>
            <a:solidFill>
              <a:srgbClr val="7DCD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>
              <a:off x="2755265" y="3011805"/>
              <a:ext cx="2742565" cy="219710"/>
            </a:xfrm>
            <a:prstGeom prst="rect">
              <a:avLst/>
            </a:prstGeom>
            <a:solidFill>
              <a:srgbClr val="00990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>
              <a:off x="3007995" y="305244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>
              <a:off x="3186430" y="3050540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>
              <a:off x="3364865" y="304863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>
              <a:off x="3701415" y="3050540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>
              <a:off x="3879850" y="304863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4066540" y="305498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4239895" y="304863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>
              <a:off x="4418330" y="305498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>
              <a:off x="4596765" y="3053080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4"/>
            <p:cNvSpPr>
              <a:spLocks/>
            </p:cNvSpPr>
            <p:nvPr/>
          </p:nvSpPr>
          <p:spPr>
            <a:xfrm>
              <a:off x="4776470" y="3053080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도형 15"/>
            <p:cNvSpPr>
              <a:spLocks/>
            </p:cNvSpPr>
            <p:nvPr/>
          </p:nvSpPr>
          <p:spPr>
            <a:xfrm>
              <a:off x="4954905" y="305117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16"/>
            <p:cNvSpPr>
              <a:spLocks/>
            </p:cNvSpPr>
            <p:nvPr/>
          </p:nvSpPr>
          <p:spPr>
            <a:xfrm>
              <a:off x="5142865" y="3051175"/>
              <a:ext cx="127000" cy="180975"/>
            </a:xfrm>
            <a:prstGeom prst="rect">
              <a:avLst/>
            </a:prstGeom>
            <a:solidFill>
              <a:srgbClr val="FFD96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17"/>
            <p:cNvSpPr>
              <a:spLocks/>
            </p:cNvSpPr>
            <p:nvPr/>
          </p:nvSpPr>
          <p:spPr>
            <a:xfrm>
              <a:off x="3002915" y="2618740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18"/>
            <p:cNvSpPr>
              <a:spLocks/>
            </p:cNvSpPr>
            <p:nvPr/>
          </p:nvSpPr>
          <p:spPr>
            <a:xfrm>
              <a:off x="3483610" y="2616835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19"/>
            <p:cNvSpPr>
              <a:spLocks/>
            </p:cNvSpPr>
            <p:nvPr/>
          </p:nvSpPr>
          <p:spPr>
            <a:xfrm>
              <a:off x="3948430" y="2623185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0"/>
            <p:cNvSpPr>
              <a:spLocks/>
            </p:cNvSpPr>
            <p:nvPr/>
          </p:nvSpPr>
          <p:spPr>
            <a:xfrm>
              <a:off x="4413250" y="2621280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21"/>
            <p:cNvSpPr>
              <a:spLocks/>
            </p:cNvSpPr>
            <p:nvPr/>
          </p:nvSpPr>
          <p:spPr>
            <a:xfrm>
              <a:off x="4886325" y="2619375"/>
              <a:ext cx="344170" cy="393065"/>
            </a:xfrm>
            <a:prstGeom prst="rect">
              <a:avLst/>
            </a:prstGeom>
            <a:solidFill>
              <a:srgbClr val="404040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 smtClean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24" name="도형 23"/>
          <p:cNvSpPr>
            <a:spLocks/>
          </p:cNvSpPr>
          <p:nvPr/>
        </p:nvSpPr>
        <p:spPr>
          <a:xfrm>
            <a:off x="6830695" y="2266315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24"/>
          <p:cNvCxnSpPr>
            <a:stCxn id="4" idx="3"/>
            <a:endCxn id="24" idx="1"/>
          </p:cNvCxnSpPr>
          <p:nvPr/>
        </p:nvCxnSpPr>
        <p:spPr>
          <a:xfrm flipV="1">
            <a:off x="5499100" y="2847975"/>
            <a:ext cx="1332230" cy="5080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5"/>
          <p:cNvSpPr txBox="1">
            <a:spLocks noGrp="1"/>
          </p:cNvSpPr>
          <p:nvPr>
            <p:ph idx="4"/>
          </p:nvPr>
        </p:nvSpPr>
        <p:spPr>
          <a:xfrm>
            <a:off x="1054735" y="3559810"/>
            <a:ext cx="1010602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Memory Remnant Effect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메모리에서 값을 불러오는 값</a:t>
            </a: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끼리 영향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커플링 현상</a:t>
            </a: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6810" cy="635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도형 3"/>
          <p:cNvSpPr>
            <a:spLocks/>
          </p:cNvSpPr>
          <p:nvPr/>
        </p:nvSpPr>
        <p:spPr>
          <a:xfrm>
            <a:off x="4396740" y="2184400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r25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00000010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>
            <a:stCxn id="6" idx="1"/>
            <a:endCxn id="8" idx="3"/>
          </p:cNvCxnSpPr>
          <p:nvPr/>
        </p:nvCxnSpPr>
        <p:spPr>
          <a:xfrm flipH="1" flipV="1">
            <a:off x="6849110" y="2764155"/>
            <a:ext cx="935990" cy="6985"/>
          </a:xfrm>
          <a:prstGeom prst="straightConnector1">
            <a:avLst/>
          </a:prstGeom>
          <a:ln w="190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>
            <a:spLocks/>
          </p:cNvSpPr>
          <p:nvPr/>
        </p:nvSpPr>
        <p:spPr>
          <a:xfrm>
            <a:off x="7784465" y="2585720"/>
            <a:ext cx="1277620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00000100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7" name="내용 개체 틀 6"/>
          <p:cNvSpPr txBox="1">
            <a:spLocks noGrp="1"/>
          </p:cNvSpPr>
          <p:nvPr>
            <p:ph idx="4"/>
          </p:nvPr>
        </p:nvSpPr>
        <p:spPr>
          <a:xfrm>
            <a:off x="1054735" y="3559810"/>
            <a:ext cx="10106025" cy="255460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Neighbour Leakage Effect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인접 레지스터</a:t>
            </a: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에 값이 저장될 경우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5622290" y="2182495"/>
            <a:ext cx="1227455" cy="1163320"/>
          </a:xfrm>
          <a:prstGeom prst="rect">
            <a:avLst/>
          </a:prstGeom>
          <a:solidFill>
            <a:srgbClr val="FFC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r26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 idx="1"/>
          </p:nvPr>
        </p:nvSpPr>
        <p:spPr>
          <a:xfrm>
            <a:off x="609600" y="274320"/>
            <a:ext cx="10974070" cy="114427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연구 진행 현황</a:t>
            </a:r>
            <a:endParaRPr lang="ko-KR" altLang="en-US" sz="4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"/>
          <p:cNvCxnSpPr/>
          <p:nvPr/>
        </p:nvCxnSpPr>
        <p:spPr>
          <a:xfrm>
            <a:off x="596265" y="1394460"/>
            <a:ext cx="8767445" cy="1270"/>
          </a:xfrm>
          <a:prstGeom prst="line">
            <a:avLst/>
          </a:prstGeom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/>
          <p:cNvSpPr txBox="1">
            <a:spLocks noGrp="1"/>
          </p:cNvSpPr>
          <p:nvPr>
            <p:ph idx="4"/>
          </p:nvPr>
        </p:nvSpPr>
        <p:spPr>
          <a:xfrm>
            <a:off x="1054735" y="2414270"/>
            <a:ext cx="10106660" cy="358584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54000" indent="-254000" algn="l" defTabSz="508000" eaLnBrk="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1월: 초동 세미나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2월: 코드 분석 및 취약점 파악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54000" indent="-254000" algn="l" defTabSz="508000" eaLnBrk="0" fontAlgn="auto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28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3월: 논문 작성 마무리 및 제출</a:t>
            </a:r>
            <a:endParaRPr lang="ko-KR" altLang="en-US" sz="28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11</Pages>
  <Words>181</Words>
  <Characters>0</Characters>
  <Application>Microsoft Office PowerPoint</Application>
  <DocSecurity>0</DocSecurity>
  <PresentationFormat>와이드스크린</PresentationFormat>
  <Lines>0</Lines>
  <Paragraphs>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오피스 테마</vt:lpstr>
      <vt:lpstr>온라인 세미나</vt:lpstr>
      <vt:lpstr>연구 진행 방법</vt:lpstr>
      <vt:lpstr>타깃 디바이스 </vt:lpstr>
      <vt:lpstr>마스킹</vt:lpstr>
      <vt:lpstr>커플링 현상</vt:lpstr>
      <vt:lpstr>커플링 현상</vt:lpstr>
      <vt:lpstr>커플링 현상</vt:lpstr>
      <vt:lpstr>커플링 현상</vt:lpstr>
      <vt:lpstr>연구 진행 현황</vt:lpstr>
      <vt:lpstr>연구 진행 현황</vt:lpstr>
      <vt:lpstr>감사합니다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세미나</dc:title>
  <dc:creator>Kor Lethean</dc:creator>
  <cp:lastModifiedBy>info2</cp:lastModifiedBy>
  <cp:revision>4</cp:revision>
  <dcterms:modified xsi:type="dcterms:W3CDTF">2019-02-17T09:38:50Z</dcterms:modified>
</cp:coreProperties>
</file>