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1" r:id="rId6"/>
    <p:sldId id="283" r:id="rId7"/>
    <p:sldId id="282" r:id="rId8"/>
    <p:sldId id="284" r:id="rId9"/>
    <p:sldId id="285" r:id="rId10"/>
    <p:sldId id="28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312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219612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21961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135453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13545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4054634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40546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</a:t>
            </a:r>
            <a:r>
              <a:rPr lang="ko-KR" altLang="en-US" dirty="0"/>
              <a:t> 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ARM</a:t>
            </a:r>
            <a:r>
              <a:rPr lang="ko-KR" altLang="en-US" dirty="0"/>
              <a:t>에서 제작하는 </a:t>
            </a:r>
            <a:r>
              <a:rPr lang="en-US" altLang="ko-KR" dirty="0"/>
              <a:t>CPU </a:t>
            </a:r>
            <a:r>
              <a:rPr lang="ko-KR" altLang="en-US" dirty="0"/>
              <a:t>아키텍처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Cortex-A </a:t>
            </a:r>
            <a:r>
              <a:rPr lang="ko-KR" altLang="en-US" dirty="0"/>
              <a:t>시리즈가 최신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ARMv7: 32-bit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ARMv8: 64-bit (AArch64)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종류의 레지스터로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스칼라 레지스터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벡터 레지스터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C76B8-802D-44E6-AB1C-C4337AA7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9A458-4147-4DED-9B03-85E462211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스칼라 레지스터는 일반적인 레지스터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64-bit</a:t>
            </a:r>
            <a:r>
              <a:rPr lang="ko-KR" altLang="en-US" dirty="0"/>
              <a:t>의 크기를 지니며</a:t>
            </a:r>
            <a:r>
              <a:rPr lang="en-US" altLang="ko-KR" dirty="0"/>
              <a:t>, 31</a:t>
            </a:r>
            <a:r>
              <a:rPr lang="ko-KR" altLang="en-US" dirty="0"/>
              <a:t>개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벡터 레지스터는 데이터의 병렬화가 가능한 레지스터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128-bit</a:t>
            </a:r>
            <a:r>
              <a:rPr lang="ko-KR" altLang="en-US" dirty="0"/>
              <a:t>의 크기를 지니며</a:t>
            </a:r>
            <a:r>
              <a:rPr lang="en-US" altLang="ko-KR" dirty="0"/>
              <a:t>, 32</a:t>
            </a:r>
            <a:r>
              <a:rPr lang="ko-KR" altLang="en-US" dirty="0"/>
              <a:t>개 사용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벡터 레지스터를 지원하는 벡터 </a:t>
            </a:r>
            <a:r>
              <a:rPr lang="ko-KR" altLang="en-US" dirty="0" err="1"/>
              <a:t>인스트럭션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흔히 </a:t>
            </a:r>
            <a:r>
              <a:rPr lang="en-US" altLang="ko-KR" dirty="0"/>
              <a:t>SIMD(Single Instruction Multiple Data)</a:t>
            </a:r>
            <a:r>
              <a:rPr lang="ko-KR" altLang="en-US" dirty="0"/>
              <a:t>라 부름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스칼라 </a:t>
            </a:r>
            <a:r>
              <a:rPr lang="ko-KR" altLang="en-US" dirty="0" err="1"/>
              <a:t>인스트럭션과</a:t>
            </a:r>
            <a:r>
              <a:rPr lang="ko-KR" altLang="en-US" dirty="0"/>
              <a:t> 호환되지 않으므로</a:t>
            </a:r>
            <a:r>
              <a:rPr lang="en-US" altLang="ko-KR" dirty="0"/>
              <a:t> </a:t>
            </a:r>
            <a:r>
              <a:rPr lang="ko-KR" altLang="en-US" dirty="0"/>
              <a:t>따로 사용</a:t>
            </a:r>
          </a:p>
        </p:txBody>
      </p:sp>
    </p:spTree>
    <p:extLst>
      <p:ext uri="{BB962C8B-B14F-4D97-AF65-F5344CB8AC3E}">
        <p14:creationId xmlns:p14="http://schemas.microsoft.com/office/powerpoint/2010/main" val="4064327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F4B8-F46E-4568-BD99-8139903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26D04-A8C3-45A6-8225-4BFD0B14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565321"/>
            <a:ext cx="11369675" cy="2644979"/>
          </a:xfrm>
        </p:spPr>
        <p:txBody>
          <a:bodyPr/>
          <a:lstStyle/>
          <a:p>
            <a:r>
              <a:rPr lang="ko-KR" altLang="en-US" dirty="0"/>
              <a:t>벡터 </a:t>
            </a:r>
            <a:r>
              <a:rPr lang="ko-KR" altLang="en-US" dirty="0" err="1"/>
              <a:t>인스트럭션을</a:t>
            </a:r>
            <a:r>
              <a:rPr lang="ko-KR" altLang="en-US" dirty="0"/>
              <a:t> 사용하여 병렬적으로 연산이 가능</a:t>
            </a:r>
            <a:endParaRPr lang="en-US" altLang="ko-KR" dirty="0"/>
          </a:p>
          <a:p>
            <a:pPr lvl="1"/>
            <a:r>
              <a:rPr lang="ko-KR" altLang="en-US" dirty="0"/>
              <a:t>스칼라 레지스터 또는 </a:t>
            </a:r>
            <a:r>
              <a:rPr lang="en-US" altLang="ko-KR" dirty="0"/>
              <a:t>AVR </a:t>
            </a:r>
            <a:r>
              <a:rPr lang="ko-KR" altLang="en-US" dirty="0"/>
              <a:t>같은 환경에서는 이와 같은 연산이 불가능</a:t>
            </a: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C8F5603A-0CFE-4BDA-8A23-9F0127636390}"/>
              </a:ext>
            </a:extLst>
          </p:cNvPr>
          <p:cNvCxnSpPr>
            <a:stCxn id="12" idx="0"/>
            <a:endCxn id="54" idx="2"/>
          </p:cNvCxnSpPr>
          <p:nvPr/>
        </p:nvCxnSpPr>
        <p:spPr>
          <a:xfrm>
            <a:off x="5603328" y="1831748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1662D09C-C073-4A95-A7F2-6FD8226ADEEA}"/>
              </a:ext>
            </a:extLst>
          </p:cNvPr>
          <p:cNvCxnSpPr>
            <a:cxnSpLocks/>
            <a:stCxn id="11" idx="0"/>
            <a:endCxn id="53" idx="2"/>
          </p:cNvCxnSpPr>
          <p:nvPr/>
        </p:nvCxnSpPr>
        <p:spPr>
          <a:xfrm>
            <a:off x="5289992" y="1831748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529770A-733C-4EB3-9FAD-1E4B7EBFB18C}"/>
              </a:ext>
            </a:extLst>
          </p:cNvPr>
          <p:cNvCxnSpPr>
            <a:cxnSpLocks/>
            <a:stCxn id="10" idx="0"/>
            <a:endCxn id="52" idx="2"/>
          </p:cNvCxnSpPr>
          <p:nvPr/>
        </p:nvCxnSpPr>
        <p:spPr>
          <a:xfrm>
            <a:off x="4976656" y="1831748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923868F-A588-4362-AAD0-0304A8DA17E1}"/>
              </a:ext>
            </a:extLst>
          </p:cNvPr>
          <p:cNvCxnSpPr>
            <a:cxnSpLocks/>
            <a:stCxn id="9" idx="0"/>
            <a:endCxn id="51" idx="2"/>
          </p:cNvCxnSpPr>
          <p:nvPr/>
        </p:nvCxnSpPr>
        <p:spPr>
          <a:xfrm>
            <a:off x="4663320" y="1831747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048BA8BB-F0B0-4298-B748-94ABC1CF2317}"/>
              </a:ext>
            </a:extLst>
          </p:cNvPr>
          <p:cNvCxnSpPr>
            <a:cxnSpLocks/>
            <a:stCxn id="16" idx="0"/>
            <a:endCxn id="58" idx="2"/>
          </p:cNvCxnSpPr>
          <p:nvPr/>
        </p:nvCxnSpPr>
        <p:spPr>
          <a:xfrm>
            <a:off x="4349984" y="1831746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DD48CFA-1B0A-458B-A2FD-A65DE774B836}"/>
              </a:ext>
            </a:extLst>
          </p:cNvPr>
          <p:cNvCxnSpPr>
            <a:cxnSpLocks/>
            <a:stCxn id="15" idx="0"/>
            <a:endCxn id="57" idx="2"/>
          </p:cNvCxnSpPr>
          <p:nvPr/>
        </p:nvCxnSpPr>
        <p:spPr>
          <a:xfrm>
            <a:off x="4036648" y="1831746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9E559768-CF92-4B7F-8E5A-27657C23E4FB}"/>
              </a:ext>
            </a:extLst>
          </p:cNvPr>
          <p:cNvCxnSpPr>
            <a:cxnSpLocks/>
            <a:stCxn id="14" idx="0"/>
            <a:endCxn id="56" idx="2"/>
          </p:cNvCxnSpPr>
          <p:nvPr/>
        </p:nvCxnSpPr>
        <p:spPr>
          <a:xfrm>
            <a:off x="3723312" y="1831746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2115B9FF-6343-416E-9C0C-F2FB2A4541F2}"/>
              </a:ext>
            </a:extLst>
          </p:cNvPr>
          <p:cNvCxnSpPr>
            <a:cxnSpLocks/>
            <a:stCxn id="13" idx="0"/>
            <a:endCxn id="55" idx="2"/>
          </p:cNvCxnSpPr>
          <p:nvPr/>
        </p:nvCxnSpPr>
        <p:spPr>
          <a:xfrm>
            <a:off x="3409976" y="1831745"/>
            <a:ext cx="2880728" cy="87174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064C6790-D244-4179-BD9A-D11E88292DE6}"/>
              </a:ext>
            </a:extLst>
          </p:cNvPr>
          <p:cNvCxnSpPr>
            <a:cxnSpLocks/>
            <a:stCxn id="33" idx="0"/>
            <a:endCxn id="54" idx="2"/>
          </p:cNvCxnSpPr>
          <p:nvPr/>
        </p:nvCxnSpPr>
        <p:spPr>
          <a:xfrm flipH="1">
            <a:off x="8484056" y="1831743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0A93992D-CAE6-4726-8C4C-01D0F7299390}"/>
              </a:ext>
            </a:extLst>
          </p:cNvPr>
          <p:cNvCxnSpPr>
            <a:cxnSpLocks/>
            <a:stCxn id="32" idx="0"/>
            <a:endCxn id="53" idx="2"/>
          </p:cNvCxnSpPr>
          <p:nvPr/>
        </p:nvCxnSpPr>
        <p:spPr>
          <a:xfrm flipH="1">
            <a:off x="8170720" y="1831743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FD596B99-AF85-4D3C-91EA-ECC0965B6AA7}"/>
              </a:ext>
            </a:extLst>
          </p:cNvPr>
          <p:cNvCxnSpPr>
            <a:cxnSpLocks/>
            <a:stCxn id="31" idx="0"/>
            <a:endCxn id="52" idx="2"/>
          </p:cNvCxnSpPr>
          <p:nvPr/>
        </p:nvCxnSpPr>
        <p:spPr>
          <a:xfrm flipH="1">
            <a:off x="7857384" y="1831743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AF8EDB97-6907-44F8-9D3C-C2A6F1D908EB}"/>
              </a:ext>
            </a:extLst>
          </p:cNvPr>
          <p:cNvCxnSpPr>
            <a:cxnSpLocks/>
            <a:stCxn id="30" idx="0"/>
            <a:endCxn id="51" idx="2"/>
          </p:cNvCxnSpPr>
          <p:nvPr/>
        </p:nvCxnSpPr>
        <p:spPr>
          <a:xfrm flipH="1">
            <a:off x="7544048" y="1831742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08259006-B438-433E-9817-D82BBE12E9FF}"/>
              </a:ext>
            </a:extLst>
          </p:cNvPr>
          <p:cNvCxnSpPr>
            <a:cxnSpLocks/>
            <a:stCxn id="37" idx="0"/>
            <a:endCxn id="58" idx="2"/>
          </p:cNvCxnSpPr>
          <p:nvPr/>
        </p:nvCxnSpPr>
        <p:spPr>
          <a:xfrm flipH="1">
            <a:off x="7230712" y="1831741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A6A6C91D-AAD6-42F9-A735-91690F9212E6}"/>
              </a:ext>
            </a:extLst>
          </p:cNvPr>
          <p:cNvCxnSpPr>
            <a:cxnSpLocks/>
            <a:stCxn id="36" idx="0"/>
            <a:endCxn id="57" idx="2"/>
          </p:cNvCxnSpPr>
          <p:nvPr/>
        </p:nvCxnSpPr>
        <p:spPr>
          <a:xfrm flipH="1">
            <a:off x="6917376" y="1831741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AFB13EF8-C56A-4ED8-91CB-BDAFCF2449D6}"/>
              </a:ext>
            </a:extLst>
          </p:cNvPr>
          <p:cNvCxnSpPr>
            <a:cxnSpLocks/>
            <a:stCxn id="35" idx="0"/>
            <a:endCxn id="56" idx="2"/>
          </p:cNvCxnSpPr>
          <p:nvPr/>
        </p:nvCxnSpPr>
        <p:spPr>
          <a:xfrm flipH="1">
            <a:off x="6604040" y="1831741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DA1FD076-C710-425D-AF36-3F2F14CFBBA4}"/>
              </a:ext>
            </a:extLst>
          </p:cNvPr>
          <p:cNvCxnSpPr>
            <a:cxnSpLocks/>
            <a:stCxn id="34" idx="0"/>
            <a:endCxn id="55" idx="2"/>
          </p:cNvCxnSpPr>
          <p:nvPr/>
        </p:nvCxnSpPr>
        <p:spPr>
          <a:xfrm flipH="1">
            <a:off x="6290704" y="1831740"/>
            <a:ext cx="2496316" cy="87174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D05B4D8-D80C-460D-A603-5E401D5086B8}"/>
              </a:ext>
            </a:extLst>
          </p:cNvPr>
          <p:cNvGrpSpPr/>
          <p:nvPr/>
        </p:nvGrpSpPr>
        <p:grpSpPr>
          <a:xfrm>
            <a:off x="746620" y="1518409"/>
            <a:ext cx="5013376" cy="313339"/>
            <a:chOff x="746620" y="1518409"/>
            <a:chExt cx="5013376" cy="31333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7CEB9FC-9C95-491E-AB6F-81FAA07DB4F0}"/>
                </a:ext>
              </a:extLst>
            </p:cNvPr>
            <p:cNvSpPr/>
            <p:nvPr/>
          </p:nvSpPr>
          <p:spPr>
            <a:xfrm flipV="1">
              <a:off x="746620" y="1518409"/>
              <a:ext cx="2506688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EA99EC4-F741-4BF7-B698-56FC2F9845B9}"/>
                </a:ext>
              </a:extLst>
            </p:cNvPr>
            <p:cNvSpPr/>
            <p:nvPr/>
          </p:nvSpPr>
          <p:spPr>
            <a:xfrm flipV="1">
              <a:off x="3253308" y="1518409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5B9616-F0F8-44D2-AACD-C79DA22D390D}"/>
                </a:ext>
              </a:extLst>
            </p:cNvPr>
            <p:cNvSpPr/>
            <p:nvPr/>
          </p:nvSpPr>
          <p:spPr>
            <a:xfrm flipV="1">
              <a:off x="3566644" y="1518410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BB9AF10-EE03-4A34-A290-17950C004981}"/>
                </a:ext>
              </a:extLst>
            </p:cNvPr>
            <p:cNvSpPr/>
            <p:nvPr/>
          </p:nvSpPr>
          <p:spPr>
            <a:xfrm flipV="1">
              <a:off x="3879980" y="1518410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B7D4974-690D-4B70-BAFC-A747A6D8ABA6}"/>
                </a:ext>
              </a:extLst>
            </p:cNvPr>
            <p:cNvSpPr/>
            <p:nvPr/>
          </p:nvSpPr>
          <p:spPr>
            <a:xfrm flipV="1">
              <a:off x="4193316" y="1518410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3851F94-27C3-46C9-864A-998588BE3B89}"/>
                </a:ext>
              </a:extLst>
            </p:cNvPr>
            <p:cNvSpPr/>
            <p:nvPr/>
          </p:nvSpPr>
          <p:spPr>
            <a:xfrm flipV="1">
              <a:off x="4506652" y="1518411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589E81-21A3-47E7-ADB4-7E7BA25814C1}"/>
                </a:ext>
              </a:extLst>
            </p:cNvPr>
            <p:cNvSpPr/>
            <p:nvPr/>
          </p:nvSpPr>
          <p:spPr>
            <a:xfrm flipV="1">
              <a:off x="4819988" y="1518412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98C4238-A488-4062-B737-AAE7A05FD4A7}"/>
                </a:ext>
              </a:extLst>
            </p:cNvPr>
            <p:cNvSpPr/>
            <p:nvPr/>
          </p:nvSpPr>
          <p:spPr>
            <a:xfrm flipV="1">
              <a:off x="5133324" y="1518412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74CC7E8-C614-4F2C-B9C6-BDD1D1786A16}"/>
                </a:ext>
              </a:extLst>
            </p:cNvPr>
            <p:cNvSpPr/>
            <p:nvPr/>
          </p:nvSpPr>
          <p:spPr>
            <a:xfrm flipV="1">
              <a:off x="5446660" y="1518412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47C02C0E-5FB7-45E4-AB41-553E9D8B188A}"/>
              </a:ext>
            </a:extLst>
          </p:cNvPr>
          <p:cNvGrpSpPr/>
          <p:nvPr/>
        </p:nvGrpSpPr>
        <p:grpSpPr>
          <a:xfrm>
            <a:off x="6123664" y="1518404"/>
            <a:ext cx="5013376" cy="313339"/>
            <a:chOff x="6123664" y="1518404"/>
            <a:chExt cx="5013376" cy="31333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D0C5C86-1396-4A38-95A2-8C10F7C0E127}"/>
                </a:ext>
              </a:extLst>
            </p:cNvPr>
            <p:cNvSpPr/>
            <p:nvPr/>
          </p:nvSpPr>
          <p:spPr>
            <a:xfrm flipV="1">
              <a:off x="6123664" y="1518404"/>
              <a:ext cx="2506688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BCE8206C-5164-4162-A4BE-B007E0EA443C}"/>
                </a:ext>
              </a:extLst>
            </p:cNvPr>
            <p:cNvSpPr/>
            <p:nvPr/>
          </p:nvSpPr>
          <p:spPr>
            <a:xfrm flipV="1">
              <a:off x="8630352" y="1518404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9003A19-F5C3-4397-9E25-A0B916804979}"/>
                </a:ext>
              </a:extLst>
            </p:cNvPr>
            <p:cNvSpPr/>
            <p:nvPr/>
          </p:nvSpPr>
          <p:spPr>
            <a:xfrm flipV="1">
              <a:off x="8943688" y="1518405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3B82DA5-2DA4-4376-AB82-BB2F136EFA91}"/>
                </a:ext>
              </a:extLst>
            </p:cNvPr>
            <p:cNvSpPr/>
            <p:nvPr/>
          </p:nvSpPr>
          <p:spPr>
            <a:xfrm flipV="1">
              <a:off x="9257024" y="1518405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365B286-CFEB-4C74-8C8A-D2FC21AD1EEA}"/>
                </a:ext>
              </a:extLst>
            </p:cNvPr>
            <p:cNvSpPr/>
            <p:nvPr/>
          </p:nvSpPr>
          <p:spPr>
            <a:xfrm flipV="1">
              <a:off x="9570360" y="1518405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C75DCD3-BBDD-4363-B2B5-EE887F18E017}"/>
                </a:ext>
              </a:extLst>
            </p:cNvPr>
            <p:cNvSpPr/>
            <p:nvPr/>
          </p:nvSpPr>
          <p:spPr>
            <a:xfrm flipV="1">
              <a:off x="9883696" y="1518406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8F474D3-55F3-4314-8B7F-A009F7EBCDFC}"/>
                </a:ext>
              </a:extLst>
            </p:cNvPr>
            <p:cNvSpPr/>
            <p:nvPr/>
          </p:nvSpPr>
          <p:spPr>
            <a:xfrm flipV="1">
              <a:off x="10197032" y="1518407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E648C90-8830-4523-B1F2-50715554712C}"/>
                </a:ext>
              </a:extLst>
            </p:cNvPr>
            <p:cNvSpPr/>
            <p:nvPr/>
          </p:nvSpPr>
          <p:spPr>
            <a:xfrm flipV="1">
              <a:off x="10510368" y="1518407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419C84-4455-4C60-A9C4-2D5329EFED4D}"/>
                </a:ext>
              </a:extLst>
            </p:cNvPr>
            <p:cNvSpPr/>
            <p:nvPr/>
          </p:nvSpPr>
          <p:spPr>
            <a:xfrm flipV="1">
              <a:off x="10823704" y="1518407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C81DC86-27F9-49E2-AD7E-8E7AFDCF0B7F}"/>
              </a:ext>
            </a:extLst>
          </p:cNvPr>
          <p:cNvGrpSpPr/>
          <p:nvPr/>
        </p:nvGrpSpPr>
        <p:grpSpPr>
          <a:xfrm>
            <a:off x="3627348" y="2703485"/>
            <a:ext cx="5013376" cy="313339"/>
            <a:chOff x="3627348" y="2703485"/>
            <a:chExt cx="5013376" cy="31333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708643-00CF-478D-8EA8-98FEC3B6612E}"/>
                </a:ext>
              </a:extLst>
            </p:cNvPr>
            <p:cNvSpPr/>
            <p:nvPr/>
          </p:nvSpPr>
          <p:spPr>
            <a:xfrm flipV="1">
              <a:off x="3627348" y="2703485"/>
              <a:ext cx="2506688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745A9F6-074F-4ADF-83C5-AC42E064EC79}"/>
                </a:ext>
              </a:extLst>
            </p:cNvPr>
            <p:cNvSpPr/>
            <p:nvPr/>
          </p:nvSpPr>
          <p:spPr>
            <a:xfrm flipV="1">
              <a:off x="6134036" y="2703485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DAC3FCA-77A6-4DC2-BBED-00B5C1349573}"/>
                </a:ext>
              </a:extLst>
            </p:cNvPr>
            <p:cNvSpPr/>
            <p:nvPr/>
          </p:nvSpPr>
          <p:spPr>
            <a:xfrm flipV="1">
              <a:off x="6447372" y="2703486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7B7B3FB-D06E-4D28-A9CB-A08D7797BAF8}"/>
                </a:ext>
              </a:extLst>
            </p:cNvPr>
            <p:cNvSpPr/>
            <p:nvPr/>
          </p:nvSpPr>
          <p:spPr>
            <a:xfrm flipV="1">
              <a:off x="6760708" y="2703486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E0BAA9E7-0A5F-49B5-8FB9-38F09BF88C31}"/>
                </a:ext>
              </a:extLst>
            </p:cNvPr>
            <p:cNvSpPr/>
            <p:nvPr/>
          </p:nvSpPr>
          <p:spPr>
            <a:xfrm flipV="1">
              <a:off x="7074044" y="2703486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05E1F1-B952-4B4F-909E-ECBF2C280D2C}"/>
                </a:ext>
              </a:extLst>
            </p:cNvPr>
            <p:cNvSpPr/>
            <p:nvPr/>
          </p:nvSpPr>
          <p:spPr>
            <a:xfrm flipV="1">
              <a:off x="7387380" y="2703487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3DE5BD9-BE6E-4C77-8225-1E8F26D13CA5}"/>
                </a:ext>
              </a:extLst>
            </p:cNvPr>
            <p:cNvSpPr/>
            <p:nvPr/>
          </p:nvSpPr>
          <p:spPr>
            <a:xfrm flipV="1">
              <a:off x="7700716" y="2703488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78EE2124-BC5C-456E-BC23-B48947CFF7C8}"/>
                </a:ext>
              </a:extLst>
            </p:cNvPr>
            <p:cNvSpPr/>
            <p:nvPr/>
          </p:nvSpPr>
          <p:spPr>
            <a:xfrm flipV="1">
              <a:off x="8014052" y="2703488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8854C682-07D4-489C-90A8-E162979D8BE0}"/>
                </a:ext>
              </a:extLst>
            </p:cNvPr>
            <p:cNvSpPr/>
            <p:nvPr/>
          </p:nvSpPr>
          <p:spPr>
            <a:xfrm flipV="1">
              <a:off x="8327388" y="2703488"/>
              <a:ext cx="313336" cy="31333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4314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649D2-A517-4AA6-B0DC-CDB2A97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91BAE-514C-4B30-9EA0-523D2A277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548543"/>
            <a:ext cx="11369675" cy="266175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벡터 레지스터는 </a:t>
            </a:r>
            <a:r>
              <a:rPr lang="en-US" altLang="ko-KR" dirty="0"/>
              <a:t>v0-v31</a:t>
            </a:r>
            <a:r>
              <a:rPr lang="ko-KR" altLang="en-US" dirty="0"/>
              <a:t>로 호칭됨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데이터 패킹을 어떻게 하는지에 따라 같은 연산자로 다른 값 도출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패킹 단위</a:t>
            </a:r>
            <a:r>
              <a:rPr lang="en-US" altLang="ko-KR" dirty="0"/>
              <a:t>: byte(b), half-word(h), single-word(s), double-word(d)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487FF8-3A3A-4D79-887A-13D005CF0ECD}"/>
              </a:ext>
            </a:extLst>
          </p:cNvPr>
          <p:cNvGrpSpPr/>
          <p:nvPr/>
        </p:nvGrpSpPr>
        <p:grpSpPr>
          <a:xfrm>
            <a:off x="1196846" y="1268073"/>
            <a:ext cx="9798308" cy="612404"/>
            <a:chOff x="1065402" y="2038517"/>
            <a:chExt cx="8053424" cy="5033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944A4AD-5231-40DC-9564-8DB8B653DDCF}"/>
                </a:ext>
              </a:extLst>
            </p:cNvPr>
            <p:cNvGrpSpPr/>
            <p:nvPr/>
          </p:nvGrpSpPr>
          <p:grpSpPr>
            <a:xfrm>
              <a:off x="1065402" y="2038523"/>
              <a:ext cx="2013356" cy="503341"/>
              <a:chOff x="1065402" y="2038523"/>
              <a:chExt cx="2013356" cy="50334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2EFC9D7-4459-4665-ADE2-F9AF0706B697}"/>
                  </a:ext>
                </a:extLst>
              </p:cNvPr>
              <p:cNvSpPr/>
              <p:nvPr/>
            </p:nvSpPr>
            <p:spPr>
              <a:xfrm>
                <a:off x="1065402" y="2038525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9862968-2DEE-4B90-857F-FC8BEE423D0B}"/>
                  </a:ext>
                </a:extLst>
              </p:cNvPr>
              <p:cNvSpPr/>
              <p:nvPr/>
            </p:nvSpPr>
            <p:spPr>
              <a:xfrm>
                <a:off x="1568741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FA74CA-A595-4CFA-89DD-904D9855330D}"/>
                  </a:ext>
                </a:extLst>
              </p:cNvPr>
              <p:cNvSpPr/>
              <p:nvPr/>
            </p:nvSpPr>
            <p:spPr>
              <a:xfrm>
                <a:off x="2072080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E12FE60-B5C6-4F3F-87B0-0CF97D6DE452}"/>
                  </a:ext>
                </a:extLst>
              </p:cNvPr>
              <p:cNvSpPr/>
              <p:nvPr/>
            </p:nvSpPr>
            <p:spPr>
              <a:xfrm>
                <a:off x="2575419" y="2038523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B7B0F2-EB44-42F3-96C6-C5D97DA3D5E5}"/>
                </a:ext>
              </a:extLst>
            </p:cNvPr>
            <p:cNvGrpSpPr/>
            <p:nvPr/>
          </p:nvGrpSpPr>
          <p:grpSpPr>
            <a:xfrm>
              <a:off x="3078758" y="2038521"/>
              <a:ext cx="2013356" cy="503341"/>
              <a:chOff x="4585983" y="3177330"/>
              <a:chExt cx="2013356" cy="50334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346A7D-4E89-4747-B1E5-AB61FC018035}"/>
                  </a:ext>
                </a:extLst>
              </p:cNvPr>
              <p:cNvSpPr/>
              <p:nvPr/>
            </p:nvSpPr>
            <p:spPr>
              <a:xfrm>
                <a:off x="4585983" y="3177332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A839BE-BBAA-48A5-8BCF-4519228D02B6}"/>
                  </a:ext>
                </a:extLst>
              </p:cNvPr>
              <p:cNvSpPr/>
              <p:nvPr/>
            </p:nvSpPr>
            <p:spPr>
              <a:xfrm>
                <a:off x="5089322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A57206C-7AF9-4DC1-9276-E3ABEB220F41}"/>
                  </a:ext>
                </a:extLst>
              </p:cNvPr>
              <p:cNvSpPr/>
              <p:nvPr/>
            </p:nvSpPr>
            <p:spPr>
              <a:xfrm>
                <a:off x="5592661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5955AF-884E-4CCD-BB66-D344BA33C064}"/>
                  </a:ext>
                </a:extLst>
              </p:cNvPr>
              <p:cNvSpPr/>
              <p:nvPr/>
            </p:nvSpPr>
            <p:spPr>
              <a:xfrm>
                <a:off x="6096000" y="3177330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725B95-7CD7-49B3-AEF9-1C4DBE4BA53E}"/>
                </a:ext>
              </a:extLst>
            </p:cNvPr>
            <p:cNvGrpSpPr/>
            <p:nvPr/>
          </p:nvGrpSpPr>
          <p:grpSpPr>
            <a:xfrm>
              <a:off x="5092114" y="2038519"/>
              <a:ext cx="2013356" cy="503341"/>
              <a:chOff x="1065402" y="2038523"/>
              <a:chExt cx="2013356" cy="50334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15CBD19-336D-402F-BC6E-4D8A1721C6DB}"/>
                  </a:ext>
                </a:extLst>
              </p:cNvPr>
              <p:cNvSpPr/>
              <p:nvPr/>
            </p:nvSpPr>
            <p:spPr>
              <a:xfrm>
                <a:off x="1065402" y="2038525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78B2CFB-CF2E-4979-8DF3-9BC0972DD08B}"/>
                  </a:ext>
                </a:extLst>
              </p:cNvPr>
              <p:cNvSpPr/>
              <p:nvPr/>
            </p:nvSpPr>
            <p:spPr>
              <a:xfrm>
                <a:off x="1568741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C57DB6E-2CD4-4767-BC25-7DF2C9C411BA}"/>
                  </a:ext>
                </a:extLst>
              </p:cNvPr>
              <p:cNvSpPr/>
              <p:nvPr/>
            </p:nvSpPr>
            <p:spPr>
              <a:xfrm>
                <a:off x="2072080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EA90C54-5049-47CB-ABBB-FA5860FECD85}"/>
                  </a:ext>
                </a:extLst>
              </p:cNvPr>
              <p:cNvSpPr/>
              <p:nvPr/>
            </p:nvSpPr>
            <p:spPr>
              <a:xfrm>
                <a:off x="2575419" y="2038523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232AD1-6812-43D6-A126-8D77DB6E3A85}"/>
                </a:ext>
              </a:extLst>
            </p:cNvPr>
            <p:cNvGrpSpPr/>
            <p:nvPr/>
          </p:nvGrpSpPr>
          <p:grpSpPr>
            <a:xfrm>
              <a:off x="7105470" y="2038517"/>
              <a:ext cx="2013356" cy="503341"/>
              <a:chOff x="4585983" y="3177330"/>
              <a:chExt cx="2013356" cy="50334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140FF0C-2215-4F34-9427-5B5850ADDDA7}"/>
                  </a:ext>
                </a:extLst>
              </p:cNvPr>
              <p:cNvSpPr/>
              <p:nvPr/>
            </p:nvSpPr>
            <p:spPr>
              <a:xfrm>
                <a:off x="4585983" y="3177332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C1E4BDA-2510-44FF-BC14-7E6640424120}"/>
                  </a:ext>
                </a:extLst>
              </p:cNvPr>
              <p:cNvSpPr/>
              <p:nvPr/>
            </p:nvSpPr>
            <p:spPr>
              <a:xfrm>
                <a:off x="5089322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0B0CC00-3B0E-4A91-8B2C-8E51845D8C7C}"/>
                  </a:ext>
                </a:extLst>
              </p:cNvPr>
              <p:cNvSpPr/>
              <p:nvPr/>
            </p:nvSpPr>
            <p:spPr>
              <a:xfrm>
                <a:off x="5592661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0146CC9-56B8-4243-ADC8-405075A7BF6B}"/>
                  </a:ext>
                </a:extLst>
              </p:cNvPr>
              <p:cNvSpPr/>
              <p:nvPr/>
            </p:nvSpPr>
            <p:spPr>
              <a:xfrm>
                <a:off x="6096000" y="3177330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D11F849-55E6-471C-9DF5-D9A1004865AD}"/>
              </a:ext>
            </a:extLst>
          </p:cNvPr>
          <p:cNvCxnSpPr>
            <a:stCxn id="23" idx="1"/>
          </p:cNvCxnSpPr>
          <p:nvPr/>
        </p:nvCxnSpPr>
        <p:spPr>
          <a:xfrm>
            <a:off x="10382760" y="1574271"/>
            <a:ext cx="0" cy="782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65F55B5-D250-45E3-8D30-F16B5705C6F6}"/>
              </a:ext>
            </a:extLst>
          </p:cNvPr>
          <p:cNvCxnSpPr>
            <a:cxnSpLocks/>
          </p:cNvCxnSpPr>
          <p:nvPr/>
        </p:nvCxnSpPr>
        <p:spPr>
          <a:xfrm>
            <a:off x="10995154" y="1574271"/>
            <a:ext cx="0" cy="1765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92FD7A45-627D-4E85-A580-357558832BA2}"/>
              </a:ext>
            </a:extLst>
          </p:cNvPr>
          <p:cNvCxnSpPr>
            <a:cxnSpLocks/>
          </p:cNvCxnSpPr>
          <p:nvPr/>
        </p:nvCxnSpPr>
        <p:spPr>
          <a:xfrm>
            <a:off x="9770365" y="1574271"/>
            <a:ext cx="0" cy="108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F86486B-5009-43D5-92A6-D2253C0C387E}"/>
              </a:ext>
            </a:extLst>
          </p:cNvPr>
          <p:cNvCxnSpPr>
            <a:cxnSpLocks/>
          </p:cNvCxnSpPr>
          <p:nvPr/>
        </p:nvCxnSpPr>
        <p:spPr>
          <a:xfrm>
            <a:off x="8545577" y="1574271"/>
            <a:ext cx="0" cy="142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9B232B9B-3702-4DCD-832D-8C7E7756B917}"/>
              </a:ext>
            </a:extLst>
          </p:cNvPr>
          <p:cNvCxnSpPr>
            <a:cxnSpLocks/>
          </p:cNvCxnSpPr>
          <p:nvPr/>
        </p:nvCxnSpPr>
        <p:spPr>
          <a:xfrm>
            <a:off x="6096000" y="1465573"/>
            <a:ext cx="0" cy="192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7896099-FCB6-4E90-AE93-5FD54771B916}"/>
              </a:ext>
            </a:extLst>
          </p:cNvPr>
          <p:cNvCxnSpPr/>
          <p:nvPr/>
        </p:nvCxnSpPr>
        <p:spPr>
          <a:xfrm>
            <a:off x="10382760" y="2112483"/>
            <a:ext cx="612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340D261-68B1-4AD5-9CAC-47AAE8BAD40B}"/>
              </a:ext>
            </a:extLst>
          </p:cNvPr>
          <p:cNvSpPr txBox="1"/>
          <p:nvPr/>
        </p:nvSpPr>
        <p:spPr>
          <a:xfrm>
            <a:off x="10532504" y="2109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07C8FE7-58F9-40F5-9975-3214F6038AF1}"/>
              </a:ext>
            </a:extLst>
          </p:cNvPr>
          <p:cNvCxnSpPr>
            <a:cxnSpLocks/>
          </p:cNvCxnSpPr>
          <p:nvPr/>
        </p:nvCxnSpPr>
        <p:spPr>
          <a:xfrm>
            <a:off x="9770366" y="2508245"/>
            <a:ext cx="12247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6727AD7-8D56-4A1D-A608-BAB316F5DA9C}"/>
              </a:ext>
            </a:extLst>
          </p:cNvPr>
          <p:cNvSpPr txBox="1"/>
          <p:nvPr/>
        </p:nvSpPr>
        <p:spPr>
          <a:xfrm>
            <a:off x="10226307" y="25138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545B3F5-1076-43C3-A0AF-4893601599D5}"/>
              </a:ext>
            </a:extLst>
          </p:cNvPr>
          <p:cNvCxnSpPr>
            <a:cxnSpLocks/>
          </p:cNvCxnSpPr>
          <p:nvPr/>
        </p:nvCxnSpPr>
        <p:spPr>
          <a:xfrm>
            <a:off x="8545577" y="2882103"/>
            <a:ext cx="244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45FCA17-FA72-4CFD-94D5-269EA024E809}"/>
              </a:ext>
            </a:extLst>
          </p:cNvPr>
          <p:cNvSpPr txBox="1"/>
          <p:nvPr/>
        </p:nvSpPr>
        <p:spPr>
          <a:xfrm>
            <a:off x="9613913" y="28810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DBF8EB3-AEDA-471E-9E29-FA093374F36D}"/>
              </a:ext>
            </a:extLst>
          </p:cNvPr>
          <p:cNvCxnSpPr>
            <a:cxnSpLocks/>
          </p:cNvCxnSpPr>
          <p:nvPr/>
        </p:nvCxnSpPr>
        <p:spPr>
          <a:xfrm>
            <a:off x="6096000" y="3236882"/>
            <a:ext cx="4899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767A68A-3497-40A0-9D45-E6EF007C8DE0}"/>
              </a:ext>
            </a:extLst>
          </p:cNvPr>
          <p:cNvSpPr txBox="1"/>
          <p:nvPr/>
        </p:nvSpPr>
        <p:spPr>
          <a:xfrm>
            <a:off x="8395536" y="3240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347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D649D2-A517-4AA6-B0DC-CDB2A97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F91BAE-514C-4B30-9EA0-523D2A2770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3548543"/>
            <a:ext cx="11369675" cy="2661758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패킹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단위에 따라서</a:t>
            </a:r>
            <a:r>
              <a:rPr lang="ko-KR" altLang="en-US" dirty="0"/>
              <a:t> 같은 값이 저장되어 있어도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다른 값으로 처리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따라서 같은 값이라도 패킹 단위에 따라 다른 결과 값을 도출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5487FF8-3A3A-4D79-887A-13D005CF0ECD}"/>
              </a:ext>
            </a:extLst>
          </p:cNvPr>
          <p:cNvGrpSpPr/>
          <p:nvPr/>
        </p:nvGrpSpPr>
        <p:grpSpPr>
          <a:xfrm>
            <a:off x="1196846" y="1268073"/>
            <a:ext cx="9798308" cy="612404"/>
            <a:chOff x="1065402" y="2038517"/>
            <a:chExt cx="8053424" cy="50334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944A4AD-5231-40DC-9564-8DB8B653DDCF}"/>
                </a:ext>
              </a:extLst>
            </p:cNvPr>
            <p:cNvGrpSpPr/>
            <p:nvPr/>
          </p:nvGrpSpPr>
          <p:grpSpPr>
            <a:xfrm>
              <a:off x="1065402" y="2038523"/>
              <a:ext cx="2013356" cy="503341"/>
              <a:chOff x="1065402" y="2038523"/>
              <a:chExt cx="2013356" cy="503341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2EFC9D7-4459-4665-ADE2-F9AF0706B697}"/>
                  </a:ext>
                </a:extLst>
              </p:cNvPr>
              <p:cNvSpPr/>
              <p:nvPr/>
            </p:nvSpPr>
            <p:spPr>
              <a:xfrm>
                <a:off x="1065402" y="2038525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F9862968-2DEE-4B90-857F-FC8BEE423D0B}"/>
                  </a:ext>
                </a:extLst>
              </p:cNvPr>
              <p:cNvSpPr/>
              <p:nvPr/>
            </p:nvSpPr>
            <p:spPr>
              <a:xfrm>
                <a:off x="1568741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BFA74CA-A595-4CFA-89DD-904D9855330D}"/>
                  </a:ext>
                </a:extLst>
              </p:cNvPr>
              <p:cNvSpPr/>
              <p:nvPr/>
            </p:nvSpPr>
            <p:spPr>
              <a:xfrm>
                <a:off x="2072080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E12FE60-B5C6-4F3F-87B0-0CF97D6DE452}"/>
                  </a:ext>
                </a:extLst>
              </p:cNvPr>
              <p:cNvSpPr/>
              <p:nvPr/>
            </p:nvSpPr>
            <p:spPr>
              <a:xfrm>
                <a:off x="2575419" y="2038523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1B7B0F2-EB44-42F3-96C6-C5D97DA3D5E5}"/>
                </a:ext>
              </a:extLst>
            </p:cNvPr>
            <p:cNvGrpSpPr/>
            <p:nvPr/>
          </p:nvGrpSpPr>
          <p:grpSpPr>
            <a:xfrm>
              <a:off x="3078758" y="2038521"/>
              <a:ext cx="2013356" cy="503341"/>
              <a:chOff x="4585983" y="3177330"/>
              <a:chExt cx="2013356" cy="503341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2346A7D-4E89-4747-B1E5-AB61FC018035}"/>
                  </a:ext>
                </a:extLst>
              </p:cNvPr>
              <p:cNvSpPr/>
              <p:nvPr/>
            </p:nvSpPr>
            <p:spPr>
              <a:xfrm>
                <a:off x="4585983" y="3177332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A839BE-BBAA-48A5-8BCF-4519228D02B6}"/>
                  </a:ext>
                </a:extLst>
              </p:cNvPr>
              <p:cNvSpPr/>
              <p:nvPr/>
            </p:nvSpPr>
            <p:spPr>
              <a:xfrm>
                <a:off x="5089322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A57206C-7AF9-4DC1-9276-E3ABEB220F41}"/>
                  </a:ext>
                </a:extLst>
              </p:cNvPr>
              <p:cNvSpPr/>
              <p:nvPr/>
            </p:nvSpPr>
            <p:spPr>
              <a:xfrm>
                <a:off x="5592661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C75955AF-884E-4CCD-BB66-D344BA33C064}"/>
                  </a:ext>
                </a:extLst>
              </p:cNvPr>
              <p:cNvSpPr/>
              <p:nvPr/>
            </p:nvSpPr>
            <p:spPr>
              <a:xfrm>
                <a:off x="6096000" y="3177330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C725B95-7CD7-49B3-AEF9-1C4DBE4BA53E}"/>
                </a:ext>
              </a:extLst>
            </p:cNvPr>
            <p:cNvGrpSpPr/>
            <p:nvPr/>
          </p:nvGrpSpPr>
          <p:grpSpPr>
            <a:xfrm>
              <a:off x="5092114" y="2038519"/>
              <a:ext cx="2013356" cy="503341"/>
              <a:chOff x="1065402" y="2038523"/>
              <a:chExt cx="2013356" cy="50334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15CBD19-336D-402F-BC6E-4D8A1721C6DB}"/>
                  </a:ext>
                </a:extLst>
              </p:cNvPr>
              <p:cNvSpPr/>
              <p:nvPr/>
            </p:nvSpPr>
            <p:spPr>
              <a:xfrm>
                <a:off x="1065402" y="2038525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78B2CFB-CF2E-4979-8DF3-9BC0972DD08B}"/>
                  </a:ext>
                </a:extLst>
              </p:cNvPr>
              <p:cNvSpPr/>
              <p:nvPr/>
            </p:nvSpPr>
            <p:spPr>
              <a:xfrm>
                <a:off x="1568741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CC57DB6E-2CD4-4767-BC25-7DF2C9C411BA}"/>
                  </a:ext>
                </a:extLst>
              </p:cNvPr>
              <p:cNvSpPr/>
              <p:nvPr/>
            </p:nvSpPr>
            <p:spPr>
              <a:xfrm>
                <a:off x="2072080" y="2038524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CEA90C54-5049-47CB-ABBB-FA5860FECD85}"/>
                  </a:ext>
                </a:extLst>
              </p:cNvPr>
              <p:cNvSpPr/>
              <p:nvPr/>
            </p:nvSpPr>
            <p:spPr>
              <a:xfrm>
                <a:off x="2575419" y="2038523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6232AD1-6812-43D6-A126-8D77DB6E3A85}"/>
                </a:ext>
              </a:extLst>
            </p:cNvPr>
            <p:cNvGrpSpPr/>
            <p:nvPr/>
          </p:nvGrpSpPr>
          <p:grpSpPr>
            <a:xfrm>
              <a:off x="7105470" y="2038517"/>
              <a:ext cx="2013356" cy="503341"/>
              <a:chOff x="4585983" y="3177330"/>
              <a:chExt cx="2013356" cy="503341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140FF0C-2215-4F34-9427-5B5850ADDDA7}"/>
                  </a:ext>
                </a:extLst>
              </p:cNvPr>
              <p:cNvSpPr/>
              <p:nvPr/>
            </p:nvSpPr>
            <p:spPr>
              <a:xfrm>
                <a:off x="4585983" y="3177332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8C1E4BDA-2510-44FF-BC14-7E6640424120}"/>
                  </a:ext>
                </a:extLst>
              </p:cNvPr>
              <p:cNvSpPr/>
              <p:nvPr/>
            </p:nvSpPr>
            <p:spPr>
              <a:xfrm>
                <a:off x="5089322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0B0CC00-3B0E-4A91-8B2C-8E51845D8C7C}"/>
                  </a:ext>
                </a:extLst>
              </p:cNvPr>
              <p:cNvSpPr/>
              <p:nvPr/>
            </p:nvSpPr>
            <p:spPr>
              <a:xfrm>
                <a:off x="5592661" y="3177331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0146CC9-56B8-4243-ADC8-405075A7BF6B}"/>
                  </a:ext>
                </a:extLst>
              </p:cNvPr>
              <p:cNvSpPr/>
              <p:nvPr/>
            </p:nvSpPr>
            <p:spPr>
              <a:xfrm>
                <a:off x="6096000" y="3177330"/>
                <a:ext cx="503339" cy="50333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0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A9C3D32-DAA6-4725-B78F-6E42639383F6}"/>
              </a:ext>
            </a:extLst>
          </p:cNvPr>
          <p:cNvCxnSpPr/>
          <p:nvPr/>
        </p:nvCxnSpPr>
        <p:spPr>
          <a:xfrm>
            <a:off x="10382760" y="1574271"/>
            <a:ext cx="0" cy="7820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A291C31-270B-4248-BCE1-06A114DE7E9C}"/>
              </a:ext>
            </a:extLst>
          </p:cNvPr>
          <p:cNvCxnSpPr>
            <a:cxnSpLocks/>
          </p:cNvCxnSpPr>
          <p:nvPr/>
        </p:nvCxnSpPr>
        <p:spPr>
          <a:xfrm>
            <a:off x="10995154" y="1574271"/>
            <a:ext cx="0" cy="17650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12343CD-EE0C-4D68-BE77-702A21138895}"/>
              </a:ext>
            </a:extLst>
          </p:cNvPr>
          <p:cNvCxnSpPr>
            <a:cxnSpLocks/>
          </p:cNvCxnSpPr>
          <p:nvPr/>
        </p:nvCxnSpPr>
        <p:spPr>
          <a:xfrm>
            <a:off x="9770365" y="1574271"/>
            <a:ext cx="0" cy="10882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E91A50-9D9F-4FAC-A4F4-F0BFE4E3EA0F}"/>
              </a:ext>
            </a:extLst>
          </p:cNvPr>
          <p:cNvCxnSpPr>
            <a:cxnSpLocks/>
          </p:cNvCxnSpPr>
          <p:nvPr/>
        </p:nvCxnSpPr>
        <p:spPr>
          <a:xfrm>
            <a:off x="8545577" y="1574271"/>
            <a:ext cx="0" cy="1427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AB6BDFA-2907-4B15-9C67-B05B063A8693}"/>
              </a:ext>
            </a:extLst>
          </p:cNvPr>
          <p:cNvCxnSpPr>
            <a:cxnSpLocks/>
          </p:cNvCxnSpPr>
          <p:nvPr/>
        </p:nvCxnSpPr>
        <p:spPr>
          <a:xfrm>
            <a:off x="6096000" y="1465573"/>
            <a:ext cx="0" cy="19270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9E5A241-630D-4F0F-B61A-4BC38809D8F2}"/>
              </a:ext>
            </a:extLst>
          </p:cNvPr>
          <p:cNvCxnSpPr/>
          <p:nvPr/>
        </p:nvCxnSpPr>
        <p:spPr>
          <a:xfrm>
            <a:off x="10382760" y="2112483"/>
            <a:ext cx="61239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6401A0-1259-4A9B-9BEE-0CA654D2FA2A}"/>
              </a:ext>
            </a:extLst>
          </p:cNvPr>
          <p:cNvSpPr txBox="1"/>
          <p:nvPr/>
        </p:nvSpPr>
        <p:spPr>
          <a:xfrm>
            <a:off x="10532504" y="21094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999E565-DEA8-44BB-A6A5-67EE767E1F4D}"/>
              </a:ext>
            </a:extLst>
          </p:cNvPr>
          <p:cNvCxnSpPr>
            <a:cxnSpLocks/>
          </p:cNvCxnSpPr>
          <p:nvPr/>
        </p:nvCxnSpPr>
        <p:spPr>
          <a:xfrm>
            <a:off x="9770366" y="2508245"/>
            <a:ext cx="122478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DB260B3-4FAE-42A3-BECE-DB79FCFB7E2C}"/>
              </a:ext>
            </a:extLst>
          </p:cNvPr>
          <p:cNvSpPr txBox="1"/>
          <p:nvPr/>
        </p:nvSpPr>
        <p:spPr>
          <a:xfrm>
            <a:off x="10098065" y="251382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6FE987D-D60C-4E25-9C6F-20B85BD1839E}"/>
              </a:ext>
            </a:extLst>
          </p:cNvPr>
          <p:cNvCxnSpPr>
            <a:cxnSpLocks/>
          </p:cNvCxnSpPr>
          <p:nvPr/>
        </p:nvCxnSpPr>
        <p:spPr>
          <a:xfrm>
            <a:off x="8545577" y="2882103"/>
            <a:ext cx="2449577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A3BF02-F443-4FD2-884C-28556DF880D6}"/>
              </a:ext>
            </a:extLst>
          </p:cNvPr>
          <p:cNvSpPr txBox="1"/>
          <p:nvPr/>
        </p:nvSpPr>
        <p:spPr>
          <a:xfrm>
            <a:off x="9165069" y="28810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16777472</a:t>
            </a:r>
            <a:endParaRPr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5506EBD-BC72-462A-B0AE-F0767CB8F490}"/>
              </a:ext>
            </a:extLst>
          </p:cNvPr>
          <p:cNvCxnSpPr>
            <a:cxnSpLocks/>
          </p:cNvCxnSpPr>
          <p:nvPr/>
        </p:nvCxnSpPr>
        <p:spPr>
          <a:xfrm>
            <a:off x="6096000" y="3236882"/>
            <a:ext cx="489915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56CF1D-BC9A-4A38-9D7D-29577E19C896}"/>
              </a:ext>
            </a:extLst>
          </p:cNvPr>
          <p:cNvSpPr txBox="1"/>
          <p:nvPr/>
        </p:nvSpPr>
        <p:spPr>
          <a:xfrm>
            <a:off x="7731887" y="324038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7.205 x 10^16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303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E2797D-24CF-4543-9A62-CFC712F66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벡터 레지스터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067443-05E1-457F-BD61-5C9EE1A068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UZP1.4s</a:t>
            </a:r>
            <a:r>
              <a:rPr lang="ko-KR" altLang="en-US" dirty="0"/>
              <a:t> </a:t>
            </a:r>
            <a:r>
              <a:rPr lang="en-US" altLang="ko-KR" dirty="0"/>
              <a:t>v0,</a:t>
            </a:r>
            <a:r>
              <a:rPr lang="ko-KR" altLang="en-US" dirty="0"/>
              <a:t> </a:t>
            </a:r>
            <a:r>
              <a:rPr lang="en-US" altLang="ko-KR" dirty="0"/>
              <a:t>v1,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UZP1.8h</a:t>
            </a:r>
            <a:r>
              <a:rPr lang="ko-KR" altLang="en-US" dirty="0"/>
              <a:t> </a:t>
            </a:r>
            <a:r>
              <a:rPr lang="en-US" altLang="ko-KR" dirty="0"/>
              <a:t>v0,</a:t>
            </a:r>
            <a:r>
              <a:rPr lang="ko-KR" altLang="en-US" dirty="0"/>
              <a:t> </a:t>
            </a:r>
            <a:r>
              <a:rPr lang="en-US" altLang="ko-KR" dirty="0"/>
              <a:t>v1,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endParaRPr lang="ko-KR" altLang="en-US" dirty="0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EBBD796-7286-492A-8F5E-2F9C0A5445EF}"/>
              </a:ext>
            </a:extLst>
          </p:cNvPr>
          <p:cNvGrpSpPr/>
          <p:nvPr/>
        </p:nvGrpSpPr>
        <p:grpSpPr>
          <a:xfrm>
            <a:off x="985781" y="1850732"/>
            <a:ext cx="1253344" cy="313337"/>
            <a:chOff x="985781" y="1934552"/>
            <a:chExt cx="1253344" cy="31333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C840DF-5EBA-4B25-B15D-B6507DF893AD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2A296BC-CD6B-4A6B-87C2-3F4127DDBCEF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EB8194-E704-4B95-9341-04CD01DBD765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4AC36F-F940-4DF8-A1E7-9537A3F8D0AB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2F6FC83-A20E-4684-B0F8-1B5AECD7B7E7}"/>
              </a:ext>
            </a:extLst>
          </p:cNvPr>
          <p:cNvGrpSpPr/>
          <p:nvPr/>
        </p:nvGrpSpPr>
        <p:grpSpPr>
          <a:xfrm>
            <a:off x="2239125" y="1850734"/>
            <a:ext cx="1253344" cy="313337"/>
            <a:chOff x="2239125" y="1934554"/>
            <a:chExt cx="1253344" cy="313337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E3A20A8-274F-4DAE-9FE2-A3BFCFAB7991}"/>
                </a:ext>
              </a:extLst>
            </p:cNvPr>
            <p:cNvSpPr/>
            <p:nvPr/>
          </p:nvSpPr>
          <p:spPr>
            <a:xfrm flipV="1">
              <a:off x="2239125" y="1934554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41EC4D2-BC06-45EB-914C-01ACF29F65B8}"/>
                </a:ext>
              </a:extLst>
            </p:cNvPr>
            <p:cNvSpPr/>
            <p:nvPr/>
          </p:nvSpPr>
          <p:spPr>
            <a:xfrm flipV="1">
              <a:off x="2552461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051291-F2F4-4857-B73E-F8DE332E58F7}"/>
                </a:ext>
              </a:extLst>
            </p:cNvPr>
            <p:cNvSpPr/>
            <p:nvPr/>
          </p:nvSpPr>
          <p:spPr>
            <a:xfrm flipV="1">
              <a:off x="2865797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04125A7-D62A-4344-8042-3AE0424AE3FF}"/>
                </a:ext>
              </a:extLst>
            </p:cNvPr>
            <p:cNvSpPr/>
            <p:nvPr/>
          </p:nvSpPr>
          <p:spPr>
            <a:xfrm flipV="1">
              <a:off x="3179133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EFBCDFE-4F30-4C07-B1AF-A7D397E4DBBD}"/>
              </a:ext>
            </a:extLst>
          </p:cNvPr>
          <p:cNvGrpSpPr/>
          <p:nvPr/>
        </p:nvGrpSpPr>
        <p:grpSpPr>
          <a:xfrm>
            <a:off x="3489236" y="1850738"/>
            <a:ext cx="1253344" cy="313337"/>
            <a:chOff x="3489236" y="1934558"/>
            <a:chExt cx="1253344" cy="31333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2F1C6B-1A06-4F0E-8263-F94913E9C814}"/>
                </a:ext>
              </a:extLst>
            </p:cNvPr>
            <p:cNvSpPr/>
            <p:nvPr/>
          </p:nvSpPr>
          <p:spPr>
            <a:xfrm flipV="1">
              <a:off x="3489236" y="1934558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E6149BB-0C6C-4C17-86F9-C986BCCC78D5}"/>
                </a:ext>
              </a:extLst>
            </p:cNvPr>
            <p:cNvSpPr/>
            <p:nvPr/>
          </p:nvSpPr>
          <p:spPr>
            <a:xfrm flipV="1">
              <a:off x="3802572" y="193455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63D5857-4226-4296-988D-6F40F1CACB8B}"/>
                </a:ext>
              </a:extLst>
            </p:cNvPr>
            <p:cNvSpPr/>
            <p:nvPr/>
          </p:nvSpPr>
          <p:spPr>
            <a:xfrm flipV="1">
              <a:off x="4115908" y="193455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82C4137-15EF-415F-9CD9-607AFDAD0F8A}"/>
                </a:ext>
              </a:extLst>
            </p:cNvPr>
            <p:cNvSpPr/>
            <p:nvPr/>
          </p:nvSpPr>
          <p:spPr>
            <a:xfrm flipV="1">
              <a:off x="4429244" y="193455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75A91CD-6FB4-47BB-A9E1-08E8AAC65018}"/>
              </a:ext>
            </a:extLst>
          </p:cNvPr>
          <p:cNvGrpSpPr/>
          <p:nvPr/>
        </p:nvGrpSpPr>
        <p:grpSpPr>
          <a:xfrm>
            <a:off x="4742580" y="1850740"/>
            <a:ext cx="1253344" cy="313337"/>
            <a:chOff x="4742580" y="1934560"/>
            <a:chExt cx="1253344" cy="31333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0E84AE0-B51E-4FED-A267-CA9F833A2FE0}"/>
                </a:ext>
              </a:extLst>
            </p:cNvPr>
            <p:cNvSpPr/>
            <p:nvPr/>
          </p:nvSpPr>
          <p:spPr>
            <a:xfrm flipV="1">
              <a:off x="4742580" y="1934560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BB9763F-52A5-4CB8-9BFF-7CB973D04502}"/>
                </a:ext>
              </a:extLst>
            </p:cNvPr>
            <p:cNvSpPr/>
            <p:nvPr/>
          </p:nvSpPr>
          <p:spPr>
            <a:xfrm flipV="1">
              <a:off x="5055916" y="193456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14BC888-E0EB-4D47-8C92-A97586951388}"/>
                </a:ext>
              </a:extLst>
            </p:cNvPr>
            <p:cNvSpPr/>
            <p:nvPr/>
          </p:nvSpPr>
          <p:spPr>
            <a:xfrm flipV="1">
              <a:off x="5369252" y="193456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01EDAC1-D59B-479C-A2E0-AF4EDB94AF69}"/>
                </a:ext>
              </a:extLst>
            </p:cNvPr>
            <p:cNvSpPr/>
            <p:nvPr/>
          </p:nvSpPr>
          <p:spPr>
            <a:xfrm flipV="1">
              <a:off x="5682588" y="193456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0D43399D-EEB5-4AD4-9DEB-8B87F56985DF}"/>
              </a:ext>
            </a:extLst>
          </p:cNvPr>
          <p:cNvGrpSpPr/>
          <p:nvPr/>
        </p:nvGrpSpPr>
        <p:grpSpPr>
          <a:xfrm>
            <a:off x="6238009" y="1850738"/>
            <a:ext cx="1253344" cy="313337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585B34A-6EA3-4B18-8BCD-C16BE9A8C508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806D19-9466-454F-ACD5-855BDA9F4C76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EB94EA3-B969-4984-BC86-6CFFCC20D180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22EFE4C-6C11-4E0A-A471-4A7E22B4BF2B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9A8C21E-E7FC-4E30-A443-4B9DFBB8631C}"/>
              </a:ext>
            </a:extLst>
          </p:cNvPr>
          <p:cNvGrpSpPr/>
          <p:nvPr/>
        </p:nvGrpSpPr>
        <p:grpSpPr>
          <a:xfrm>
            <a:off x="7491353" y="1850740"/>
            <a:ext cx="1253344" cy="313337"/>
            <a:chOff x="7491353" y="1934560"/>
            <a:chExt cx="1253344" cy="313337"/>
          </a:xfrm>
          <a:solidFill>
            <a:srgbClr val="00B050"/>
          </a:solidFill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7DF977D6-F8C1-44E0-9D55-C39F44845098}"/>
                </a:ext>
              </a:extLst>
            </p:cNvPr>
            <p:cNvSpPr/>
            <p:nvPr/>
          </p:nvSpPr>
          <p:spPr>
            <a:xfrm flipV="1">
              <a:off x="7491353" y="1934560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518808C-AB55-49E7-BACD-3DE0F0DA6A8A}"/>
                </a:ext>
              </a:extLst>
            </p:cNvPr>
            <p:cNvSpPr/>
            <p:nvPr/>
          </p:nvSpPr>
          <p:spPr>
            <a:xfrm flipV="1">
              <a:off x="7804689" y="1934561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770FB93-F622-45F7-ABAF-B56A8A1EC2EB}"/>
                </a:ext>
              </a:extLst>
            </p:cNvPr>
            <p:cNvSpPr/>
            <p:nvPr/>
          </p:nvSpPr>
          <p:spPr>
            <a:xfrm flipV="1">
              <a:off x="8118025" y="1934561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4F98CA-0E6C-4063-A2FC-8116F27C98C6}"/>
                </a:ext>
              </a:extLst>
            </p:cNvPr>
            <p:cNvSpPr/>
            <p:nvPr/>
          </p:nvSpPr>
          <p:spPr>
            <a:xfrm flipV="1">
              <a:off x="8431361" y="1934561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7AE0306-54EA-4E5C-8F96-9E9C7D2DDF16}"/>
              </a:ext>
            </a:extLst>
          </p:cNvPr>
          <p:cNvGrpSpPr/>
          <p:nvPr/>
        </p:nvGrpSpPr>
        <p:grpSpPr>
          <a:xfrm>
            <a:off x="8744697" y="1850735"/>
            <a:ext cx="1253344" cy="313337"/>
            <a:chOff x="8744697" y="1934555"/>
            <a:chExt cx="1253344" cy="313337"/>
          </a:xfrm>
          <a:solidFill>
            <a:srgbClr val="00B050"/>
          </a:solidFill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BA5DD32-CAFC-43C3-9683-BB6F6AE1A0CD}"/>
                </a:ext>
              </a:extLst>
            </p:cNvPr>
            <p:cNvSpPr/>
            <p:nvPr/>
          </p:nvSpPr>
          <p:spPr>
            <a:xfrm flipV="1">
              <a:off x="8744697" y="1934555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C97D9B2D-C32C-4109-B93F-43734547498B}"/>
                </a:ext>
              </a:extLst>
            </p:cNvPr>
            <p:cNvSpPr/>
            <p:nvPr/>
          </p:nvSpPr>
          <p:spPr>
            <a:xfrm flipV="1">
              <a:off x="9058033" y="1934556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A607066-3272-458A-BE4A-7C3D6AAC68B5}"/>
                </a:ext>
              </a:extLst>
            </p:cNvPr>
            <p:cNvSpPr/>
            <p:nvPr/>
          </p:nvSpPr>
          <p:spPr>
            <a:xfrm flipV="1">
              <a:off x="9371369" y="1934556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AF2DFC1-9B3D-4DA0-910F-20D5BE203D64}"/>
                </a:ext>
              </a:extLst>
            </p:cNvPr>
            <p:cNvSpPr/>
            <p:nvPr/>
          </p:nvSpPr>
          <p:spPr>
            <a:xfrm flipV="1">
              <a:off x="9684705" y="1934556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87501AD-F765-4931-A05F-06F00BCB8FFD}"/>
              </a:ext>
            </a:extLst>
          </p:cNvPr>
          <p:cNvGrpSpPr/>
          <p:nvPr/>
        </p:nvGrpSpPr>
        <p:grpSpPr>
          <a:xfrm>
            <a:off x="9998041" y="1850737"/>
            <a:ext cx="1253344" cy="313337"/>
            <a:chOff x="9998041" y="1934557"/>
            <a:chExt cx="1253344" cy="313337"/>
          </a:xfrm>
          <a:solidFill>
            <a:srgbClr val="00B050"/>
          </a:solidFill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CA6B506-BE9B-45CE-A40C-7AB5B394DC15}"/>
                </a:ext>
              </a:extLst>
            </p:cNvPr>
            <p:cNvSpPr/>
            <p:nvPr/>
          </p:nvSpPr>
          <p:spPr>
            <a:xfrm flipV="1">
              <a:off x="9998041" y="1934557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6CA104-F3B1-4E55-A6AD-B3D54D4FC855}"/>
                </a:ext>
              </a:extLst>
            </p:cNvPr>
            <p:cNvSpPr/>
            <p:nvPr/>
          </p:nvSpPr>
          <p:spPr>
            <a:xfrm flipV="1">
              <a:off x="10311377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8E1CA9-70ED-45A6-8448-C84844E2D667}"/>
                </a:ext>
              </a:extLst>
            </p:cNvPr>
            <p:cNvSpPr/>
            <p:nvPr/>
          </p:nvSpPr>
          <p:spPr>
            <a:xfrm flipV="1">
              <a:off x="10624713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3274418-9DC1-418C-A839-670D2615B777}"/>
                </a:ext>
              </a:extLst>
            </p:cNvPr>
            <p:cNvSpPr/>
            <p:nvPr/>
          </p:nvSpPr>
          <p:spPr>
            <a:xfrm flipV="1">
              <a:off x="1093804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774B954-880A-4AA9-A890-71BDFBE4A878}"/>
              </a:ext>
            </a:extLst>
          </p:cNvPr>
          <p:cNvGrpSpPr/>
          <p:nvPr/>
        </p:nvGrpSpPr>
        <p:grpSpPr>
          <a:xfrm>
            <a:off x="985781" y="2705606"/>
            <a:ext cx="1253344" cy="313337"/>
            <a:chOff x="985781" y="1934552"/>
            <a:chExt cx="1253344" cy="31333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84819B9-FBCC-44A1-986D-8C88CC2BAEC1}"/>
                </a:ext>
              </a:extLst>
            </p:cNvPr>
            <p:cNvSpPr/>
            <p:nvPr/>
          </p:nvSpPr>
          <p:spPr>
            <a:xfrm flipV="1">
              <a:off x="985781" y="193455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6323F21-9756-46B2-8582-361951CABD38}"/>
                </a:ext>
              </a:extLst>
            </p:cNvPr>
            <p:cNvSpPr/>
            <p:nvPr/>
          </p:nvSpPr>
          <p:spPr>
            <a:xfrm flipV="1">
              <a:off x="1299117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0345DD59-322A-49FB-B8E4-C59B735EE92F}"/>
                </a:ext>
              </a:extLst>
            </p:cNvPr>
            <p:cNvSpPr/>
            <p:nvPr/>
          </p:nvSpPr>
          <p:spPr>
            <a:xfrm flipV="1">
              <a:off x="1612453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6B46A42-9287-4971-986F-3E027F8F105D}"/>
                </a:ext>
              </a:extLst>
            </p:cNvPr>
            <p:cNvSpPr/>
            <p:nvPr/>
          </p:nvSpPr>
          <p:spPr>
            <a:xfrm flipV="1">
              <a:off x="1925789" y="193455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D7A71A2E-1CAC-4A31-ABBA-CA80A53750DA}"/>
              </a:ext>
            </a:extLst>
          </p:cNvPr>
          <p:cNvGrpSpPr/>
          <p:nvPr/>
        </p:nvGrpSpPr>
        <p:grpSpPr>
          <a:xfrm>
            <a:off x="2239125" y="2705605"/>
            <a:ext cx="1253344" cy="313337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96DC66F8-7C01-43AF-AA64-356D60709528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656C68D-F811-4F2E-BBE4-16F2507A4862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8BF3F32-7112-4B20-AD15-E7F4E72167D9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5B8C6A8-5C97-457F-91F3-74166FF86CBC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D483B25-F4E3-4775-B59F-327B45405B6E}"/>
              </a:ext>
            </a:extLst>
          </p:cNvPr>
          <p:cNvGrpSpPr/>
          <p:nvPr/>
        </p:nvGrpSpPr>
        <p:grpSpPr>
          <a:xfrm>
            <a:off x="3489236" y="2705604"/>
            <a:ext cx="1253344" cy="313337"/>
            <a:chOff x="2239125" y="1934554"/>
            <a:chExt cx="1253344" cy="313337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5BD66B6-D255-41EE-818C-54C49CAD099C}"/>
                </a:ext>
              </a:extLst>
            </p:cNvPr>
            <p:cNvSpPr/>
            <p:nvPr/>
          </p:nvSpPr>
          <p:spPr>
            <a:xfrm flipV="1">
              <a:off x="2239125" y="1934554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5586524-EE68-4242-90BB-42B63F8D7E93}"/>
                </a:ext>
              </a:extLst>
            </p:cNvPr>
            <p:cNvSpPr/>
            <p:nvPr/>
          </p:nvSpPr>
          <p:spPr>
            <a:xfrm flipV="1">
              <a:off x="2552461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0EACFC63-2DEF-47C7-9C3E-AA81337EEB3F}"/>
                </a:ext>
              </a:extLst>
            </p:cNvPr>
            <p:cNvSpPr/>
            <p:nvPr/>
          </p:nvSpPr>
          <p:spPr>
            <a:xfrm flipV="1">
              <a:off x="2865797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C9A2A4B0-81EB-4714-919D-63C6FDBE2DC1}"/>
                </a:ext>
              </a:extLst>
            </p:cNvPr>
            <p:cNvSpPr/>
            <p:nvPr/>
          </p:nvSpPr>
          <p:spPr>
            <a:xfrm flipV="1">
              <a:off x="3179133" y="193455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732560F-D83C-4138-A9E1-D36DA2939988}"/>
              </a:ext>
            </a:extLst>
          </p:cNvPr>
          <p:cNvGrpSpPr/>
          <p:nvPr/>
        </p:nvGrpSpPr>
        <p:grpSpPr>
          <a:xfrm>
            <a:off x="4739347" y="2705603"/>
            <a:ext cx="1253344" cy="313337"/>
            <a:chOff x="6238009" y="1934558"/>
            <a:chExt cx="1253344" cy="313337"/>
          </a:xfrm>
          <a:solidFill>
            <a:srgbClr val="00B050"/>
          </a:solidFill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FE7B1EE8-6B62-404C-A091-B3405E0C2365}"/>
                </a:ext>
              </a:extLst>
            </p:cNvPr>
            <p:cNvSpPr/>
            <p:nvPr/>
          </p:nvSpPr>
          <p:spPr>
            <a:xfrm flipV="1">
              <a:off x="6238009" y="1934558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77C76D-2DF5-4F74-933B-C1E712549B86}"/>
                </a:ext>
              </a:extLst>
            </p:cNvPr>
            <p:cNvSpPr/>
            <p:nvPr/>
          </p:nvSpPr>
          <p:spPr>
            <a:xfrm flipV="1">
              <a:off x="6551345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2ED361D-4B63-455A-8942-05025314C801}"/>
                </a:ext>
              </a:extLst>
            </p:cNvPr>
            <p:cNvSpPr/>
            <p:nvPr/>
          </p:nvSpPr>
          <p:spPr>
            <a:xfrm flipV="1">
              <a:off x="6864681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2BC916D-CA08-48D7-BA77-4A068CA50E1A}"/>
                </a:ext>
              </a:extLst>
            </p:cNvPr>
            <p:cNvSpPr/>
            <p:nvPr/>
          </p:nvSpPr>
          <p:spPr>
            <a:xfrm flipV="1">
              <a:off x="7178017" y="1934559"/>
              <a:ext cx="313336" cy="313336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F04DCA9-9AFC-4603-A01D-2DF242E62427}"/>
              </a:ext>
            </a:extLst>
          </p:cNvPr>
          <p:cNvCxnSpPr>
            <a:stCxn id="6" idx="1"/>
            <a:endCxn id="52" idx="1"/>
          </p:cNvCxnSpPr>
          <p:nvPr/>
        </p:nvCxnSpPr>
        <p:spPr>
          <a:xfrm rot="10800000" flipV="1">
            <a:off x="985781" y="2007400"/>
            <a:ext cx="12700" cy="85487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678AD3F4-6626-4717-B815-92D2B621B694}"/>
              </a:ext>
            </a:extLst>
          </p:cNvPr>
          <p:cNvGrpSpPr/>
          <p:nvPr/>
        </p:nvGrpSpPr>
        <p:grpSpPr>
          <a:xfrm>
            <a:off x="985781" y="4435112"/>
            <a:ext cx="626672" cy="313337"/>
            <a:chOff x="985781" y="4435112"/>
            <a:chExt cx="626672" cy="313337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9D877FD1-7697-46A7-B1CD-DA353EC27576}"/>
                </a:ext>
              </a:extLst>
            </p:cNvPr>
            <p:cNvSpPr/>
            <p:nvPr/>
          </p:nvSpPr>
          <p:spPr>
            <a:xfrm flipV="1">
              <a:off x="985781" y="4435112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74196C00-1D90-4A7B-BD44-5CA3E82BFA68}"/>
                </a:ext>
              </a:extLst>
            </p:cNvPr>
            <p:cNvSpPr/>
            <p:nvPr/>
          </p:nvSpPr>
          <p:spPr>
            <a:xfrm flipV="1">
              <a:off x="1299117" y="443511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2E3652CA-7FEB-47B4-B673-E9FFE48F824D}"/>
              </a:ext>
            </a:extLst>
          </p:cNvPr>
          <p:cNvGrpSpPr/>
          <p:nvPr/>
        </p:nvGrpSpPr>
        <p:grpSpPr>
          <a:xfrm>
            <a:off x="1612453" y="4435113"/>
            <a:ext cx="626672" cy="313336"/>
            <a:chOff x="1612453" y="4435113"/>
            <a:chExt cx="626672" cy="31333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CBDEB1AD-A3A1-480B-B40D-733821AC519F}"/>
                </a:ext>
              </a:extLst>
            </p:cNvPr>
            <p:cNvSpPr/>
            <p:nvPr/>
          </p:nvSpPr>
          <p:spPr>
            <a:xfrm flipV="1">
              <a:off x="1612453" y="443511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FA91595-3868-4E68-9D65-A184F8667DE0}"/>
                </a:ext>
              </a:extLst>
            </p:cNvPr>
            <p:cNvSpPr/>
            <p:nvPr/>
          </p:nvSpPr>
          <p:spPr>
            <a:xfrm flipV="1">
              <a:off x="1925789" y="4435113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28C6D94-ED87-42D8-99B3-D0E52B308CEF}"/>
              </a:ext>
            </a:extLst>
          </p:cNvPr>
          <p:cNvGrpSpPr/>
          <p:nvPr/>
        </p:nvGrpSpPr>
        <p:grpSpPr>
          <a:xfrm>
            <a:off x="2239125" y="4435114"/>
            <a:ext cx="626672" cy="313337"/>
            <a:chOff x="2239125" y="4435114"/>
            <a:chExt cx="626672" cy="313337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0B01523-60C0-4612-B642-042261FCCE2B}"/>
                </a:ext>
              </a:extLst>
            </p:cNvPr>
            <p:cNvSpPr/>
            <p:nvPr/>
          </p:nvSpPr>
          <p:spPr>
            <a:xfrm flipV="1">
              <a:off x="2239125" y="4435114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24EE42F1-FE6B-4752-9D09-D5C063D4CA93}"/>
                </a:ext>
              </a:extLst>
            </p:cNvPr>
            <p:cNvSpPr/>
            <p:nvPr/>
          </p:nvSpPr>
          <p:spPr>
            <a:xfrm flipV="1">
              <a:off x="2552461" y="443511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89067AF-C0BF-45D7-87E8-57B97A1561F0}"/>
              </a:ext>
            </a:extLst>
          </p:cNvPr>
          <p:cNvGrpSpPr/>
          <p:nvPr/>
        </p:nvGrpSpPr>
        <p:grpSpPr>
          <a:xfrm>
            <a:off x="2865797" y="4435115"/>
            <a:ext cx="626672" cy="313336"/>
            <a:chOff x="2865797" y="4435115"/>
            <a:chExt cx="626672" cy="31333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FFE9D11-E520-45E8-82C3-6D6E46A29547}"/>
                </a:ext>
              </a:extLst>
            </p:cNvPr>
            <p:cNvSpPr/>
            <p:nvPr/>
          </p:nvSpPr>
          <p:spPr>
            <a:xfrm flipV="1">
              <a:off x="2865797" y="443511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5D748CD-FACA-4096-8B2E-F9C426F10C95}"/>
                </a:ext>
              </a:extLst>
            </p:cNvPr>
            <p:cNvSpPr/>
            <p:nvPr/>
          </p:nvSpPr>
          <p:spPr>
            <a:xfrm flipV="1">
              <a:off x="3179133" y="4435115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E122052E-90E2-4D6A-8D39-567AB8D9569F}"/>
              </a:ext>
            </a:extLst>
          </p:cNvPr>
          <p:cNvGrpSpPr/>
          <p:nvPr/>
        </p:nvGrpSpPr>
        <p:grpSpPr>
          <a:xfrm>
            <a:off x="3489236" y="4435118"/>
            <a:ext cx="626672" cy="313337"/>
            <a:chOff x="3489236" y="4435118"/>
            <a:chExt cx="626672" cy="313337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1A52234B-4E05-4077-9190-12878B529ED2}"/>
                </a:ext>
              </a:extLst>
            </p:cNvPr>
            <p:cNvSpPr/>
            <p:nvPr/>
          </p:nvSpPr>
          <p:spPr>
            <a:xfrm flipV="1">
              <a:off x="3489236" y="4435118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DDFEC7F-534C-4F8D-B19D-48E6E3E95550}"/>
                </a:ext>
              </a:extLst>
            </p:cNvPr>
            <p:cNvSpPr/>
            <p:nvPr/>
          </p:nvSpPr>
          <p:spPr>
            <a:xfrm flipV="1">
              <a:off x="3802572" y="443511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93CA6F22-1E4A-4DD8-9E27-3B8BD7844496}"/>
              </a:ext>
            </a:extLst>
          </p:cNvPr>
          <p:cNvGrpSpPr/>
          <p:nvPr/>
        </p:nvGrpSpPr>
        <p:grpSpPr>
          <a:xfrm>
            <a:off x="4115908" y="4435119"/>
            <a:ext cx="626672" cy="313336"/>
            <a:chOff x="4115908" y="4435119"/>
            <a:chExt cx="626672" cy="31333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28C3114-8711-49B3-9856-7F53FE02DC68}"/>
                </a:ext>
              </a:extLst>
            </p:cNvPr>
            <p:cNvSpPr/>
            <p:nvPr/>
          </p:nvSpPr>
          <p:spPr>
            <a:xfrm flipV="1">
              <a:off x="4115908" y="443511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8F1A5FC3-0E5B-4A29-B1A7-3D75FF6190F4}"/>
                </a:ext>
              </a:extLst>
            </p:cNvPr>
            <p:cNvSpPr/>
            <p:nvPr/>
          </p:nvSpPr>
          <p:spPr>
            <a:xfrm flipV="1">
              <a:off x="4429244" y="4435119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7FA9C37-7BBB-4F4F-8E39-86280D741C6A}"/>
              </a:ext>
            </a:extLst>
          </p:cNvPr>
          <p:cNvGrpSpPr/>
          <p:nvPr/>
        </p:nvGrpSpPr>
        <p:grpSpPr>
          <a:xfrm>
            <a:off x="4742580" y="4435120"/>
            <a:ext cx="626672" cy="313337"/>
            <a:chOff x="4742580" y="4435120"/>
            <a:chExt cx="626672" cy="313337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2733B8B-D0AA-4154-B3D1-0878AF22E4E7}"/>
                </a:ext>
              </a:extLst>
            </p:cNvPr>
            <p:cNvSpPr/>
            <p:nvPr/>
          </p:nvSpPr>
          <p:spPr>
            <a:xfrm flipV="1">
              <a:off x="4742580" y="4435120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31537E1-7AB7-426A-8E0F-B89D15DD664B}"/>
                </a:ext>
              </a:extLst>
            </p:cNvPr>
            <p:cNvSpPr/>
            <p:nvPr/>
          </p:nvSpPr>
          <p:spPr>
            <a:xfrm flipV="1">
              <a:off x="5055916" y="443512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887D58D3-4EA8-4C3D-93E0-D8396CE8847A}"/>
              </a:ext>
            </a:extLst>
          </p:cNvPr>
          <p:cNvGrpSpPr/>
          <p:nvPr/>
        </p:nvGrpSpPr>
        <p:grpSpPr>
          <a:xfrm>
            <a:off x="5369252" y="4435121"/>
            <a:ext cx="626672" cy="313336"/>
            <a:chOff x="5369252" y="4435121"/>
            <a:chExt cx="626672" cy="313336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14180E20-D80E-424E-9716-E238D2BF90B4}"/>
                </a:ext>
              </a:extLst>
            </p:cNvPr>
            <p:cNvSpPr/>
            <p:nvPr/>
          </p:nvSpPr>
          <p:spPr>
            <a:xfrm flipV="1">
              <a:off x="5369252" y="443512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7ED7A6D-6055-40FC-B8DC-D43E452DA79D}"/>
                </a:ext>
              </a:extLst>
            </p:cNvPr>
            <p:cNvSpPr/>
            <p:nvPr/>
          </p:nvSpPr>
          <p:spPr>
            <a:xfrm flipV="1">
              <a:off x="5682588" y="4435121"/>
              <a:ext cx="313336" cy="313336"/>
            </a:xfrm>
            <a:prstGeom prst="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1C3FC3A4-1E63-4E4D-9BFA-73B0DEC49C92}"/>
              </a:ext>
            </a:extLst>
          </p:cNvPr>
          <p:cNvGrpSpPr/>
          <p:nvPr/>
        </p:nvGrpSpPr>
        <p:grpSpPr>
          <a:xfrm>
            <a:off x="6238009" y="4435118"/>
            <a:ext cx="626672" cy="313337"/>
            <a:chOff x="6238009" y="4435118"/>
            <a:chExt cx="626672" cy="313337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85420B6-55FC-4F61-B3A7-0DF3F9883BF0}"/>
                </a:ext>
              </a:extLst>
            </p:cNvPr>
            <p:cNvSpPr/>
            <p:nvPr/>
          </p:nvSpPr>
          <p:spPr>
            <a:xfrm flipV="1">
              <a:off x="6238009" y="4435118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598AF6CF-ADC6-4AA5-940C-8988EC48A673}"/>
                </a:ext>
              </a:extLst>
            </p:cNvPr>
            <p:cNvSpPr/>
            <p:nvPr/>
          </p:nvSpPr>
          <p:spPr>
            <a:xfrm flipV="1">
              <a:off x="6551345" y="4435119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52108EDF-B495-4620-9625-3AB1463BD9F1}"/>
              </a:ext>
            </a:extLst>
          </p:cNvPr>
          <p:cNvGrpSpPr/>
          <p:nvPr/>
        </p:nvGrpSpPr>
        <p:grpSpPr>
          <a:xfrm>
            <a:off x="6864681" y="4435119"/>
            <a:ext cx="626672" cy="313336"/>
            <a:chOff x="6864681" y="4435119"/>
            <a:chExt cx="626672" cy="313336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626ED5B8-6D6E-4AC6-B267-F1425DEDD00B}"/>
                </a:ext>
              </a:extLst>
            </p:cNvPr>
            <p:cNvSpPr/>
            <p:nvPr/>
          </p:nvSpPr>
          <p:spPr>
            <a:xfrm flipV="1">
              <a:off x="6864681" y="4435119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6F41D69-53B4-4D81-929A-5565AC5A5D5E}"/>
                </a:ext>
              </a:extLst>
            </p:cNvPr>
            <p:cNvSpPr/>
            <p:nvPr/>
          </p:nvSpPr>
          <p:spPr>
            <a:xfrm flipV="1">
              <a:off x="7178017" y="4435119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54D71554-9222-4AA4-BA8B-E93FDE7ABBED}"/>
              </a:ext>
            </a:extLst>
          </p:cNvPr>
          <p:cNvGrpSpPr/>
          <p:nvPr/>
        </p:nvGrpSpPr>
        <p:grpSpPr>
          <a:xfrm>
            <a:off x="7491353" y="4435120"/>
            <a:ext cx="626672" cy="313337"/>
            <a:chOff x="7491353" y="4435120"/>
            <a:chExt cx="626672" cy="313337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8C57AEA6-B54B-484F-8B0A-AA115012FF2F}"/>
                </a:ext>
              </a:extLst>
            </p:cNvPr>
            <p:cNvSpPr/>
            <p:nvPr/>
          </p:nvSpPr>
          <p:spPr>
            <a:xfrm flipV="1">
              <a:off x="7491353" y="4435120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9C12C97-19E5-4C74-90BF-C6106440944C}"/>
                </a:ext>
              </a:extLst>
            </p:cNvPr>
            <p:cNvSpPr/>
            <p:nvPr/>
          </p:nvSpPr>
          <p:spPr>
            <a:xfrm flipV="1">
              <a:off x="7804689" y="4435121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7642C2C7-5256-4610-B948-9C101259B898}"/>
              </a:ext>
            </a:extLst>
          </p:cNvPr>
          <p:cNvGrpSpPr/>
          <p:nvPr/>
        </p:nvGrpSpPr>
        <p:grpSpPr>
          <a:xfrm>
            <a:off x="8118025" y="4435121"/>
            <a:ext cx="626672" cy="313336"/>
            <a:chOff x="8118025" y="4435121"/>
            <a:chExt cx="626672" cy="313336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C173E97-AB78-4848-8E4B-61759F6F9DAB}"/>
                </a:ext>
              </a:extLst>
            </p:cNvPr>
            <p:cNvSpPr/>
            <p:nvPr/>
          </p:nvSpPr>
          <p:spPr>
            <a:xfrm flipV="1">
              <a:off x="8118025" y="4435121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156BD47B-BC67-4A0B-811A-E1768700ED3D}"/>
                </a:ext>
              </a:extLst>
            </p:cNvPr>
            <p:cNvSpPr/>
            <p:nvPr/>
          </p:nvSpPr>
          <p:spPr>
            <a:xfrm flipV="1">
              <a:off x="8431361" y="4435121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4AB03C7A-8DF9-481F-AF0D-F60238D8238D}"/>
              </a:ext>
            </a:extLst>
          </p:cNvPr>
          <p:cNvGrpSpPr/>
          <p:nvPr/>
        </p:nvGrpSpPr>
        <p:grpSpPr>
          <a:xfrm>
            <a:off x="8744697" y="4435115"/>
            <a:ext cx="626672" cy="313337"/>
            <a:chOff x="8744697" y="4435115"/>
            <a:chExt cx="626672" cy="313337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409E393-D01C-4CE1-9CD1-B12B0E736511}"/>
                </a:ext>
              </a:extLst>
            </p:cNvPr>
            <p:cNvSpPr/>
            <p:nvPr/>
          </p:nvSpPr>
          <p:spPr>
            <a:xfrm flipV="1">
              <a:off x="8744697" y="4435115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CF80518-8667-49EB-BD03-ACADB9AF4715}"/>
                </a:ext>
              </a:extLst>
            </p:cNvPr>
            <p:cNvSpPr/>
            <p:nvPr/>
          </p:nvSpPr>
          <p:spPr>
            <a:xfrm flipV="1">
              <a:off x="9058033" y="4435116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3B846122-2E45-4B14-9908-ABDA11783A5E}"/>
              </a:ext>
            </a:extLst>
          </p:cNvPr>
          <p:cNvGrpSpPr/>
          <p:nvPr/>
        </p:nvGrpSpPr>
        <p:grpSpPr>
          <a:xfrm>
            <a:off x="9371369" y="4435116"/>
            <a:ext cx="626672" cy="313336"/>
            <a:chOff x="9371369" y="4435116"/>
            <a:chExt cx="626672" cy="313336"/>
          </a:xfrm>
        </p:grpSpPr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D7E76B0B-66B4-44E8-9855-C4A1D41076FB}"/>
                </a:ext>
              </a:extLst>
            </p:cNvPr>
            <p:cNvSpPr/>
            <p:nvPr/>
          </p:nvSpPr>
          <p:spPr>
            <a:xfrm flipV="1">
              <a:off x="9371369" y="4435116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2B8A6573-E55F-41C3-A2F4-BA1295A82593}"/>
                </a:ext>
              </a:extLst>
            </p:cNvPr>
            <p:cNvSpPr/>
            <p:nvPr/>
          </p:nvSpPr>
          <p:spPr>
            <a:xfrm flipV="1">
              <a:off x="9684705" y="4435116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0DCFB4BE-F61E-479E-B186-F7DA615733CD}"/>
              </a:ext>
            </a:extLst>
          </p:cNvPr>
          <p:cNvGrpSpPr/>
          <p:nvPr/>
        </p:nvGrpSpPr>
        <p:grpSpPr>
          <a:xfrm>
            <a:off x="9998041" y="4435117"/>
            <a:ext cx="626672" cy="313337"/>
            <a:chOff x="9998041" y="4435117"/>
            <a:chExt cx="626672" cy="313337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95A6AF1-AC07-4D53-B9B5-B2A701CD5E6A}"/>
                </a:ext>
              </a:extLst>
            </p:cNvPr>
            <p:cNvSpPr/>
            <p:nvPr/>
          </p:nvSpPr>
          <p:spPr>
            <a:xfrm flipV="1">
              <a:off x="9998041" y="4435117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2DDD5E2-72B6-4408-9646-2B2135B8D4E1}"/>
                </a:ext>
              </a:extLst>
            </p:cNvPr>
            <p:cNvSpPr/>
            <p:nvPr/>
          </p:nvSpPr>
          <p:spPr>
            <a:xfrm flipV="1">
              <a:off x="10311377" y="4435118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8D6CD651-4898-4B16-BF5F-306B42273DD0}"/>
              </a:ext>
            </a:extLst>
          </p:cNvPr>
          <p:cNvGrpSpPr/>
          <p:nvPr/>
        </p:nvGrpSpPr>
        <p:grpSpPr>
          <a:xfrm>
            <a:off x="10624713" y="4435118"/>
            <a:ext cx="626672" cy="313336"/>
            <a:chOff x="10624713" y="4435118"/>
            <a:chExt cx="626672" cy="313336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580D352F-4354-417E-A143-138E82B6B989}"/>
                </a:ext>
              </a:extLst>
            </p:cNvPr>
            <p:cNvSpPr/>
            <p:nvPr/>
          </p:nvSpPr>
          <p:spPr>
            <a:xfrm flipV="1">
              <a:off x="10624713" y="4435118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7874D15B-3E7B-41B6-8A1F-2542931FE556}"/>
                </a:ext>
              </a:extLst>
            </p:cNvPr>
            <p:cNvSpPr/>
            <p:nvPr/>
          </p:nvSpPr>
          <p:spPr>
            <a:xfrm flipV="1">
              <a:off x="10938049" y="4435118"/>
              <a:ext cx="313336" cy="313336"/>
            </a:xfrm>
            <a:prstGeom prst="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30E8E168-E2C2-4EEB-9F27-D7C3F66A0066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V="1">
            <a:off x="985781" y="4591780"/>
            <a:ext cx="12700" cy="854874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66F33065-C05C-4EFC-A00A-71B01069AE82}"/>
              </a:ext>
            </a:extLst>
          </p:cNvPr>
          <p:cNvGrpSpPr/>
          <p:nvPr/>
        </p:nvGrpSpPr>
        <p:grpSpPr>
          <a:xfrm>
            <a:off x="985780" y="5293413"/>
            <a:ext cx="5016747" cy="318122"/>
            <a:chOff x="985780" y="5293413"/>
            <a:chExt cx="5016747" cy="318122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5CA69E51-6548-446E-B13D-61FFF770233E}"/>
                </a:ext>
              </a:extLst>
            </p:cNvPr>
            <p:cNvGrpSpPr/>
            <p:nvPr/>
          </p:nvGrpSpPr>
          <p:grpSpPr>
            <a:xfrm>
              <a:off x="985780" y="5293413"/>
              <a:ext cx="1259695" cy="313337"/>
              <a:chOff x="985780" y="5293413"/>
              <a:chExt cx="1259695" cy="313337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4991160-0C27-4ACF-B36B-66E257E9129C}"/>
                  </a:ext>
                </a:extLst>
              </p:cNvPr>
              <p:cNvGrpSpPr/>
              <p:nvPr/>
            </p:nvGrpSpPr>
            <p:grpSpPr>
              <a:xfrm>
                <a:off x="985780" y="5293413"/>
                <a:ext cx="626672" cy="313337"/>
                <a:chOff x="985781" y="4435112"/>
                <a:chExt cx="626672" cy="313337"/>
              </a:xfrm>
            </p:grpSpPr>
            <p:sp>
              <p:nvSpPr>
                <p:cNvPr id="151" name="직사각형 150">
                  <a:extLst>
                    <a:ext uri="{FF2B5EF4-FFF2-40B4-BE49-F238E27FC236}">
                      <a16:creationId xmlns:a16="http://schemas.microsoft.com/office/drawing/2014/main" id="{78B0A6D6-0A7D-4D28-B1CC-1F3B0BB36BEF}"/>
                    </a:ext>
                  </a:extLst>
                </p:cNvPr>
                <p:cNvSpPr/>
                <p:nvPr/>
              </p:nvSpPr>
              <p:spPr>
                <a:xfrm flipV="1">
                  <a:off x="985781" y="4435112"/>
                  <a:ext cx="313336" cy="313336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2" name="직사각형 151">
                  <a:extLst>
                    <a:ext uri="{FF2B5EF4-FFF2-40B4-BE49-F238E27FC236}">
                      <a16:creationId xmlns:a16="http://schemas.microsoft.com/office/drawing/2014/main" id="{89736686-F256-45CD-9682-AAD7561E5D26}"/>
                    </a:ext>
                  </a:extLst>
                </p:cNvPr>
                <p:cNvSpPr/>
                <p:nvPr/>
              </p:nvSpPr>
              <p:spPr>
                <a:xfrm flipV="1">
                  <a:off x="1299117" y="4435113"/>
                  <a:ext cx="313336" cy="313336"/>
                </a:xfrm>
                <a:prstGeom prst="rect">
                  <a:avLst/>
                </a:prstGeom>
                <a:solidFill>
                  <a:srgbClr val="00B0F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53" name="그룹 152">
                <a:extLst>
                  <a:ext uri="{FF2B5EF4-FFF2-40B4-BE49-F238E27FC236}">
                    <a16:creationId xmlns:a16="http://schemas.microsoft.com/office/drawing/2014/main" id="{79ECF9A5-CB47-4FE7-BD0D-610AC358C576}"/>
                  </a:ext>
                </a:extLst>
              </p:cNvPr>
              <p:cNvGrpSpPr/>
              <p:nvPr/>
            </p:nvGrpSpPr>
            <p:grpSpPr>
              <a:xfrm>
                <a:off x="1618803" y="5293413"/>
                <a:ext cx="626672" cy="313337"/>
                <a:chOff x="6238009" y="4435118"/>
                <a:chExt cx="626672" cy="313337"/>
              </a:xfrm>
            </p:grpSpPr>
            <p:sp>
              <p:nvSpPr>
                <p:cNvPr id="154" name="직사각형 153">
                  <a:extLst>
                    <a:ext uri="{FF2B5EF4-FFF2-40B4-BE49-F238E27FC236}">
                      <a16:creationId xmlns:a16="http://schemas.microsoft.com/office/drawing/2014/main" id="{5CBD83C5-8C4A-47CB-9BCD-B22CBAB61F1B}"/>
                    </a:ext>
                  </a:extLst>
                </p:cNvPr>
                <p:cNvSpPr/>
                <p:nvPr/>
              </p:nvSpPr>
              <p:spPr>
                <a:xfrm flipV="1">
                  <a:off x="6238009" y="4435118"/>
                  <a:ext cx="313336" cy="313336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5" name="직사각형 154">
                  <a:extLst>
                    <a:ext uri="{FF2B5EF4-FFF2-40B4-BE49-F238E27FC236}">
                      <a16:creationId xmlns:a16="http://schemas.microsoft.com/office/drawing/2014/main" id="{618D1942-D675-4277-8FD2-9718C910BFB5}"/>
                    </a:ext>
                  </a:extLst>
                </p:cNvPr>
                <p:cNvSpPr/>
                <p:nvPr/>
              </p:nvSpPr>
              <p:spPr>
                <a:xfrm flipV="1">
                  <a:off x="6551345" y="4435119"/>
                  <a:ext cx="313336" cy="313336"/>
                </a:xfrm>
                <a:prstGeom prst="rect">
                  <a:avLst/>
                </a:prstGeom>
                <a:solidFill>
                  <a:srgbClr val="00B050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0C91C1B1-41CB-429D-A296-C5A2D77C3DC2}"/>
                </a:ext>
              </a:extLst>
            </p:cNvPr>
            <p:cNvGrpSpPr/>
            <p:nvPr/>
          </p:nvGrpSpPr>
          <p:grpSpPr>
            <a:xfrm>
              <a:off x="2245475" y="5293413"/>
              <a:ext cx="626672" cy="313337"/>
              <a:chOff x="985781" y="4435112"/>
              <a:chExt cx="626672" cy="313337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A89FE2BB-C22B-4516-84EF-A486FBDF0B2D}"/>
                  </a:ext>
                </a:extLst>
              </p:cNvPr>
              <p:cNvSpPr/>
              <p:nvPr/>
            </p:nvSpPr>
            <p:spPr>
              <a:xfrm flipV="1">
                <a:off x="985781" y="4435112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:a16="http://schemas.microsoft.com/office/drawing/2014/main" id="{D0386967-33F3-44C9-BA3E-10AAA745C95C}"/>
                  </a:ext>
                </a:extLst>
              </p:cNvPr>
              <p:cNvSpPr/>
              <p:nvPr/>
            </p:nvSpPr>
            <p:spPr>
              <a:xfrm flipV="1">
                <a:off x="1299117" y="4435113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243D3C72-2E60-481E-AB22-15E46D46DFAA}"/>
                </a:ext>
              </a:extLst>
            </p:cNvPr>
            <p:cNvGrpSpPr/>
            <p:nvPr/>
          </p:nvGrpSpPr>
          <p:grpSpPr>
            <a:xfrm>
              <a:off x="2873740" y="5293413"/>
              <a:ext cx="626672" cy="313337"/>
              <a:chOff x="6238009" y="4435118"/>
              <a:chExt cx="626672" cy="313337"/>
            </a:xfrm>
          </p:grpSpPr>
          <p:sp>
            <p:nvSpPr>
              <p:cNvPr id="160" name="직사각형 159">
                <a:extLst>
                  <a:ext uri="{FF2B5EF4-FFF2-40B4-BE49-F238E27FC236}">
                    <a16:creationId xmlns:a16="http://schemas.microsoft.com/office/drawing/2014/main" id="{25678314-8C8A-4903-83E2-DC0BB82ADA9B}"/>
                  </a:ext>
                </a:extLst>
              </p:cNvPr>
              <p:cNvSpPr/>
              <p:nvPr/>
            </p:nvSpPr>
            <p:spPr>
              <a:xfrm flipV="1">
                <a:off x="6238009" y="4435118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:a16="http://schemas.microsoft.com/office/drawing/2014/main" id="{42480FE7-2596-402A-8513-3629C36E5CD2}"/>
                  </a:ext>
                </a:extLst>
              </p:cNvPr>
              <p:cNvSpPr/>
              <p:nvPr/>
            </p:nvSpPr>
            <p:spPr>
              <a:xfrm flipV="1">
                <a:off x="6551345" y="4435119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60205962-8BB4-4A52-8E60-499E312CA5CD}"/>
                </a:ext>
              </a:extLst>
            </p:cNvPr>
            <p:cNvGrpSpPr/>
            <p:nvPr/>
          </p:nvGrpSpPr>
          <p:grpSpPr>
            <a:xfrm>
              <a:off x="3494246" y="5298198"/>
              <a:ext cx="626672" cy="313337"/>
              <a:chOff x="985781" y="4435112"/>
              <a:chExt cx="626672" cy="313337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3BBA1C27-777E-4965-A1A1-BB8C1FC52484}"/>
                  </a:ext>
                </a:extLst>
              </p:cNvPr>
              <p:cNvSpPr/>
              <p:nvPr/>
            </p:nvSpPr>
            <p:spPr>
              <a:xfrm flipV="1">
                <a:off x="985781" y="4435112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5A9921EC-CE5C-421D-A0D4-DE2629D4A6F3}"/>
                  </a:ext>
                </a:extLst>
              </p:cNvPr>
              <p:cNvSpPr/>
              <p:nvPr/>
            </p:nvSpPr>
            <p:spPr>
              <a:xfrm flipV="1">
                <a:off x="1299117" y="4435113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D39651F-3DAE-48D5-AFF1-537AA7EE2660}"/>
                </a:ext>
              </a:extLst>
            </p:cNvPr>
            <p:cNvGrpSpPr/>
            <p:nvPr/>
          </p:nvGrpSpPr>
          <p:grpSpPr>
            <a:xfrm>
              <a:off x="4122511" y="5298198"/>
              <a:ext cx="626672" cy="313337"/>
              <a:chOff x="6238009" y="4435118"/>
              <a:chExt cx="626672" cy="313337"/>
            </a:xfrm>
          </p:grpSpPr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942E18FA-E7FD-4911-B881-1FF2BEFF1ED4}"/>
                  </a:ext>
                </a:extLst>
              </p:cNvPr>
              <p:cNvSpPr/>
              <p:nvPr/>
            </p:nvSpPr>
            <p:spPr>
              <a:xfrm flipV="1">
                <a:off x="6238009" y="4435118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92262E19-E9D5-4B15-B320-E474A6409041}"/>
                  </a:ext>
                </a:extLst>
              </p:cNvPr>
              <p:cNvSpPr/>
              <p:nvPr/>
            </p:nvSpPr>
            <p:spPr>
              <a:xfrm flipV="1">
                <a:off x="6551345" y="4435119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548B9EB9-2C6A-46DC-95E9-27C02520AE59}"/>
                </a:ext>
              </a:extLst>
            </p:cNvPr>
            <p:cNvGrpSpPr/>
            <p:nvPr/>
          </p:nvGrpSpPr>
          <p:grpSpPr>
            <a:xfrm>
              <a:off x="4747590" y="5298198"/>
              <a:ext cx="626672" cy="313337"/>
              <a:chOff x="985781" y="4435112"/>
              <a:chExt cx="626672" cy="313337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id="{6F1C8686-7FC3-4430-960F-EA620FA95126}"/>
                  </a:ext>
                </a:extLst>
              </p:cNvPr>
              <p:cNvSpPr/>
              <p:nvPr/>
            </p:nvSpPr>
            <p:spPr>
              <a:xfrm flipV="1">
                <a:off x="985781" y="4435112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id="{3E2EA0AD-DA70-4837-9011-0C926E0C88CF}"/>
                  </a:ext>
                </a:extLst>
              </p:cNvPr>
              <p:cNvSpPr/>
              <p:nvPr/>
            </p:nvSpPr>
            <p:spPr>
              <a:xfrm flipV="1">
                <a:off x="1299117" y="4435113"/>
                <a:ext cx="313336" cy="313336"/>
              </a:xfrm>
              <a:prstGeom prst="rect">
                <a:avLst/>
              </a:prstGeom>
              <a:solidFill>
                <a:srgbClr val="00B0F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14A726A6-E700-410B-BF48-F42D8743669C}"/>
                </a:ext>
              </a:extLst>
            </p:cNvPr>
            <p:cNvGrpSpPr/>
            <p:nvPr/>
          </p:nvGrpSpPr>
          <p:grpSpPr>
            <a:xfrm>
              <a:off x="5375855" y="5298198"/>
              <a:ext cx="626672" cy="313337"/>
              <a:chOff x="6238009" y="4435118"/>
              <a:chExt cx="626672" cy="313337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A24AA8DD-5F16-49C3-931F-3D2E68FEFABC}"/>
                  </a:ext>
                </a:extLst>
              </p:cNvPr>
              <p:cNvSpPr/>
              <p:nvPr/>
            </p:nvSpPr>
            <p:spPr>
              <a:xfrm flipV="1">
                <a:off x="6238009" y="4435118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1AF2CB77-10D9-47E4-8EED-228541A28E80}"/>
                  </a:ext>
                </a:extLst>
              </p:cNvPr>
              <p:cNvSpPr/>
              <p:nvPr/>
            </p:nvSpPr>
            <p:spPr>
              <a:xfrm flipV="1">
                <a:off x="6551345" y="4435119"/>
                <a:ext cx="313336" cy="313336"/>
              </a:xfrm>
              <a:prstGeom prst="rect">
                <a:avLst/>
              </a:prstGeom>
              <a:solidFill>
                <a:srgbClr val="00B050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4399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F6199-93EA-4112-A29D-71661E6D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8FC091-CD4B-4B4F-95F7-A253DCDEC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벡터 레지스터의 구조 및 원리에 대해서 파악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벡터 레지스터로 병렬 구현이 가능한 이유를 확인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데이터 패킹 단위에 따라 각기 다른 결과를 도출 가능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ARM </a:t>
            </a:r>
            <a:r>
              <a:rPr lang="ko-KR" altLang="en-US" dirty="0"/>
              <a:t>프로세서 상에서 최적 구현 시에 활용</a:t>
            </a:r>
          </a:p>
        </p:txBody>
      </p:sp>
    </p:spTree>
    <p:extLst>
      <p:ext uri="{BB962C8B-B14F-4D97-AF65-F5344CB8AC3E}">
        <p14:creationId xmlns:p14="http://schemas.microsoft.com/office/powerpoint/2010/main" val="400933915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242</Words>
  <Application>Microsoft Office PowerPoint</Application>
  <PresentationFormat>와이드스크린</PresentationFormat>
  <Paragraphs>59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CryptoCraft 테마</vt:lpstr>
      <vt:lpstr>제목 테마</vt:lpstr>
      <vt:lpstr>ARM 벡터 레지스터</vt:lpstr>
      <vt:lpstr>PowerPoint 프레젠테이션</vt:lpstr>
      <vt:lpstr> ARM 프로세서</vt:lpstr>
      <vt:lpstr> 벡터 레지스터</vt:lpstr>
      <vt:lpstr> 벡터 레지스터</vt:lpstr>
      <vt:lpstr> 벡터 레지스터</vt:lpstr>
      <vt:lpstr> 벡터 레지스터</vt:lpstr>
      <vt:lpstr> 벡터 레지스터</vt:lpstr>
      <vt:lpstr> 결론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42</cp:revision>
  <dcterms:created xsi:type="dcterms:W3CDTF">2019-03-05T04:29:07Z</dcterms:created>
  <dcterms:modified xsi:type="dcterms:W3CDTF">2021-04-12T14:00:44Z</dcterms:modified>
</cp:coreProperties>
</file>