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53" d="100"/>
          <a:sy n="53" d="100"/>
        </p:scale>
        <p:origin x="72" y="20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735494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73549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651335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651335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570516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570516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DF29F1C8-BC2A-4039-8C63-37A07ABC93A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97636" y="4489697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5777A7E-AEBA-418E-A18D-EE2B2D06DB07}"/>
              </a:ext>
            </a:extLst>
          </p:cNvPr>
          <p:cNvSpPr/>
          <p:nvPr userDrawn="1"/>
        </p:nvSpPr>
        <p:spPr>
          <a:xfrm>
            <a:off x="3797638" y="4489697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YFlxNWAsC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icrochip.com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AVR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강</a:t>
            </a:r>
            <a:endParaRPr lang="en-US" altLang="ko-KR" dirty="0"/>
          </a:p>
          <a:p>
            <a:r>
              <a:rPr lang="ko-KR" altLang="en-US"/>
              <a:t>정보컴퓨터공학과 </a:t>
            </a:r>
            <a:r>
              <a:rPr lang="ko-KR" altLang="en-US" smtClean="0"/>
              <a:t>권혁동</a:t>
            </a:r>
            <a:endParaRPr lang="en-US" altLang="ko-KR" smtClean="0"/>
          </a:p>
          <a:p>
            <a:r>
              <a:rPr lang="en-US" altLang="ko-KR">
                <a:hlinkClick r:id="rId2"/>
              </a:rPr>
              <a:t>https://youtu.be/sYFlxNWAsCU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E0DC4-04B3-4937-B991-8071FE12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프로젝트 작성 기본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7D74D-50CA-480B-AA87-9B21EF558E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단순한 </a:t>
            </a:r>
            <a:r>
              <a:rPr lang="en-US" altLang="ko-KR" dirty="0"/>
              <a:t>USB </a:t>
            </a:r>
            <a:r>
              <a:rPr lang="ko-KR" altLang="en-US" dirty="0"/>
              <a:t>연결로는 프로그래밍 불가</a:t>
            </a:r>
            <a:endParaRPr lang="en-US" altLang="ko-KR" dirty="0"/>
          </a:p>
          <a:p>
            <a:r>
              <a:rPr lang="ko-KR" altLang="en-US" dirty="0"/>
              <a:t>프로그래밍이 가능한 도구들이 필요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시뮬레이터에서도 동일한 결과를 얻을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E82134-4375-4397-AB8F-98F29F531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222" y="2784699"/>
            <a:ext cx="7636778" cy="365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9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7B013-5806-4651-8D9A-2244812C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프로젝트 작성 기본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D700F-7892-47BE-8B97-84E9D1C31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Start Debugging (F5)</a:t>
            </a:r>
            <a:r>
              <a:rPr lang="ko-KR" altLang="en-US" dirty="0"/>
              <a:t>로 프로그램 실행</a:t>
            </a:r>
            <a:endParaRPr lang="en-US" altLang="ko-KR" dirty="0"/>
          </a:p>
          <a:p>
            <a:r>
              <a:rPr lang="ko-KR" altLang="en-US" dirty="0"/>
              <a:t>변수의 내용을 디버그 모드에서 확인 가능</a:t>
            </a:r>
            <a:endParaRPr lang="en-US" altLang="ko-KR" dirty="0"/>
          </a:p>
          <a:p>
            <a:pPr lvl="1"/>
            <a:r>
              <a:rPr lang="en-US" altLang="ko-KR" dirty="0" err="1"/>
              <a:t>printf</a:t>
            </a:r>
            <a:r>
              <a:rPr lang="ko-KR" altLang="en-US" dirty="0"/>
              <a:t>등의 함수를 사용할 수 없음</a:t>
            </a:r>
            <a:endParaRPr lang="en-US" altLang="ko-KR" dirty="0"/>
          </a:p>
          <a:p>
            <a:pPr lvl="1"/>
            <a:r>
              <a:rPr lang="ko-KR" altLang="en-US" dirty="0"/>
              <a:t>모든 변수를 디버그에서 개별적으로 확인해야 함</a:t>
            </a:r>
            <a:endParaRPr lang="en-US" altLang="ko-KR" dirty="0"/>
          </a:p>
          <a:p>
            <a:r>
              <a:rPr lang="ko-KR" altLang="en-US" dirty="0"/>
              <a:t>확인하고자 하는 변수에 </a:t>
            </a:r>
            <a:r>
              <a:rPr lang="en-US" altLang="ko-KR" dirty="0"/>
              <a:t>Break Point</a:t>
            </a:r>
            <a:r>
              <a:rPr lang="ko-KR" altLang="en-US" dirty="0"/>
              <a:t>를 생성</a:t>
            </a:r>
            <a:endParaRPr lang="en-US" altLang="ko-KR" dirty="0"/>
          </a:p>
          <a:p>
            <a:r>
              <a:rPr lang="en-US" altLang="ko-KR" dirty="0"/>
              <a:t>Step Over(F10)</a:t>
            </a:r>
            <a:r>
              <a:rPr lang="ko-KR" altLang="en-US" dirty="0"/>
              <a:t>을 사용하여 변화를 관찰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923967-6D4F-427D-A758-494497E56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41" y="1475626"/>
            <a:ext cx="3810539" cy="44115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1745B7-3C07-4523-97C9-3F1EA83ADCDB}"/>
              </a:ext>
            </a:extLst>
          </p:cNvPr>
          <p:cNvSpPr/>
          <p:nvPr/>
        </p:nvSpPr>
        <p:spPr>
          <a:xfrm>
            <a:off x="7968783" y="5654180"/>
            <a:ext cx="3810538" cy="251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1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46520-F394-40EA-AEEC-5F447392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프로젝트 작성 기본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017C59-3223-4C86-B2D4-9266FFEA8F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The breakpoint will not currently be hit ...</a:t>
            </a:r>
          </a:p>
          <a:p>
            <a:r>
              <a:rPr lang="ko-KR" altLang="en-US" dirty="0"/>
              <a:t>중단점이 걸리지 않는 문제 해결</a:t>
            </a:r>
            <a:endParaRPr lang="en-US" altLang="ko-KR" dirty="0"/>
          </a:p>
          <a:p>
            <a:pPr lvl="1"/>
            <a:r>
              <a:rPr lang="ko-KR" altLang="en-US" dirty="0"/>
              <a:t>프로젝트 재생성</a:t>
            </a:r>
            <a:endParaRPr lang="en-US" altLang="ko-KR" dirty="0"/>
          </a:p>
          <a:p>
            <a:pPr lvl="1"/>
            <a:r>
              <a:rPr lang="en-US" altLang="ko-KR" dirty="0"/>
              <a:t>Rebuild Solution</a:t>
            </a:r>
          </a:p>
          <a:p>
            <a:pPr lvl="1"/>
            <a:r>
              <a:rPr lang="en-US" altLang="ko-KR" dirty="0"/>
              <a:t>Properties(Alt + F7)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ToolChain</a:t>
            </a:r>
            <a:r>
              <a:rPr lang="en-US" altLang="ko-KR" dirty="0">
                <a:sym typeface="Wingdings" panose="05000000000000000000" pitchFamily="2" charset="2"/>
              </a:rPr>
              <a:t> 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/>
              <a:t>Optimization level </a:t>
            </a:r>
            <a:r>
              <a:rPr lang="en-US" altLang="ko-KR" dirty="0">
                <a:sym typeface="Wingdings" panose="05000000000000000000" pitchFamily="2" charset="2"/>
              </a:rPr>
              <a:t> None </a:t>
            </a:r>
            <a:r>
              <a:rPr lang="ko-KR" altLang="en-US" dirty="0">
                <a:sym typeface="Wingdings" panose="05000000000000000000" pitchFamily="2" charset="2"/>
              </a:rPr>
              <a:t>변경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1B4242-7D4A-4D08-8035-A95582F58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186" y="1665376"/>
            <a:ext cx="4545894" cy="40320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95E176E-9EBB-4905-93FF-28C5C80FE018}"/>
              </a:ext>
            </a:extLst>
          </p:cNvPr>
          <p:cNvSpPr/>
          <p:nvPr/>
        </p:nvSpPr>
        <p:spPr>
          <a:xfrm>
            <a:off x="7233428" y="2151770"/>
            <a:ext cx="962616" cy="276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0483B97-CE3B-477E-9306-A287190DBDB8}"/>
              </a:ext>
            </a:extLst>
          </p:cNvPr>
          <p:cNvSpPr/>
          <p:nvPr/>
        </p:nvSpPr>
        <p:spPr>
          <a:xfrm>
            <a:off x="8421088" y="3429000"/>
            <a:ext cx="890692" cy="181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4D4E17-0EC2-40E5-9BFF-4ADEEDDBC767}"/>
              </a:ext>
            </a:extLst>
          </p:cNvPr>
          <p:cNvSpPr/>
          <p:nvPr/>
        </p:nvSpPr>
        <p:spPr>
          <a:xfrm>
            <a:off x="9882170" y="2759279"/>
            <a:ext cx="1897910" cy="176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4F428B9-C486-467F-A17C-A164AF91AFD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714736" y="2428752"/>
            <a:ext cx="1151698" cy="10002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176EDBA-C546-402C-AA9A-771735AA85E9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9311780" y="2936147"/>
            <a:ext cx="1519345" cy="5834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13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AVR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AVR Assembly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Microchip Studio (Atmel Studio)</a:t>
            </a:r>
            <a:endParaRPr lang="ko-KR" altLang="en-US" dirty="0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AD2ED8EB-4E77-4D25-B993-F5D6E1B728F0}"/>
              </a:ext>
            </a:extLst>
          </p:cNvPr>
          <p:cNvSpPr txBox="1">
            <a:spLocks/>
          </p:cNvSpPr>
          <p:nvPr/>
        </p:nvSpPr>
        <p:spPr>
          <a:xfrm>
            <a:off x="3797638" y="4489697"/>
            <a:ext cx="7380428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</a:t>
            </a:r>
            <a:r>
              <a:rPr lang="ko-KR" altLang="en-US" dirty="0"/>
              <a:t>프로젝트 작성 기본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AVR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Atmel</a:t>
            </a:r>
            <a:r>
              <a:rPr lang="ko-KR" altLang="en-US" dirty="0"/>
              <a:t>에서 제조한 범용 </a:t>
            </a:r>
            <a:r>
              <a:rPr lang="en-US" altLang="ko-KR" dirty="0"/>
              <a:t>RISC MCU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8-bit </a:t>
            </a:r>
            <a:r>
              <a:rPr lang="ko-KR" altLang="en-US" b="1" dirty="0">
                <a:solidFill>
                  <a:srgbClr val="FF0000"/>
                </a:solidFill>
              </a:rPr>
              <a:t>프로세서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주로 저전력 환경이지만 단순하며 신뢰도가 필요한 부분에서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소형 전자제품</a:t>
            </a:r>
            <a:r>
              <a:rPr lang="en-US" altLang="ko-KR" dirty="0"/>
              <a:t>, </a:t>
            </a:r>
            <a:r>
              <a:rPr lang="ko-KR" altLang="en-US" dirty="0"/>
              <a:t>센서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Arduino</a:t>
            </a:r>
            <a:r>
              <a:rPr lang="ko-KR" altLang="en-US" dirty="0"/>
              <a:t>에 사용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Atmega</a:t>
            </a:r>
            <a:r>
              <a:rPr lang="ko-KR" altLang="en-US" dirty="0"/>
              <a:t>급 중에서 </a:t>
            </a:r>
            <a:r>
              <a:rPr lang="en-US" altLang="ko-KR" b="1" dirty="0">
                <a:solidFill>
                  <a:srgbClr val="FF0000"/>
                </a:solidFill>
              </a:rPr>
              <a:t>ATmega128</a:t>
            </a:r>
            <a:r>
              <a:rPr lang="ko-KR" altLang="en-US" dirty="0"/>
              <a:t>이 가장 널리 사용됨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B9780-F9C7-4F3F-8BEA-A75A6BF3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AVR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499AC2-62AE-410B-A71B-3A9DC84AA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ATmega128 </a:t>
            </a:r>
            <a:r>
              <a:rPr lang="ko-KR" altLang="en-US" dirty="0"/>
              <a:t>스펙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133</a:t>
            </a:r>
            <a:r>
              <a:rPr lang="ko-KR" altLang="en-US" dirty="0"/>
              <a:t>개의 </a:t>
            </a:r>
            <a:r>
              <a:rPr lang="en-US" altLang="ko-KR" dirty="0"/>
              <a:t>RISC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32</a:t>
            </a:r>
            <a:r>
              <a:rPr lang="ko-KR" altLang="en-US" dirty="0"/>
              <a:t>개의 </a:t>
            </a:r>
            <a:r>
              <a:rPr lang="en-US" altLang="ko-KR" dirty="0"/>
              <a:t>8-bit</a:t>
            </a:r>
            <a:r>
              <a:rPr lang="ko-KR" altLang="en-US" dirty="0"/>
              <a:t> 범용 레지스터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16MHz CPU</a:t>
            </a:r>
            <a:r>
              <a:rPr lang="ko-KR" altLang="en-US" dirty="0"/>
              <a:t> </a:t>
            </a:r>
            <a:r>
              <a:rPr lang="ko-KR" altLang="en-US" dirty="0" err="1"/>
              <a:t>클록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128KB</a:t>
            </a:r>
            <a:r>
              <a:rPr lang="ko-KR" altLang="en-US" dirty="0"/>
              <a:t> 플래시 메모리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4KB EEPROM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4KB SRAM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D01859-58C7-4199-8F2C-0C57FB248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949" y="2376525"/>
            <a:ext cx="3143076" cy="260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3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77E68-0221-4D4C-8DFF-99D3D3E3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AVR Assembly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250DA9-2B92-4D80-990D-462602B94C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어셈블리는 기계어보다 인간이 이해하기 쉬운 </a:t>
            </a:r>
            <a:r>
              <a:rPr lang="ko-KR" altLang="en-US" b="1" dirty="0">
                <a:solidFill>
                  <a:srgbClr val="FF0000"/>
                </a:solidFill>
              </a:rPr>
              <a:t>저급 언어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명령어 하나에 기계어 </a:t>
            </a:r>
            <a:r>
              <a:rPr lang="en-US" altLang="ko-KR" dirty="0"/>
              <a:t>1</a:t>
            </a:r>
            <a:r>
              <a:rPr lang="ko-KR" altLang="en-US" dirty="0"/>
              <a:t>줄이 대응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플랫폼에 따라 명령어</a:t>
            </a:r>
            <a:r>
              <a:rPr lang="en-US" altLang="ko-KR" dirty="0"/>
              <a:t>, </a:t>
            </a:r>
            <a:r>
              <a:rPr lang="ko-KR" altLang="en-US" dirty="0"/>
              <a:t>문법이 달라짐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ko-KR" altLang="en-US" dirty="0"/>
              <a:t>언어에 비하면 생산성이 매우 떨어짐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프로그램 최적화에 있어서는 어셈블리가 필수적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최근 사물인터넷에 사용되는 프로세서로 인해 어셈블리의 사용이 확대</a:t>
            </a:r>
          </a:p>
        </p:txBody>
      </p:sp>
    </p:spTree>
    <p:extLst>
      <p:ext uri="{BB962C8B-B14F-4D97-AF65-F5344CB8AC3E}">
        <p14:creationId xmlns:p14="http://schemas.microsoft.com/office/powerpoint/2010/main" val="28237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0FD0D-3CAB-466F-ACE1-250B246D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Microchip Studio (Atmel Studio)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688FDD-3F6B-4A10-8943-4EA7D7ED0C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AVR </a:t>
            </a:r>
            <a:r>
              <a:rPr lang="ko-KR" altLang="en-US" dirty="0"/>
              <a:t>개발을 위한 </a:t>
            </a:r>
            <a:r>
              <a:rPr lang="en-US" altLang="ko-KR" dirty="0"/>
              <a:t>IDE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Visual Studio</a:t>
            </a:r>
            <a:r>
              <a:rPr lang="ko-KR" altLang="en-US" dirty="0"/>
              <a:t>와 연동하여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유사한 사용감을 제공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Windows</a:t>
            </a:r>
            <a:r>
              <a:rPr lang="ko-KR" altLang="en-US" b="1" dirty="0">
                <a:solidFill>
                  <a:srgbClr val="FF0000"/>
                </a:solidFill>
              </a:rPr>
              <a:t>에서만 동작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기존 </a:t>
            </a:r>
            <a:r>
              <a:rPr lang="en-US" altLang="ko-KR" dirty="0"/>
              <a:t>Atmel Studio 7.0</a:t>
            </a:r>
            <a:r>
              <a:rPr lang="ko-KR" altLang="en-US" dirty="0"/>
              <a:t>에서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Microchip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로 이름 변경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기능</a:t>
            </a:r>
            <a:r>
              <a:rPr lang="en-US" altLang="ko-KR" dirty="0"/>
              <a:t>, UI</a:t>
            </a:r>
            <a:r>
              <a:rPr lang="ko-KR" altLang="en-US" dirty="0"/>
              <a:t>는 동일함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4BDC21-CE47-449B-B7F8-A2DAD359D6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374" y="1956659"/>
            <a:ext cx="6319706" cy="34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3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9B402-234C-41A5-AC70-775FE34A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Microchip Studio (Atmel Studio)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B1560E-10D7-46C0-966C-9A66DB37A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Microchip </a:t>
            </a:r>
            <a:r>
              <a:rPr lang="ko-KR" altLang="en-US" dirty="0"/>
              <a:t>홈페이지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https://www.microchip.com/</a:t>
            </a:r>
            <a:r>
              <a:rPr lang="en-US" altLang="ko-KR" dirty="0"/>
              <a:t>)</a:t>
            </a:r>
            <a:r>
              <a:rPr lang="ko-KR" altLang="en-US" dirty="0"/>
              <a:t>에서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IDE </a:t>
            </a:r>
            <a:r>
              <a:rPr lang="ko-KR" altLang="en-US" dirty="0" err="1"/>
              <a:t>인스톨러를</a:t>
            </a:r>
            <a:r>
              <a:rPr lang="ko-KR" altLang="en-US" dirty="0"/>
              <a:t> 다운로드</a:t>
            </a:r>
            <a:endParaRPr lang="en-US" altLang="ko-KR" dirty="0"/>
          </a:p>
          <a:p>
            <a:r>
              <a:rPr lang="en-US" altLang="ko-KR" dirty="0"/>
              <a:t>Web,</a:t>
            </a:r>
            <a:r>
              <a:rPr lang="ko-KR" altLang="en-US" dirty="0"/>
              <a:t> </a:t>
            </a:r>
            <a:r>
              <a:rPr lang="en-US" altLang="ko-KR" dirty="0"/>
              <a:t>Offline </a:t>
            </a:r>
            <a:r>
              <a:rPr lang="ko-KR" altLang="en-US" dirty="0"/>
              <a:t>설치 방법만 다르고 결과물은 동일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FE8A48-D0B5-4148-9136-4F04B6BD4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79" y="2875185"/>
            <a:ext cx="8420841" cy="31831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9E24D5-0BE0-4209-99DD-24C94C4D92F9}"/>
              </a:ext>
            </a:extLst>
          </p:cNvPr>
          <p:cNvSpPr/>
          <p:nvPr/>
        </p:nvSpPr>
        <p:spPr>
          <a:xfrm>
            <a:off x="5066950" y="2961314"/>
            <a:ext cx="1208015" cy="369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4AC274-337A-4FDB-BA8E-AF6E4E701E71}"/>
              </a:ext>
            </a:extLst>
          </p:cNvPr>
          <p:cNvSpPr/>
          <p:nvPr/>
        </p:nvSpPr>
        <p:spPr>
          <a:xfrm>
            <a:off x="2350315" y="5252906"/>
            <a:ext cx="3463256" cy="636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61F0361-B49E-466F-B712-E73F5899811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081943" y="3330429"/>
            <a:ext cx="1589015" cy="19224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46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79C1B-3DCA-4469-B7C7-68F65517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프로젝트 작성 기본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4312D3-0774-4238-9A60-01A6F8109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New Project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GCC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 </a:t>
            </a:r>
            <a:r>
              <a:rPr lang="en-US" altLang="ko-KR" dirty="0" err="1"/>
              <a:t>Excutable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</a:p>
          <a:p>
            <a:r>
              <a:rPr lang="ko-KR" altLang="en-US" dirty="0"/>
              <a:t>프로젝트 이름</a:t>
            </a:r>
            <a:r>
              <a:rPr lang="en-US" altLang="ko-KR" dirty="0"/>
              <a:t>, </a:t>
            </a:r>
            <a:r>
              <a:rPr lang="ko-KR" altLang="en-US" dirty="0"/>
              <a:t>저장 경로 지정</a:t>
            </a:r>
            <a:endParaRPr lang="en-US" altLang="ko-KR" dirty="0"/>
          </a:p>
          <a:p>
            <a:r>
              <a:rPr lang="en-US" altLang="ko-KR" dirty="0"/>
              <a:t>Device</a:t>
            </a:r>
            <a:r>
              <a:rPr lang="ko-KR" altLang="en-US" dirty="0"/>
              <a:t>는 </a:t>
            </a:r>
            <a:r>
              <a:rPr lang="en-US" altLang="ko-KR" dirty="0"/>
              <a:t>ATmega128 </a:t>
            </a:r>
            <a:r>
              <a:rPr lang="ko-KR" altLang="en-US" dirty="0"/>
              <a:t>선택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5649AF-4DD4-4A89-91BB-6B2145A7A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214" y="1003466"/>
            <a:ext cx="5641866" cy="39151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4D61C8-9960-4E90-B164-412FD78C4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671" y="2788149"/>
            <a:ext cx="5221409" cy="363832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C433DBD-74E0-402B-A246-9DD729DEF409}"/>
              </a:ext>
            </a:extLst>
          </p:cNvPr>
          <p:cNvSpPr/>
          <p:nvPr/>
        </p:nvSpPr>
        <p:spPr>
          <a:xfrm>
            <a:off x="7466201" y="2319338"/>
            <a:ext cx="2793535" cy="244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89C951-6F02-4B96-9D92-E717935713AD}"/>
              </a:ext>
            </a:extLst>
          </p:cNvPr>
          <p:cNvSpPr/>
          <p:nvPr/>
        </p:nvSpPr>
        <p:spPr>
          <a:xfrm>
            <a:off x="6574691" y="3574721"/>
            <a:ext cx="3232039" cy="138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80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869BA-F514-4B4B-8777-ED89A083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프로젝트 작성 기본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D3ED72-8E65-4AF8-85BE-1608B4B77E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단순한 형태의 프로그램 작성</a:t>
            </a:r>
            <a:endParaRPr lang="en-US" altLang="ko-KR" dirty="0"/>
          </a:p>
          <a:p>
            <a:pPr lvl="1"/>
            <a:r>
              <a:rPr lang="en-US" altLang="ko-KR" dirty="0"/>
              <a:t>int a = 1;</a:t>
            </a:r>
            <a:br>
              <a:rPr lang="en-US" altLang="ko-KR" dirty="0"/>
            </a:br>
            <a:r>
              <a:rPr lang="en-US" altLang="ko-KR" dirty="0"/>
              <a:t>int b = 2;</a:t>
            </a:r>
            <a:br>
              <a:rPr lang="en-US" altLang="ko-KR" dirty="0"/>
            </a:br>
            <a:r>
              <a:rPr lang="en-US" altLang="ko-KR" dirty="0"/>
              <a:t>int c;</a:t>
            </a:r>
            <a:br>
              <a:rPr lang="en-US" altLang="ko-KR" dirty="0"/>
            </a:br>
            <a:r>
              <a:rPr lang="en-US" altLang="ko-KR" dirty="0"/>
              <a:t>c = a + b;</a:t>
            </a:r>
          </a:p>
          <a:p>
            <a:r>
              <a:rPr lang="en-US" altLang="ko-KR" dirty="0"/>
              <a:t>Tool </a:t>
            </a:r>
            <a:r>
              <a:rPr lang="ko-KR" altLang="en-US" dirty="0"/>
              <a:t>항목에서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debugger/programmer</a:t>
            </a:r>
            <a:r>
              <a:rPr lang="ko-KR" altLang="en-US" dirty="0"/>
              <a:t>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1" dirty="0">
                <a:solidFill>
                  <a:srgbClr val="FF0000"/>
                </a:solidFill>
              </a:rPr>
              <a:t>Simulator</a:t>
            </a:r>
            <a:r>
              <a:rPr lang="ko-KR" altLang="en-US" dirty="0"/>
              <a:t>로 변경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44B835-0972-4E10-B5C0-AF96A144D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017" y="1636682"/>
            <a:ext cx="5182063" cy="408945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B3A7400-647F-49F9-AC06-2921600710DE}"/>
              </a:ext>
            </a:extLst>
          </p:cNvPr>
          <p:cNvSpPr/>
          <p:nvPr/>
        </p:nvSpPr>
        <p:spPr>
          <a:xfrm>
            <a:off x="11291582" y="1636682"/>
            <a:ext cx="488498" cy="175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85A6C7-74AC-4D8A-B0A6-DC46E126D0B2}"/>
              </a:ext>
            </a:extLst>
          </p:cNvPr>
          <p:cNvSpPr/>
          <p:nvPr/>
        </p:nvSpPr>
        <p:spPr>
          <a:xfrm>
            <a:off x="7626991" y="4037331"/>
            <a:ext cx="488498" cy="175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0163E5-2717-40EC-8946-0FACD7964D5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871240" y="1812022"/>
            <a:ext cx="3664591" cy="22253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61502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353</Words>
  <Application>Microsoft Office PowerPoint</Application>
  <PresentationFormat>와이드스크린</PresentationFormat>
  <Paragraphs>64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함초롬돋움</vt:lpstr>
      <vt:lpstr>Arial</vt:lpstr>
      <vt:lpstr>Wingdings</vt:lpstr>
      <vt:lpstr>CryptoCraft 테마</vt:lpstr>
      <vt:lpstr>제목 테마</vt:lpstr>
      <vt:lpstr>AVR 프로그래밍</vt:lpstr>
      <vt:lpstr>PowerPoint 프레젠테이션</vt:lpstr>
      <vt:lpstr> AVR 이란?</vt:lpstr>
      <vt:lpstr> AVR 이란?</vt:lpstr>
      <vt:lpstr> AVR Assembly</vt:lpstr>
      <vt:lpstr> Microchip Studio (Atmel Studio)</vt:lpstr>
      <vt:lpstr> Microchip Studio (Atmel Studio)</vt:lpstr>
      <vt:lpstr> 프로젝트 작성 기본</vt:lpstr>
      <vt:lpstr> 프로젝트 작성 기본</vt:lpstr>
      <vt:lpstr> 프로젝트 작성 기본</vt:lpstr>
      <vt:lpstr> 프로젝트 작성 기본</vt:lpstr>
      <vt:lpstr> 프로젝트 작성 기본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55</cp:revision>
  <dcterms:created xsi:type="dcterms:W3CDTF">2019-03-05T04:29:07Z</dcterms:created>
  <dcterms:modified xsi:type="dcterms:W3CDTF">2021-01-09T08:25:49Z</dcterms:modified>
</cp:coreProperties>
</file>