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5"/>
  </p:notesMasterIdLst>
  <p:handoutMasterIdLst>
    <p:handoutMasterId r:id="rId26"/>
  </p:handoutMasterIdLst>
  <p:sldIdLst>
    <p:sldId id="269" r:id="rId3"/>
    <p:sldId id="296" r:id="rId4"/>
    <p:sldId id="300" r:id="rId5"/>
    <p:sldId id="297" r:id="rId6"/>
    <p:sldId id="298" r:id="rId7"/>
    <p:sldId id="299" r:id="rId8"/>
    <p:sldId id="305" r:id="rId9"/>
    <p:sldId id="304" r:id="rId10"/>
    <p:sldId id="306" r:id="rId11"/>
    <p:sldId id="307" r:id="rId12"/>
    <p:sldId id="308" r:id="rId13"/>
    <p:sldId id="286" r:id="rId14"/>
    <p:sldId id="311" r:id="rId15"/>
    <p:sldId id="313" r:id="rId16"/>
    <p:sldId id="301" r:id="rId17"/>
    <p:sldId id="315" r:id="rId18"/>
    <p:sldId id="288" r:id="rId19"/>
    <p:sldId id="293" r:id="rId20"/>
    <p:sldId id="312" r:id="rId21"/>
    <p:sldId id="314" r:id="rId22"/>
    <p:sldId id="274" r:id="rId23"/>
    <p:sldId id="29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3F3"/>
    <a:srgbClr val="4AACC6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68FC2-379C-0346-9076-2B61E5C187B7}" v="271" dt="2020-10-06T04:49:46.497"/>
    <p1510:client id="{8C121922-9E28-4218-AAAD-C9852E28E27E}" v="3007" dt="2020-10-06T05:06:12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6462" autoAdjust="0"/>
  </p:normalViewPr>
  <p:slideViewPr>
    <p:cSldViewPr snapToGrid="0">
      <p:cViewPr varScale="1">
        <p:scale>
          <a:sx n="75" d="100"/>
          <a:sy n="75" d="100"/>
        </p:scale>
        <p:origin x="20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8C121922-9E28-4218-AAAD-C9852E28E27E}"/>
    <pc:docChg chg="undo redo custSel addSld delSld modSld sldOrd modMainMaster">
      <pc:chgData name="김현준" userId="185f8337-2247-4f37-8bdb-f28dabdaedae" providerId="ADAL" clId="{8C121922-9E28-4218-AAAD-C9852E28E27E}" dt="2020-10-06T05:06:12.968" v="9475" actId="20577"/>
      <pc:docMkLst>
        <pc:docMk/>
      </pc:docMkLst>
      <pc:sldChg chg="addSp delSp modSp mod modNotesTx">
        <pc:chgData name="김현준" userId="185f8337-2247-4f37-8bdb-f28dabdaedae" providerId="ADAL" clId="{8C121922-9E28-4218-AAAD-C9852E28E27E}" dt="2020-10-05T23:19:49.391" v="7001"/>
        <pc:sldMkLst>
          <pc:docMk/>
          <pc:sldMk cId="2406322206" sldId="269"/>
        </pc:sldMkLst>
        <pc:spChg chg="mod">
          <ac:chgData name="김현준" userId="185f8337-2247-4f37-8bdb-f28dabdaedae" providerId="ADAL" clId="{8C121922-9E28-4218-AAAD-C9852E28E27E}" dt="2020-10-05T16:13:31.354" v="2335" actId="404"/>
          <ac:spMkLst>
            <pc:docMk/>
            <pc:sldMk cId="2406322206" sldId="269"/>
            <ac:spMk id="2" creationId="{00000000-0000-0000-0000-000000000000}"/>
          </ac:spMkLst>
        </pc:spChg>
        <pc:spChg chg="del">
          <ac:chgData name="김현준" userId="185f8337-2247-4f37-8bdb-f28dabdaedae" providerId="ADAL" clId="{8C121922-9E28-4218-AAAD-C9852E28E27E}" dt="2020-10-05T21:58:55.258" v="6573" actId="21"/>
          <ac:spMkLst>
            <pc:docMk/>
            <pc:sldMk cId="2406322206" sldId="269"/>
            <ac:spMk id="3" creationId="{00000000-0000-0000-0000-000000000000}"/>
          </ac:spMkLst>
        </pc:spChg>
        <pc:spChg chg="add del">
          <ac:chgData name="김현준" userId="185f8337-2247-4f37-8bdb-f28dabdaedae" providerId="ADAL" clId="{8C121922-9E28-4218-AAAD-C9852E28E27E}" dt="2020-10-05T15:44:51.134" v="1748" actId="22"/>
          <ac:spMkLst>
            <pc:docMk/>
            <pc:sldMk cId="2406322206" sldId="269"/>
            <ac:spMk id="5" creationId="{1B410AF1-64BA-4D33-B598-7C664D59FEE9}"/>
          </ac:spMkLst>
        </pc:spChg>
      </pc:sldChg>
      <pc:sldChg chg="modNotesTx">
        <pc:chgData name="김현준" userId="185f8337-2247-4f37-8bdb-f28dabdaedae" providerId="ADAL" clId="{8C121922-9E28-4218-AAAD-C9852E28E27E}" dt="2020-10-05T23:21:34.161" v="7013"/>
        <pc:sldMkLst>
          <pc:docMk/>
          <pc:sldMk cId="4034499981" sldId="274"/>
        </pc:sldMkLst>
      </pc:sldChg>
      <pc:sldChg chg="del">
        <pc:chgData name="김현준" userId="185f8337-2247-4f37-8bdb-f28dabdaedae" providerId="ADAL" clId="{8C121922-9E28-4218-AAAD-C9852E28E27E}" dt="2020-10-05T12:07:26.046" v="133" actId="2696"/>
        <pc:sldMkLst>
          <pc:docMk/>
          <pc:sldMk cId="575598755" sldId="275"/>
        </pc:sldMkLst>
      </pc:sldChg>
      <pc:sldChg chg="addSp delSp modSp del mod">
        <pc:chgData name="김현준" userId="185f8337-2247-4f37-8bdb-f28dabdaedae" providerId="ADAL" clId="{8C121922-9E28-4218-AAAD-C9852E28E27E}" dt="2020-10-05T15:44:56.457" v="1750" actId="2696"/>
        <pc:sldMkLst>
          <pc:docMk/>
          <pc:sldMk cId="20776081" sldId="280"/>
        </pc:sldMkLst>
        <pc:spChg chg="mod">
          <ac:chgData name="김현준" userId="185f8337-2247-4f37-8bdb-f28dabdaedae" providerId="ADAL" clId="{8C121922-9E28-4218-AAAD-C9852E28E27E}" dt="2020-10-05T11:53:21.874" v="27" actId="20577"/>
          <ac:spMkLst>
            <pc:docMk/>
            <pc:sldMk cId="20776081" sldId="280"/>
            <ac:spMk id="2" creationId="{00000000-0000-0000-0000-000000000000}"/>
          </ac:spMkLst>
        </pc:spChg>
        <pc:spChg chg="del">
          <ac:chgData name="김현준" userId="185f8337-2247-4f37-8bdb-f28dabdaedae" providerId="ADAL" clId="{8C121922-9E28-4218-AAAD-C9852E28E27E}" dt="2020-10-05T11:53:27.142" v="28" actId="22"/>
          <ac:spMkLst>
            <pc:docMk/>
            <pc:sldMk cId="20776081" sldId="280"/>
            <ac:spMk id="3" creationId="{00000000-0000-0000-0000-000000000000}"/>
          </ac:spMkLst>
        </pc:spChg>
        <pc:spChg chg="add mod">
          <ac:chgData name="김현준" userId="185f8337-2247-4f37-8bdb-f28dabdaedae" providerId="ADAL" clId="{8C121922-9E28-4218-AAAD-C9852E28E27E}" dt="2020-10-05T12:05:22.525" v="130"/>
          <ac:spMkLst>
            <pc:docMk/>
            <pc:sldMk cId="20776081" sldId="280"/>
            <ac:spMk id="5" creationId="{4E3DFC23-D0B2-47CA-B2BF-38D51EFB9CF9}"/>
          </ac:spMkLst>
        </pc:spChg>
      </pc:sldChg>
      <pc:sldChg chg="modSp new del mod">
        <pc:chgData name="김현준" userId="185f8337-2247-4f37-8bdb-f28dabdaedae" providerId="ADAL" clId="{8C121922-9E28-4218-AAAD-C9852E28E27E}" dt="2020-10-05T15:44:56.457" v="1750" actId="2696"/>
        <pc:sldMkLst>
          <pc:docMk/>
          <pc:sldMk cId="2187934872" sldId="281"/>
        </pc:sldMkLst>
        <pc:spChg chg="mod">
          <ac:chgData name="김현준" userId="185f8337-2247-4f37-8bdb-f28dabdaedae" providerId="ADAL" clId="{8C121922-9E28-4218-AAAD-C9852E28E27E}" dt="2020-10-05T12:07:34.832" v="146"/>
          <ac:spMkLst>
            <pc:docMk/>
            <pc:sldMk cId="2187934872" sldId="281"/>
            <ac:spMk id="2" creationId="{2BCECD12-B315-476D-BA3B-461FCE380B51}"/>
          </ac:spMkLst>
        </pc:spChg>
      </pc:sldChg>
      <pc:sldChg chg="addSp delSp modSp new del mod modNotesTx">
        <pc:chgData name="김현준" userId="185f8337-2247-4f37-8bdb-f28dabdaedae" providerId="ADAL" clId="{8C121922-9E28-4218-AAAD-C9852E28E27E}" dt="2020-10-06T03:15:41.813" v="8020" actId="2696"/>
        <pc:sldMkLst>
          <pc:docMk/>
          <pc:sldMk cId="882551883" sldId="282"/>
        </pc:sldMkLst>
        <pc:spChg chg="mod">
          <ac:chgData name="김현준" userId="185f8337-2247-4f37-8bdb-f28dabdaedae" providerId="ADAL" clId="{8C121922-9E28-4218-AAAD-C9852E28E27E}" dt="2020-10-06T03:13:36.136" v="7949" actId="1076"/>
          <ac:spMkLst>
            <pc:docMk/>
            <pc:sldMk cId="882551883" sldId="282"/>
            <ac:spMk id="2" creationId="{41A24F56-B639-4E19-8E9A-B63BF24C9D4D}"/>
          </ac:spMkLst>
        </pc:spChg>
        <pc:spChg chg="del mod">
          <ac:chgData name="김현준" userId="185f8337-2247-4f37-8bdb-f28dabdaedae" providerId="ADAL" clId="{8C121922-9E28-4218-AAAD-C9852E28E27E}" dt="2020-10-05T17:33:11.607" v="3518" actId="21"/>
          <ac:spMkLst>
            <pc:docMk/>
            <pc:sldMk cId="882551883" sldId="282"/>
            <ac:spMk id="3" creationId="{FE91891C-754A-42D9-A1A9-326314B01889}"/>
          </ac:spMkLst>
        </pc:spChg>
        <pc:spChg chg="mod">
          <ac:chgData name="김현준" userId="185f8337-2247-4f37-8bdb-f28dabdaedae" providerId="ADAL" clId="{8C121922-9E28-4218-AAAD-C9852E28E27E}" dt="2020-10-05T12:18:49.278" v="198"/>
          <ac:spMkLst>
            <pc:docMk/>
            <pc:sldMk cId="882551883" sldId="282"/>
            <ac:spMk id="6" creationId="{3C862483-50CE-475B-A9A8-BB3792C617A3}"/>
          </ac:spMkLst>
        </pc:spChg>
        <pc:spChg chg="mod">
          <ac:chgData name="김현준" userId="185f8337-2247-4f37-8bdb-f28dabdaedae" providerId="ADAL" clId="{8C121922-9E28-4218-AAAD-C9852E28E27E}" dt="2020-10-05T12:18:49.278" v="198"/>
          <ac:spMkLst>
            <pc:docMk/>
            <pc:sldMk cId="882551883" sldId="282"/>
            <ac:spMk id="7" creationId="{EA7916CD-29F4-43F2-AC12-E0BF56DBE371}"/>
          </ac:spMkLst>
        </pc:spChg>
        <pc:spChg chg="mod">
          <ac:chgData name="김현준" userId="185f8337-2247-4f37-8bdb-f28dabdaedae" providerId="ADAL" clId="{8C121922-9E28-4218-AAAD-C9852E28E27E}" dt="2020-10-05T12:18:49.278" v="198"/>
          <ac:spMkLst>
            <pc:docMk/>
            <pc:sldMk cId="882551883" sldId="282"/>
            <ac:spMk id="8" creationId="{CE1108D2-4493-4DF4-907F-BB4F8C23C1E9}"/>
          </ac:spMkLst>
        </pc:spChg>
        <pc:spChg chg="del mod">
          <ac:chgData name="김현준" userId="185f8337-2247-4f37-8bdb-f28dabdaedae" providerId="ADAL" clId="{8C121922-9E28-4218-AAAD-C9852E28E27E}" dt="2020-10-06T03:14:36.325" v="7984" actId="21"/>
          <ac:spMkLst>
            <pc:docMk/>
            <pc:sldMk cId="882551883" sldId="282"/>
            <ac:spMk id="9" creationId="{46550513-614E-449C-A8A3-0F657A36AAA7}"/>
          </ac:spMkLst>
        </pc:spChg>
        <pc:spChg chg="add del mod">
          <ac:chgData name="김현준" userId="185f8337-2247-4f37-8bdb-f28dabdaedae" providerId="ADAL" clId="{8C121922-9E28-4218-AAAD-C9852E28E27E}" dt="2020-10-05T13:32:28.146" v="851"/>
          <ac:spMkLst>
            <pc:docMk/>
            <pc:sldMk cId="882551883" sldId="282"/>
            <ac:spMk id="11" creationId="{8C860A91-1F64-41A9-BAEB-399B7463C373}"/>
          </ac:spMkLst>
        </pc:spChg>
        <pc:spChg chg="add del">
          <ac:chgData name="김현준" userId="185f8337-2247-4f37-8bdb-f28dabdaedae" providerId="ADAL" clId="{8C121922-9E28-4218-AAAD-C9852E28E27E}" dt="2020-10-05T17:32:44.109" v="3509" actId="22"/>
          <ac:spMkLst>
            <pc:docMk/>
            <pc:sldMk cId="882551883" sldId="282"/>
            <ac:spMk id="13" creationId="{559B8C47-6F54-4431-A322-A39A64E207AB}"/>
          </ac:spMkLst>
        </pc:spChg>
        <pc:spChg chg="add del mod">
          <ac:chgData name="김현준" userId="185f8337-2247-4f37-8bdb-f28dabdaedae" providerId="ADAL" clId="{8C121922-9E28-4218-AAAD-C9852E28E27E}" dt="2020-10-06T03:12:04.283" v="7905"/>
          <ac:spMkLst>
            <pc:docMk/>
            <pc:sldMk cId="882551883" sldId="282"/>
            <ac:spMk id="15" creationId="{8DE65C3E-42AA-437A-9805-F484D40CCC7A}"/>
          </ac:spMkLst>
        </pc:spChg>
        <pc:spChg chg="add del mod">
          <ac:chgData name="김현준" userId="185f8337-2247-4f37-8bdb-f28dabdaedae" providerId="ADAL" clId="{8C121922-9E28-4218-AAAD-C9852E28E27E}" dt="2020-10-06T03:14:08.035" v="7966" actId="21"/>
          <ac:spMkLst>
            <pc:docMk/>
            <pc:sldMk cId="882551883" sldId="282"/>
            <ac:spMk id="17" creationId="{14695111-F647-4D33-9877-CE443AE3C34E}"/>
          </ac:spMkLst>
        </pc:spChg>
        <pc:spChg chg="add mod">
          <ac:chgData name="김현준" userId="185f8337-2247-4f37-8bdb-f28dabdaedae" providerId="ADAL" clId="{8C121922-9E28-4218-AAAD-C9852E28E27E}" dt="2020-10-06T03:14:16.384" v="7980" actId="1037"/>
          <ac:spMkLst>
            <pc:docMk/>
            <pc:sldMk cId="882551883" sldId="282"/>
            <ac:spMk id="18" creationId="{233C3937-518C-43E1-B22D-C174FBCFCC1D}"/>
          </ac:spMkLst>
        </pc:spChg>
        <pc:spChg chg="add del mod">
          <ac:chgData name="김현준" userId="185f8337-2247-4f37-8bdb-f28dabdaedae" providerId="ADAL" clId="{8C121922-9E28-4218-AAAD-C9852E28E27E}" dt="2020-10-06T03:14:34.597" v="7983" actId="21"/>
          <ac:spMkLst>
            <pc:docMk/>
            <pc:sldMk cId="882551883" sldId="282"/>
            <ac:spMk id="19" creationId="{7A9BBBDF-444D-405D-86E7-0519DC21A36F}"/>
          </ac:spMkLst>
        </pc:spChg>
        <pc:spChg chg="add del mod">
          <ac:chgData name="김현준" userId="185f8337-2247-4f37-8bdb-f28dabdaedae" providerId="ADAL" clId="{8C121922-9E28-4218-AAAD-C9852E28E27E}" dt="2020-10-06T03:11:44.209" v="7891" actId="21"/>
          <ac:spMkLst>
            <pc:docMk/>
            <pc:sldMk cId="882551883" sldId="282"/>
            <ac:spMk id="21" creationId="{2EC9C532-BE1A-4A05-956D-34A736EC661D}"/>
          </ac:spMkLst>
        </pc:spChg>
        <pc:spChg chg="mod">
          <ac:chgData name="김현준" userId="185f8337-2247-4f37-8bdb-f28dabdaedae" providerId="ADAL" clId="{8C121922-9E28-4218-AAAD-C9852E28E27E}" dt="2020-10-06T03:11:48.828" v="7892"/>
          <ac:spMkLst>
            <pc:docMk/>
            <pc:sldMk cId="882551883" sldId="282"/>
            <ac:spMk id="23" creationId="{CFF878B3-986A-4DD9-889D-22E35C00700F}"/>
          </ac:spMkLst>
        </pc:spChg>
        <pc:spChg chg="mod">
          <ac:chgData name="김현준" userId="185f8337-2247-4f37-8bdb-f28dabdaedae" providerId="ADAL" clId="{8C121922-9E28-4218-AAAD-C9852E28E27E}" dt="2020-10-06T03:14:04.220" v="7964" actId="20577"/>
          <ac:spMkLst>
            <pc:docMk/>
            <pc:sldMk cId="882551883" sldId="282"/>
            <ac:spMk id="24" creationId="{A5D3CD42-A114-4354-9091-F3442A1CE894}"/>
          </ac:spMkLst>
        </pc:spChg>
        <pc:spChg chg="add del">
          <ac:chgData name="김현준" userId="185f8337-2247-4f37-8bdb-f28dabdaedae" providerId="ADAL" clId="{8C121922-9E28-4218-AAAD-C9852E28E27E}" dt="2020-10-06T03:15:37.665" v="8016" actId="22"/>
          <ac:spMkLst>
            <pc:docMk/>
            <pc:sldMk cId="882551883" sldId="282"/>
            <ac:spMk id="26" creationId="{92D08B04-E326-4352-A174-0C757C8AF643}"/>
          </ac:spMkLst>
        </pc:spChg>
        <pc:grpChg chg="add mod">
          <ac:chgData name="김현준" userId="185f8337-2247-4f37-8bdb-f28dabdaedae" providerId="ADAL" clId="{8C121922-9E28-4218-AAAD-C9852E28E27E}" dt="2020-10-06T03:14:13.220" v="7975" actId="1036"/>
          <ac:grpSpMkLst>
            <pc:docMk/>
            <pc:sldMk cId="882551883" sldId="282"/>
            <ac:grpSpMk id="4" creationId="{0C2227F6-BEF0-4B38-9AA3-E79401F2681D}"/>
          </ac:grpSpMkLst>
        </pc:grpChg>
        <pc:grpChg chg="add del mod">
          <ac:chgData name="김현준" userId="185f8337-2247-4f37-8bdb-f28dabdaedae" providerId="ADAL" clId="{8C121922-9E28-4218-AAAD-C9852E28E27E}" dt="2020-10-06T03:14:18.846" v="7981" actId="14100"/>
          <ac:grpSpMkLst>
            <pc:docMk/>
            <pc:sldMk cId="882551883" sldId="282"/>
            <ac:grpSpMk id="22" creationId="{B165D7AF-8D4C-4BE3-9547-E46A81475D0F}"/>
          </ac:grpSpMkLst>
        </pc:grpChg>
        <pc:picChg chg="mod">
          <ac:chgData name="김현준" userId="185f8337-2247-4f37-8bdb-f28dabdaedae" providerId="ADAL" clId="{8C121922-9E28-4218-AAAD-C9852E28E27E}" dt="2020-10-05T12:18:49.278" v="198"/>
          <ac:picMkLst>
            <pc:docMk/>
            <pc:sldMk cId="882551883" sldId="282"/>
            <ac:picMk id="5" creationId="{07865F97-36E7-4136-BF59-8670661262C2}"/>
          </ac:picMkLst>
        </pc:picChg>
      </pc:sldChg>
      <pc:sldChg chg="modSp new del mod">
        <pc:chgData name="김현준" userId="185f8337-2247-4f37-8bdb-f28dabdaedae" providerId="ADAL" clId="{8C121922-9E28-4218-AAAD-C9852E28E27E}" dt="2020-10-05T12:12:47.716" v="191" actId="2696"/>
        <pc:sldMkLst>
          <pc:docMk/>
          <pc:sldMk cId="3696201787" sldId="283"/>
        </pc:sldMkLst>
        <pc:spChg chg="mod">
          <ac:chgData name="김현준" userId="185f8337-2247-4f37-8bdb-f28dabdaedae" providerId="ADAL" clId="{8C121922-9E28-4218-AAAD-C9852E28E27E}" dt="2020-10-05T12:08:14.182" v="170"/>
          <ac:spMkLst>
            <pc:docMk/>
            <pc:sldMk cId="3696201787" sldId="283"/>
            <ac:spMk id="2" creationId="{F4BFEA50-19EA-4507-A3EB-541252409295}"/>
          </ac:spMkLst>
        </pc:spChg>
      </pc:sldChg>
      <pc:sldChg chg="new del">
        <pc:chgData name="김현준" userId="185f8337-2247-4f37-8bdb-f28dabdaedae" providerId="ADAL" clId="{8C121922-9E28-4218-AAAD-C9852E28E27E}" dt="2020-10-05T12:09:20.902" v="178" actId="2696"/>
        <pc:sldMkLst>
          <pc:docMk/>
          <pc:sldMk cId="1455464446" sldId="284"/>
        </pc:sldMkLst>
      </pc:sldChg>
      <pc:sldChg chg="modSp new del mod">
        <pc:chgData name="김현준" userId="185f8337-2247-4f37-8bdb-f28dabdaedae" providerId="ADAL" clId="{8C121922-9E28-4218-AAAD-C9852E28E27E}" dt="2020-10-05T13:57:45.429" v="916" actId="2696"/>
        <pc:sldMkLst>
          <pc:docMk/>
          <pc:sldMk cId="1145081586" sldId="285"/>
        </pc:sldMkLst>
        <pc:spChg chg="mod">
          <ac:chgData name="김현준" userId="185f8337-2247-4f37-8bdb-f28dabdaedae" providerId="ADAL" clId="{8C121922-9E28-4218-AAAD-C9852E28E27E}" dt="2020-10-05T12:10:28.928" v="190" actId="20577"/>
          <ac:spMkLst>
            <pc:docMk/>
            <pc:sldMk cId="1145081586" sldId="285"/>
            <ac:spMk id="2" creationId="{326EE93F-6D1C-40A5-A706-C35B2114E9EA}"/>
          </ac:spMkLst>
        </pc:spChg>
        <pc:spChg chg="mod">
          <ac:chgData name="김현준" userId="185f8337-2247-4f37-8bdb-f28dabdaedae" providerId="ADAL" clId="{8C121922-9E28-4218-AAAD-C9852E28E27E}" dt="2020-10-05T12:09:53.889" v="189" actId="20577"/>
          <ac:spMkLst>
            <pc:docMk/>
            <pc:sldMk cId="1145081586" sldId="285"/>
            <ac:spMk id="3" creationId="{A9AD1983-0E5F-49FC-A1D3-AF9E14313DE1}"/>
          </ac:spMkLst>
        </pc:spChg>
      </pc:sldChg>
      <pc:sldChg chg="add del">
        <pc:chgData name="김현준" userId="185f8337-2247-4f37-8bdb-f28dabdaedae" providerId="ADAL" clId="{8C121922-9E28-4218-AAAD-C9852E28E27E}" dt="2020-10-05T12:12:48.666" v="192" actId="2696"/>
        <pc:sldMkLst>
          <pc:docMk/>
          <pc:sldMk cId="3098042043" sldId="286"/>
        </pc:sldMkLst>
      </pc:sldChg>
      <pc:sldChg chg="addSp delSp modSp add mod modNotesTx">
        <pc:chgData name="김현준" userId="185f8337-2247-4f37-8bdb-f28dabdaedae" providerId="ADAL" clId="{8C121922-9E28-4218-AAAD-C9852E28E27E}" dt="2020-10-06T03:25:49.130" v="8129" actId="20577"/>
        <pc:sldMkLst>
          <pc:docMk/>
          <pc:sldMk cId="3659055713" sldId="286"/>
        </pc:sldMkLst>
        <pc:spChg chg="mod">
          <ac:chgData name="김현준" userId="185f8337-2247-4f37-8bdb-f28dabdaedae" providerId="ADAL" clId="{8C121922-9E28-4218-AAAD-C9852E28E27E}" dt="2020-10-05T15:46:39.592" v="1840" actId="20577"/>
          <ac:spMkLst>
            <pc:docMk/>
            <pc:sldMk cId="3659055713" sldId="286"/>
            <ac:spMk id="2" creationId="{41A24F56-B639-4E19-8E9A-B63BF24C9D4D}"/>
          </ac:spMkLst>
        </pc:spChg>
        <pc:spChg chg="del mod">
          <ac:chgData name="김현준" userId="185f8337-2247-4f37-8bdb-f28dabdaedae" providerId="ADAL" clId="{8C121922-9E28-4218-AAAD-C9852E28E27E}" dt="2020-10-05T12:57:43.937" v="570" actId="21"/>
          <ac:spMkLst>
            <pc:docMk/>
            <pc:sldMk cId="3659055713" sldId="286"/>
            <ac:spMk id="3" creationId="{FE91891C-754A-42D9-A1A9-326314B01889}"/>
          </ac:spMkLst>
        </pc:spChg>
        <pc:spChg chg="add del mod">
          <ac:chgData name="김현준" userId="185f8337-2247-4f37-8bdb-f28dabdaedae" providerId="ADAL" clId="{8C121922-9E28-4218-AAAD-C9852E28E27E}" dt="2020-10-05T12:39:33.819" v="360" actId="21"/>
          <ac:spMkLst>
            <pc:docMk/>
            <pc:sldMk cId="3659055713" sldId="286"/>
            <ac:spMk id="12" creationId="{AD66F576-2C1B-4DDC-BB74-2F9EB93FD646}"/>
          </ac:spMkLst>
        </pc:spChg>
        <pc:spChg chg="add del mod">
          <ac:chgData name="김현준" userId="185f8337-2247-4f37-8bdb-f28dabdaedae" providerId="ADAL" clId="{8C121922-9E28-4218-AAAD-C9852E28E27E}" dt="2020-10-05T12:39:33.819" v="360" actId="21"/>
          <ac:spMkLst>
            <pc:docMk/>
            <pc:sldMk cId="3659055713" sldId="286"/>
            <ac:spMk id="14" creationId="{E7E85A2C-3DB4-4DDB-A798-3A8816738F13}"/>
          </ac:spMkLst>
        </pc:spChg>
        <pc:spChg chg="add del">
          <ac:chgData name="김현준" userId="185f8337-2247-4f37-8bdb-f28dabdaedae" providerId="ADAL" clId="{8C121922-9E28-4218-AAAD-C9852E28E27E}" dt="2020-10-05T12:28:49.492" v="301" actId="22"/>
          <ac:spMkLst>
            <pc:docMk/>
            <pc:sldMk cId="3659055713" sldId="286"/>
            <ac:spMk id="16" creationId="{86524846-FB02-4801-858D-F93CA7028EA7}"/>
          </ac:spMkLst>
        </pc:spChg>
        <pc:spChg chg="add del mod">
          <ac:chgData name="김현준" userId="185f8337-2247-4f37-8bdb-f28dabdaedae" providerId="ADAL" clId="{8C121922-9E28-4218-AAAD-C9852E28E27E}" dt="2020-10-05T12:37:14.934" v="317" actId="22"/>
          <ac:spMkLst>
            <pc:docMk/>
            <pc:sldMk cId="3659055713" sldId="286"/>
            <ac:spMk id="25" creationId="{23391A48-7BF4-4D83-A080-4FBDA5A88249}"/>
          </ac:spMkLst>
        </pc:spChg>
        <pc:spChg chg="add del mod">
          <ac:chgData name="김현준" userId="185f8337-2247-4f37-8bdb-f28dabdaedae" providerId="ADAL" clId="{8C121922-9E28-4218-AAAD-C9852E28E27E}" dt="2020-10-05T12:39:33.819" v="360" actId="21"/>
          <ac:spMkLst>
            <pc:docMk/>
            <pc:sldMk cId="3659055713" sldId="286"/>
            <ac:spMk id="27" creationId="{588A5DC3-CE6B-4834-BAF1-EC3B52FBCA1C}"/>
          </ac:spMkLst>
        </pc:spChg>
        <pc:spChg chg="mod topLvl">
          <ac:chgData name="김현준" userId="185f8337-2247-4f37-8bdb-f28dabdaedae" providerId="ADAL" clId="{8C121922-9E28-4218-AAAD-C9852E28E27E}" dt="2020-10-05T12:39:38.566" v="362" actId="165"/>
          <ac:spMkLst>
            <pc:docMk/>
            <pc:sldMk cId="3659055713" sldId="286"/>
            <ac:spMk id="39" creationId="{5861FE16-5FCC-4554-AD85-7FFB5CFDB676}"/>
          </ac:spMkLst>
        </pc:spChg>
        <pc:spChg chg="mod topLvl">
          <ac:chgData name="김현준" userId="185f8337-2247-4f37-8bdb-f28dabdaedae" providerId="ADAL" clId="{8C121922-9E28-4218-AAAD-C9852E28E27E}" dt="2020-10-05T12:39:38.566" v="362" actId="165"/>
          <ac:spMkLst>
            <pc:docMk/>
            <pc:sldMk cId="3659055713" sldId="286"/>
            <ac:spMk id="40" creationId="{BF52485B-B384-4126-BCD0-1CE93503BB6A}"/>
          </ac:spMkLst>
        </pc:spChg>
        <pc:spChg chg="add del mod topLvl">
          <ac:chgData name="김현준" userId="185f8337-2247-4f37-8bdb-f28dabdaedae" providerId="ADAL" clId="{8C121922-9E28-4218-AAAD-C9852E28E27E}" dt="2020-10-05T12:39:50.614" v="372" actId="21"/>
          <ac:spMkLst>
            <pc:docMk/>
            <pc:sldMk cId="3659055713" sldId="286"/>
            <ac:spMk id="41" creationId="{63403ED1-4373-457E-9E09-8E2CFCBF7723}"/>
          </ac:spMkLst>
        </pc:spChg>
        <pc:spChg chg="del mod topLvl">
          <ac:chgData name="김현준" userId="185f8337-2247-4f37-8bdb-f28dabdaedae" providerId="ADAL" clId="{8C121922-9E28-4218-AAAD-C9852E28E27E}" dt="2020-10-05T12:39:40.446" v="363" actId="21"/>
          <ac:spMkLst>
            <pc:docMk/>
            <pc:sldMk cId="3659055713" sldId="286"/>
            <ac:spMk id="42" creationId="{D55D6052-5C20-4A52-8797-69A6BD978042}"/>
          </ac:spMkLst>
        </pc:spChg>
        <pc:spChg chg="add mod">
          <ac:chgData name="김현준" userId="185f8337-2247-4f37-8bdb-f28dabdaedae" providerId="ADAL" clId="{8C121922-9E28-4218-AAAD-C9852E28E27E}" dt="2020-10-05T12:45:43.957" v="417" actId="14100"/>
          <ac:spMkLst>
            <pc:docMk/>
            <pc:sldMk cId="3659055713" sldId="286"/>
            <ac:spMk id="44" creationId="{026729B4-AFF2-413D-BF43-F171DB483867}"/>
          </ac:spMkLst>
        </pc:spChg>
        <pc:spChg chg="add del mod">
          <ac:chgData name="김현준" userId="185f8337-2247-4f37-8bdb-f28dabdaedae" providerId="ADAL" clId="{8C121922-9E28-4218-AAAD-C9852E28E27E}" dt="2020-10-05T22:25:27.226" v="6769" actId="21"/>
          <ac:spMkLst>
            <pc:docMk/>
            <pc:sldMk cId="3659055713" sldId="286"/>
            <ac:spMk id="46" creationId="{2278E760-5B2C-40C1-AEDE-50EAA9DC4131}"/>
          </ac:spMkLst>
        </pc:spChg>
        <pc:spChg chg="add mod">
          <ac:chgData name="김현준" userId="185f8337-2247-4f37-8bdb-f28dabdaedae" providerId="ADAL" clId="{8C121922-9E28-4218-AAAD-C9852E28E27E}" dt="2020-10-05T12:43:33.108" v="416" actId="1038"/>
          <ac:spMkLst>
            <pc:docMk/>
            <pc:sldMk cId="3659055713" sldId="286"/>
            <ac:spMk id="48" creationId="{D740451F-FFFE-4D64-B1C2-59AE2DB7FE28}"/>
          </ac:spMkLst>
        </pc:spChg>
        <pc:spChg chg="add mod">
          <ac:chgData name="김현준" userId="185f8337-2247-4f37-8bdb-f28dabdaedae" providerId="ADAL" clId="{8C121922-9E28-4218-AAAD-C9852E28E27E}" dt="2020-10-05T12:46:20.657" v="426" actId="14100"/>
          <ac:spMkLst>
            <pc:docMk/>
            <pc:sldMk cId="3659055713" sldId="286"/>
            <ac:spMk id="50" creationId="{B87CBDE2-86DE-4CEA-BEF5-D7CDA69B6434}"/>
          </ac:spMkLst>
        </pc:spChg>
        <pc:spChg chg="mod">
          <ac:chgData name="김현준" userId="185f8337-2247-4f37-8bdb-f28dabdaedae" providerId="ADAL" clId="{8C121922-9E28-4218-AAAD-C9852E28E27E}" dt="2020-10-05T12:49:07.258" v="446" actId="14100"/>
          <ac:spMkLst>
            <pc:docMk/>
            <pc:sldMk cId="3659055713" sldId="286"/>
            <ac:spMk id="54" creationId="{DC46F800-5B00-4C28-A54A-3BA572B98688}"/>
          </ac:spMkLst>
        </pc:spChg>
        <pc:spChg chg="del mod">
          <ac:chgData name="김현준" userId="185f8337-2247-4f37-8bdb-f28dabdaedae" providerId="ADAL" clId="{8C121922-9E28-4218-AAAD-C9852E28E27E}" dt="2020-10-05T12:49:00.988" v="445" actId="21"/>
          <ac:spMkLst>
            <pc:docMk/>
            <pc:sldMk cId="3659055713" sldId="286"/>
            <ac:spMk id="55" creationId="{743AF9F5-D155-4D24-8998-03D3913D8C82}"/>
          </ac:spMkLst>
        </pc:spChg>
        <pc:spChg chg="mod">
          <ac:chgData name="김현준" userId="185f8337-2247-4f37-8bdb-f28dabdaedae" providerId="ADAL" clId="{8C121922-9E28-4218-AAAD-C9852E28E27E}" dt="2020-10-05T12:48:08.985" v="428"/>
          <ac:spMkLst>
            <pc:docMk/>
            <pc:sldMk cId="3659055713" sldId="286"/>
            <ac:spMk id="56" creationId="{EB053974-C8EE-4DE4-9376-62127AD46DB6}"/>
          </ac:spMkLst>
        </pc:spChg>
        <pc:spChg chg="mod">
          <ac:chgData name="김현준" userId="185f8337-2247-4f37-8bdb-f28dabdaedae" providerId="ADAL" clId="{8C121922-9E28-4218-AAAD-C9852E28E27E}" dt="2020-10-05T12:48:08.985" v="428"/>
          <ac:spMkLst>
            <pc:docMk/>
            <pc:sldMk cId="3659055713" sldId="286"/>
            <ac:spMk id="57" creationId="{F127EF95-9AA4-4844-8831-8DE9F1B37D9B}"/>
          </ac:spMkLst>
        </pc:spChg>
        <pc:spChg chg="mod">
          <ac:chgData name="김현준" userId="185f8337-2247-4f37-8bdb-f28dabdaedae" providerId="ADAL" clId="{8C121922-9E28-4218-AAAD-C9852E28E27E}" dt="2020-10-05T12:48:08.985" v="428"/>
          <ac:spMkLst>
            <pc:docMk/>
            <pc:sldMk cId="3659055713" sldId="286"/>
            <ac:spMk id="59" creationId="{E58A44F9-F963-435A-8593-FEDB80141DDF}"/>
          </ac:spMkLst>
        </pc:spChg>
        <pc:spChg chg="mod">
          <ac:chgData name="김현준" userId="185f8337-2247-4f37-8bdb-f28dabdaedae" providerId="ADAL" clId="{8C121922-9E28-4218-AAAD-C9852E28E27E}" dt="2020-10-05T12:48:08.985" v="428"/>
          <ac:spMkLst>
            <pc:docMk/>
            <pc:sldMk cId="3659055713" sldId="286"/>
            <ac:spMk id="60" creationId="{B3B5AE6E-E2E8-412F-8D52-3878742B9A06}"/>
          </ac:spMkLst>
        </pc:spChg>
        <pc:spChg chg="mod">
          <ac:chgData name="김현준" userId="185f8337-2247-4f37-8bdb-f28dabdaedae" providerId="ADAL" clId="{8C121922-9E28-4218-AAAD-C9852E28E27E}" dt="2020-10-05T12:48:39.065" v="433"/>
          <ac:spMkLst>
            <pc:docMk/>
            <pc:sldMk cId="3659055713" sldId="286"/>
            <ac:spMk id="63" creationId="{F340AE97-63CC-434A-A531-AF1AD7ED1006}"/>
          </ac:spMkLst>
        </pc:spChg>
        <pc:spChg chg="mod">
          <ac:chgData name="김현준" userId="185f8337-2247-4f37-8bdb-f28dabdaedae" providerId="ADAL" clId="{8C121922-9E28-4218-AAAD-C9852E28E27E}" dt="2020-10-05T12:48:39.065" v="433"/>
          <ac:spMkLst>
            <pc:docMk/>
            <pc:sldMk cId="3659055713" sldId="286"/>
            <ac:spMk id="64" creationId="{351C6149-1567-4D63-A0E1-A367BC2802A7}"/>
          </ac:spMkLst>
        </pc:spChg>
        <pc:spChg chg="mod">
          <ac:chgData name="김현준" userId="185f8337-2247-4f37-8bdb-f28dabdaedae" providerId="ADAL" clId="{8C121922-9E28-4218-AAAD-C9852E28E27E}" dt="2020-10-05T12:48:39.065" v="433"/>
          <ac:spMkLst>
            <pc:docMk/>
            <pc:sldMk cId="3659055713" sldId="286"/>
            <ac:spMk id="65" creationId="{417F9E3A-5201-468A-ABB0-F631D938FB8B}"/>
          </ac:spMkLst>
        </pc:spChg>
        <pc:spChg chg="mod">
          <ac:chgData name="김현준" userId="185f8337-2247-4f37-8bdb-f28dabdaedae" providerId="ADAL" clId="{8C121922-9E28-4218-AAAD-C9852E28E27E}" dt="2020-10-05T12:48:39.065" v="433"/>
          <ac:spMkLst>
            <pc:docMk/>
            <pc:sldMk cId="3659055713" sldId="286"/>
            <ac:spMk id="66" creationId="{9B150435-7E5B-4D69-B13D-FADA68053E3A}"/>
          </ac:spMkLst>
        </pc:spChg>
        <pc:spChg chg="mod">
          <ac:chgData name="김현준" userId="185f8337-2247-4f37-8bdb-f28dabdaedae" providerId="ADAL" clId="{8C121922-9E28-4218-AAAD-C9852E28E27E}" dt="2020-10-05T12:48:39.065" v="433"/>
          <ac:spMkLst>
            <pc:docMk/>
            <pc:sldMk cId="3659055713" sldId="286"/>
            <ac:spMk id="68" creationId="{E8E51F5E-051F-4A17-A6ED-9EE83F8C15B4}"/>
          </ac:spMkLst>
        </pc:spChg>
        <pc:spChg chg="mod">
          <ac:chgData name="김현준" userId="185f8337-2247-4f37-8bdb-f28dabdaedae" providerId="ADAL" clId="{8C121922-9E28-4218-AAAD-C9852E28E27E}" dt="2020-10-05T12:48:39.065" v="433"/>
          <ac:spMkLst>
            <pc:docMk/>
            <pc:sldMk cId="3659055713" sldId="286"/>
            <ac:spMk id="69" creationId="{6956E1A3-F8C2-4498-94F8-E00FEB3BD38B}"/>
          </ac:spMkLst>
        </pc:spChg>
        <pc:spChg chg="add mod">
          <ac:chgData name="김현준" userId="185f8337-2247-4f37-8bdb-f28dabdaedae" providerId="ADAL" clId="{8C121922-9E28-4218-AAAD-C9852E28E27E}" dt="2020-10-05T13:08:12.986" v="574" actId="1076"/>
          <ac:spMkLst>
            <pc:docMk/>
            <pc:sldMk cId="3659055713" sldId="286"/>
            <ac:spMk id="74" creationId="{AF3225C5-0015-4F04-AB6E-F633B5E24291}"/>
          </ac:spMkLst>
        </pc:spChg>
        <pc:spChg chg="add mod">
          <ac:chgData name="김현준" userId="185f8337-2247-4f37-8bdb-f28dabdaedae" providerId="ADAL" clId="{8C121922-9E28-4218-AAAD-C9852E28E27E}" dt="2020-10-06T03:22:00.570" v="8069" actId="403"/>
          <ac:spMkLst>
            <pc:docMk/>
            <pc:sldMk cId="3659055713" sldId="286"/>
            <ac:spMk id="77" creationId="{70EAAAA4-D438-4077-8229-2F42A6684D12}"/>
          </ac:spMkLst>
        </pc:spChg>
        <pc:spChg chg="add mod">
          <ac:chgData name="김현준" userId="185f8337-2247-4f37-8bdb-f28dabdaedae" providerId="ADAL" clId="{8C121922-9E28-4218-AAAD-C9852E28E27E}" dt="2020-10-05T13:09:13.521" v="630" actId="1076"/>
          <ac:spMkLst>
            <pc:docMk/>
            <pc:sldMk cId="3659055713" sldId="286"/>
            <ac:spMk id="79" creationId="{21FBBC7F-CA25-45D8-A236-D6F28785DBE9}"/>
          </ac:spMkLst>
        </pc:spChg>
        <pc:spChg chg="add mod">
          <ac:chgData name="김현준" userId="185f8337-2247-4f37-8bdb-f28dabdaedae" providerId="ADAL" clId="{8C121922-9E28-4218-AAAD-C9852E28E27E}" dt="2020-10-05T22:25:36.564" v="6774" actId="1036"/>
          <ac:spMkLst>
            <pc:docMk/>
            <pc:sldMk cId="3659055713" sldId="286"/>
            <ac:spMk id="81" creationId="{EB141494-9BAF-4F9E-BACA-67757087F318}"/>
          </ac:spMkLst>
        </pc:spChg>
        <pc:spChg chg="del mod">
          <ac:chgData name="김현준" userId="185f8337-2247-4f37-8bdb-f28dabdaedae" providerId="ADAL" clId="{8C121922-9E28-4218-AAAD-C9852E28E27E}" dt="2020-10-05T12:53:56.236" v="526" actId="21"/>
          <ac:spMkLst>
            <pc:docMk/>
            <pc:sldMk cId="3659055713" sldId="286"/>
            <ac:spMk id="84" creationId="{F7371942-7AA1-4DD3-BF7B-C98D403A81F4}"/>
          </ac:spMkLst>
        </pc:spChg>
        <pc:spChg chg="del mod">
          <ac:chgData name="김현준" userId="185f8337-2247-4f37-8bdb-f28dabdaedae" providerId="ADAL" clId="{8C121922-9E28-4218-AAAD-C9852E28E27E}" dt="2020-10-05T12:54:03.623" v="530" actId="21"/>
          <ac:spMkLst>
            <pc:docMk/>
            <pc:sldMk cId="3659055713" sldId="286"/>
            <ac:spMk id="85" creationId="{3A6405DF-947A-4340-BB46-19B20BC1754F}"/>
          </ac:spMkLst>
        </pc:spChg>
        <pc:spChg chg="del mod">
          <ac:chgData name="김현준" userId="185f8337-2247-4f37-8bdb-f28dabdaedae" providerId="ADAL" clId="{8C121922-9E28-4218-AAAD-C9852E28E27E}" dt="2020-10-05T12:53:58.054" v="527" actId="21"/>
          <ac:spMkLst>
            <pc:docMk/>
            <pc:sldMk cId="3659055713" sldId="286"/>
            <ac:spMk id="86" creationId="{94F6BC87-63D6-4974-8ED5-8857E141D5A4}"/>
          </ac:spMkLst>
        </pc:spChg>
        <pc:spChg chg="add del mod topLvl">
          <ac:chgData name="김현준" userId="185f8337-2247-4f37-8bdb-f28dabdaedae" providerId="ADAL" clId="{8C121922-9E28-4218-AAAD-C9852E28E27E}" dt="2020-10-05T12:54:11.815" v="531" actId="21"/>
          <ac:spMkLst>
            <pc:docMk/>
            <pc:sldMk cId="3659055713" sldId="286"/>
            <ac:spMk id="87" creationId="{B3205250-8F77-4D3F-BB32-441DECAAF6D9}"/>
          </ac:spMkLst>
        </pc:spChg>
        <pc:spChg chg="mod">
          <ac:chgData name="김현준" userId="185f8337-2247-4f37-8bdb-f28dabdaedae" providerId="ADAL" clId="{8C121922-9E28-4218-AAAD-C9852E28E27E}" dt="2020-10-05T12:52:43.977" v="506"/>
          <ac:spMkLst>
            <pc:docMk/>
            <pc:sldMk cId="3659055713" sldId="286"/>
            <ac:spMk id="89" creationId="{D034EF50-2C19-4B3D-99DD-5686FB2F0CAE}"/>
          </ac:spMkLst>
        </pc:spChg>
        <pc:spChg chg="mod">
          <ac:chgData name="김현준" userId="185f8337-2247-4f37-8bdb-f28dabdaedae" providerId="ADAL" clId="{8C121922-9E28-4218-AAAD-C9852E28E27E}" dt="2020-10-05T12:52:43.977" v="506"/>
          <ac:spMkLst>
            <pc:docMk/>
            <pc:sldMk cId="3659055713" sldId="286"/>
            <ac:spMk id="90" creationId="{502F1342-AF28-4593-8DA8-EDBC424D9D61}"/>
          </ac:spMkLst>
        </pc:spChg>
        <pc:spChg chg="add del mod">
          <ac:chgData name="김현준" userId="185f8337-2247-4f37-8bdb-f28dabdaedae" providerId="ADAL" clId="{8C121922-9E28-4218-AAAD-C9852E28E27E}" dt="2020-10-05T13:09:10.052" v="629" actId="21"/>
          <ac:spMkLst>
            <pc:docMk/>
            <pc:sldMk cId="3659055713" sldId="286"/>
            <ac:spMk id="93" creationId="{DB61C6AC-AEF8-4313-8711-F0B6B9326E32}"/>
          </ac:spMkLst>
        </pc:spChg>
        <pc:spChg chg="add mod">
          <ac:chgData name="김현준" userId="185f8337-2247-4f37-8bdb-f28dabdaedae" providerId="ADAL" clId="{8C121922-9E28-4218-AAAD-C9852E28E27E}" dt="2020-10-05T13:10:24.220" v="634" actId="14100"/>
          <ac:spMkLst>
            <pc:docMk/>
            <pc:sldMk cId="3659055713" sldId="286"/>
            <ac:spMk id="95" creationId="{EC219C05-BE83-4DE4-9011-B520ACACDD66}"/>
          </ac:spMkLst>
        </pc:spChg>
        <pc:spChg chg="add del mod">
          <ac:chgData name="김현준" userId="185f8337-2247-4f37-8bdb-f28dabdaedae" providerId="ADAL" clId="{8C121922-9E28-4218-AAAD-C9852E28E27E}" dt="2020-10-05T13:09:01.123" v="607" actId="21"/>
          <ac:spMkLst>
            <pc:docMk/>
            <pc:sldMk cId="3659055713" sldId="286"/>
            <ac:spMk id="97" creationId="{A46C86BF-8318-48E0-B79E-254DDBE89C28}"/>
          </ac:spMkLst>
        </pc:spChg>
        <pc:spChg chg="add del mod">
          <ac:chgData name="김현준" userId="185f8337-2247-4f37-8bdb-f28dabdaedae" providerId="ADAL" clId="{8C121922-9E28-4218-AAAD-C9852E28E27E}" dt="2020-10-05T12:57:46.286" v="571" actId="21"/>
          <ac:spMkLst>
            <pc:docMk/>
            <pc:sldMk cId="3659055713" sldId="286"/>
            <ac:spMk id="100" creationId="{69949976-BB64-4585-8237-ADE046212BEA}"/>
          </ac:spMkLst>
        </pc:spChg>
        <pc:spChg chg="add mod">
          <ac:chgData name="김현준" userId="185f8337-2247-4f37-8bdb-f28dabdaedae" providerId="ADAL" clId="{8C121922-9E28-4218-AAAD-C9852E28E27E}" dt="2020-10-05T13:11:33.512" v="648" actId="1076"/>
          <ac:spMkLst>
            <pc:docMk/>
            <pc:sldMk cId="3659055713" sldId="286"/>
            <ac:spMk id="103" creationId="{AAC744C6-9577-46B5-A266-2C008CEA620E}"/>
          </ac:spMkLst>
        </pc:spChg>
        <pc:spChg chg="add mod">
          <ac:chgData name="김현준" userId="185f8337-2247-4f37-8bdb-f28dabdaedae" providerId="ADAL" clId="{8C121922-9E28-4218-AAAD-C9852E28E27E}" dt="2020-10-05T13:13:06.041" v="685" actId="404"/>
          <ac:spMkLst>
            <pc:docMk/>
            <pc:sldMk cId="3659055713" sldId="286"/>
            <ac:spMk id="104" creationId="{84A6DE78-CA89-4A46-AB75-17E9A4FC663B}"/>
          </ac:spMkLst>
        </pc:spChg>
        <pc:spChg chg="add del mod">
          <ac:chgData name="김현준" userId="185f8337-2247-4f37-8bdb-f28dabdaedae" providerId="ADAL" clId="{8C121922-9E28-4218-AAAD-C9852E28E27E}" dt="2020-10-05T13:13:59.317" v="693" actId="21"/>
          <ac:spMkLst>
            <pc:docMk/>
            <pc:sldMk cId="3659055713" sldId="286"/>
            <ac:spMk id="109" creationId="{1DC345AF-E0FE-474F-B197-B374977582DE}"/>
          </ac:spMkLst>
        </pc:spChg>
        <pc:spChg chg="add del mod">
          <ac:chgData name="김현준" userId="185f8337-2247-4f37-8bdb-f28dabdaedae" providerId="ADAL" clId="{8C121922-9E28-4218-AAAD-C9852E28E27E}" dt="2020-10-05T17:35:08.016" v="3587" actId="478"/>
          <ac:spMkLst>
            <pc:docMk/>
            <pc:sldMk cId="3659055713" sldId="286"/>
            <ac:spMk id="110" creationId="{8E4DEACD-6166-4FCD-B097-AEB44D3A935C}"/>
          </ac:spMkLst>
        </pc:spChg>
        <pc:spChg chg="add del">
          <ac:chgData name="김현준" userId="185f8337-2247-4f37-8bdb-f28dabdaedae" providerId="ADAL" clId="{8C121922-9E28-4218-AAAD-C9852E28E27E}" dt="2020-10-05T17:34:13.070" v="3576" actId="22"/>
          <ac:spMkLst>
            <pc:docMk/>
            <pc:sldMk cId="3659055713" sldId="286"/>
            <ac:spMk id="112" creationId="{D0C2EA03-920C-4D4A-9AC1-881C629D6EB2}"/>
          </ac:spMkLst>
        </pc:spChg>
        <pc:spChg chg="add del mod">
          <ac:chgData name="김현준" userId="185f8337-2247-4f37-8bdb-f28dabdaedae" providerId="ADAL" clId="{8C121922-9E28-4218-AAAD-C9852E28E27E}" dt="2020-10-06T03:24:49.873" v="8100" actId="21"/>
          <ac:spMkLst>
            <pc:docMk/>
            <pc:sldMk cId="3659055713" sldId="286"/>
            <ac:spMk id="114" creationId="{5952E26F-AA1E-40A3-948D-9FCD21A09ACA}"/>
          </ac:spMkLst>
        </pc:spChg>
        <pc:spChg chg="add del mod">
          <ac:chgData name="김현준" userId="185f8337-2247-4f37-8bdb-f28dabdaedae" providerId="ADAL" clId="{8C121922-9E28-4218-AAAD-C9852E28E27E}" dt="2020-10-06T03:24:46.619" v="8098" actId="21"/>
          <ac:spMkLst>
            <pc:docMk/>
            <pc:sldMk cId="3659055713" sldId="286"/>
            <ac:spMk id="116" creationId="{F7CF76FA-6BA4-405D-8AC7-34197B1CF4D0}"/>
          </ac:spMkLst>
        </pc:spChg>
        <pc:spChg chg="add del">
          <ac:chgData name="김현준" userId="185f8337-2247-4f37-8bdb-f28dabdaedae" providerId="ADAL" clId="{8C121922-9E28-4218-AAAD-C9852E28E27E}" dt="2020-10-06T03:22:46.817" v="8074" actId="22"/>
          <ac:spMkLst>
            <pc:docMk/>
            <pc:sldMk cId="3659055713" sldId="286"/>
            <ac:spMk id="118" creationId="{35B9C86E-C679-463B-BAEE-34AB90262C2E}"/>
          </ac:spMkLst>
        </pc:spChg>
        <pc:spChg chg="add del mod">
          <ac:chgData name="김현준" userId="185f8337-2247-4f37-8bdb-f28dabdaedae" providerId="ADAL" clId="{8C121922-9E28-4218-AAAD-C9852E28E27E}" dt="2020-10-06T03:23:15.745" v="8085" actId="22"/>
          <ac:spMkLst>
            <pc:docMk/>
            <pc:sldMk cId="3659055713" sldId="286"/>
            <ac:spMk id="120" creationId="{1D6E901D-80D3-4129-A33F-35517D681A76}"/>
          </ac:spMkLst>
        </pc:spChg>
        <pc:spChg chg="add mod">
          <ac:chgData name="김현준" userId="185f8337-2247-4f37-8bdb-f28dabdaedae" providerId="ADAL" clId="{8C121922-9E28-4218-AAAD-C9852E28E27E}" dt="2020-10-06T03:25:49.130" v="8129" actId="20577"/>
          <ac:spMkLst>
            <pc:docMk/>
            <pc:sldMk cId="3659055713" sldId="286"/>
            <ac:spMk id="122" creationId="{FB6C3358-5180-499D-9CDA-061C6266C6AB}"/>
          </ac:spMkLst>
        </pc:spChg>
        <pc:spChg chg="add mod">
          <ac:chgData name="김현준" userId="185f8337-2247-4f37-8bdb-f28dabdaedae" providerId="ADAL" clId="{8C121922-9E28-4218-AAAD-C9852E28E27E}" dt="2020-10-06T03:25:44.677" v="8112" actId="14100"/>
          <ac:spMkLst>
            <pc:docMk/>
            <pc:sldMk cId="3659055713" sldId="286"/>
            <ac:spMk id="124" creationId="{93DF6985-83A4-4C98-9EAE-FF6E87156D97}"/>
          </ac:spMkLst>
        </pc:spChg>
        <pc:grpChg chg="del">
          <ac:chgData name="김현준" userId="185f8337-2247-4f37-8bdb-f28dabdaedae" providerId="ADAL" clId="{8C121922-9E28-4218-AAAD-C9852E28E27E}" dt="2020-10-05T12:26:19.167" v="265" actId="21"/>
          <ac:grpSpMkLst>
            <pc:docMk/>
            <pc:sldMk cId="3659055713" sldId="286"/>
            <ac:grpSpMk id="4" creationId="{0C2227F6-BEF0-4B38-9AA3-E79401F2681D}"/>
          </ac:grpSpMkLst>
        </pc:grpChg>
        <pc:grpChg chg="add del mod">
          <ac:chgData name="김현준" userId="185f8337-2247-4f37-8bdb-f28dabdaedae" providerId="ADAL" clId="{8C121922-9E28-4218-AAAD-C9852E28E27E}" dt="2020-10-05T12:39:38.566" v="362" actId="165"/>
          <ac:grpSpMkLst>
            <pc:docMk/>
            <pc:sldMk cId="3659055713" sldId="286"/>
            <ac:grpSpMk id="37" creationId="{C758FBD0-307D-4130-A419-6EA777E90246}"/>
          </ac:grpSpMkLst>
        </pc:grpChg>
        <pc:grpChg chg="add mod">
          <ac:chgData name="김현준" userId="185f8337-2247-4f37-8bdb-f28dabdaedae" providerId="ADAL" clId="{8C121922-9E28-4218-AAAD-C9852E28E27E}" dt="2020-10-05T12:40:47.183" v="376" actId="1076"/>
          <ac:grpSpMkLst>
            <pc:docMk/>
            <pc:sldMk cId="3659055713" sldId="286"/>
            <ac:grpSpMk id="43" creationId="{9BDD3521-36FE-46AC-B62A-7C534298B8E2}"/>
          </ac:grpSpMkLst>
        </pc:grpChg>
        <pc:grpChg chg="add">
          <ac:chgData name="김현준" userId="185f8337-2247-4f37-8bdb-f28dabdaedae" providerId="ADAL" clId="{8C121922-9E28-4218-AAAD-C9852E28E27E}" dt="2020-10-05T12:48:07.813" v="427" actId="164"/>
          <ac:grpSpMkLst>
            <pc:docMk/>
            <pc:sldMk cId="3659055713" sldId="286"/>
            <ac:grpSpMk id="51" creationId="{44FBFC87-E958-4E4C-A593-8E3C66DB7A2C}"/>
          </ac:grpSpMkLst>
        </pc:grpChg>
        <pc:grpChg chg="add mod">
          <ac:chgData name="김현준" userId="185f8337-2247-4f37-8bdb-f28dabdaedae" providerId="ADAL" clId="{8C121922-9E28-4218-AAAD-C9852E28E27E}" dt="2020-10-05T12:50:04.223" v="458" actId="14100"/>
          <ac:grpSpMkLst>
            <pc:docMk/>
            <pc:sldMk cId="3659055713" sldId="286"/>
            <ac:grpSpMk id="52" creationId="{739C6D03-BADC-4188-B91B-CA1ADF79E033}"/>
          </ac:grpSpMkLst>
        </pc:grpChg>
        <pc:grpChg chg="mod">
          <ac:chgData name="김현준" userId="185f8337-2247-4f37-8bdb-f28dabdaedae" providerId="ADAL" clId="{8C121922-9E28-4218-AAAD-C9852E28E27E}" dt="2020-10-05T12:48:08.985" v="428"/>
          <ac:grpSpMkLst>
            <pc:docMk/>
            <pc:sldMk cId="3659055713" sldId="286"/>
            <ac:grpSpMk id="53" creationId="{62860CB6-5ABA-4B06-ACB2-245EE6C94C38}"/>
          </ac:grpSpMkLst>
        </pc:grpChg>
        <pc:grpChg chg="add del mod">
          <ac:chgData name="김현준" userId="185f8337-2247-4f37-8bdb-f28dabdaedae" providerId="ADAL" clId="{8C121922-9E28-4218-AAAD-C9852E28E27E}" dt="2020-10-05T12:48:39.683" v="434"/>
          <ac:grpSpMkLst>
            <pc:docMk/>
            <pc:sldMk cId="3659055713" sldId="286"/>
            <ac:grpSpMk id="61" creationId="{F079C5CC-061E-41E8-B045-26DF49C31B24}"/>
          </ac:grpSpMkLst>
        </pc:grpChg>
        <pc:grpChg chg="mod">
          <ac:chgData name="김현준" userId="185f8337-2247-4f37-8bdb-f28dabdaedae" providerId="ADAL" clId="{8C121922-9E28-4218-AAAD-C9852E28E27E}" dt="2020-10-05T12:48:39.065" v="433"/>
          <ac:grpSpMkLst>
            <pc:docMk/>
            <pc:sldMk cId="3659055713" sldId="286"/>
            <ac:grpSpMk id="62" creationId="{A88AC398-FC8E-48F2-A9D4-C49940347418}"/>
          </ac:grpSpMkLst>
        </pc:grpChg>
        <pc:grpChg chg="add del mod">
          <ac:chgData name="김현준" userId="185f8337-2247-4f37-8bdb-f28dabdaedae" providerId="ADAL" clId="{8C121922-9E28-4218-AAAD-C9852E28E27E}" dt="2020-10-05T12:54:11.815" v="531" actId="21"/>
          <ac:grpSpMkLst>
            <pc:docMk/>
            <pc:sldMk cId="3659055713" sldId="286"/>
            <ac:grpSpMk id="82" creationId="{7A2BE1E1-E282-4BB8-A005-A9D5D7BF539D}"/>
          </ac:grpSpMkLst>
        </pc:grpChg>
        <pc:grpChg chg="del mod topLvl">
          <ac:chgData name="김현준" userId="185f8337-2247-4f37-8bdb-f28dabdaedae" providerId="ADAL" clId="{8C121922-9E28-4218-AAAD-C9852E28E27E}" dt="2020-10-05T12:54:29.493" v="535" actId="21"/>
          <ac:grpSpMkLst>
            <pc:docMk/>
            <pc:sldMk cId="3659055713" sldId="286"/>
            <ac:grpSpMk id="83" creationId="{609912E8-F3B6-49AD-A068-EAFBCF733918}"/>
          </ac:grpSpMkLst>
        </pc:grpChg>
        <pc:grpChg chg="add mod">
          <ac:chgData name="김현준" userId="185f8337-2247-4f37-8bdb-f28dabdaedae" providerId="ADAL" clId="{8C121922-9E28-4218-AAAD-C9852E28E27E}" dt="2020-10-05T13:09:03.067" v="608" actId="1036"/>
          <ac:grpSpMkLst>
            <pc:docMk/>
            <pc:sldMk cId="3659055713" sldId="286"/>
            <ac:grpSpMk id="98" creationId="{A781B489-C149-4BB3-98FB-853233E9FD45}"/>
          </ac:grpSpMkLst>
        </pc:grpChg>
        <pc:grpChg chg="add mod">
          <ac:chgData name="김현준" userId="185f8337-2247-4f37-8bdb-f28dabdaedae" providerId="ADAL" clId="{8C121922-9E28-4218-AAAD-C9852E28E27E}" dt="2020-10-05T22:25:46.130" v="6776" actId="1076"/>
          <ac:grpSpMkLst>
            <pc:docMk/>
            <pc:sldMk cId="3659055713" sldId="286"/>
            <ac:grpSpMk id="107" creationId="{A58FFB8F-AD89-4EBA-B50C-28F1A8BCB58B}"/>
          </ac:grpSpMkLst>
        </pc:grpChg>
        <pc:picChg chg="add del mod">
          <ac:chgData name="김현준" userId="185f8337-2247-4f37-8bdb-f28dabdaedae" providerId="ADAL" clId="{8C121922-9E28-4218-AAAD-C9852E28E27E}" dt="2020-10-05T12:28:06.173" v="274" actId="21"/>
          <ac:picMkLst>
            <pc:docMk/>
            <pc:sldMk cId="3659055713" sldId="286"/>
            <ac:picMk id="11" creationId="{6CFE3377-BF3B-4BC7-89C3-BC1265DE74F6}"/>
          </ac:picMkLst>
        </pc:picChg>
        <pc:picChg chg="add del mod">
          <ac:chgData name="김현준" userId="185f8337-2247-4f37-8bdb-f28dabdaedae" providerId="ADAL" clId="{8C121922-9E28-4218-AAAD-C9852E28E27E}" dt="2020-10-05T12:39:22.654" v="357" actId="21"/>
          <ac:picMkLst>
            <pc:docMk/>
            <pc:sldMk cId="3659055713" sldId="286"/>
            <ac:picMk id="36" creationId="{69F893EE-78CC-47BE-8C5A-58FAE0F89CC5}"/>
          </ac:picMkLst>
        </pc:picChg>
        <pc:picChg chg="mod topLvl">
          <ac:chgData name="김현준" userId="185f8337-2247-4f37-8bdb-f28dabdaedae" providerId="ADAL" clId="{8C121922-9E28-4218-AAAD-C9852E28E27E}" dt="2020-10-05T22:25:18.730" v="6766" actId="1076"/>
          <ac:picMkLst>
            <pc:docMk/>
            <pc:sldMk cId="3659055713" sldId="286"/>
            <ac:picMk id="38" creationId="{43DF26E9-8AAA-4747-81BD-0DF92AC55A01}"/>
          </ac:picMkLst>
        </pc:picChg>
        <pc:picChg chg="mod modCrop">
          <ac:chgData name="김현준" userId="185f8337-2247-4f37-8bdb-f28dabdaedae" providerId="ADAL" clId="{8C121922-9E28-4218-AAAD-C9852E28E27E}" dt="2020-10-05T12:48:36.331" v="432" actId="732"/>
          <ac:picMkLst>
            <pc:docMk/>
            <pc:sldMk cId="3659055713" sldId="286"/>
            <ac:picMk id="58" creationId="{B919882D-B9AF-425F-B111-B548C09F34EB}"/>
          </ac:picMkLst>
        </pc:picChg>
        <pc:picChg chg="mod">
          <ac:chgData name="김현준" userId="185f8337-2247-4f37-8bdb-f28dabdaedae" providerId="ADAL" clId="{8C121922-9E28-4218-AAAD-C9852E28E27E}" dt="2020-10-05T12:48:39.065" v="433"/>
          <ac:picMkLst>
            <pc:docMk/>
            <pc:sldMk cId="3659055713" sldId="286"/>
            <ac:picMk id="67" creationId="{0C71570F-2951-4A3C-99E0-E980663D803F}"/>
          </ac:picMkLst>
        </pc:picChg>
        <pc:picChg chg="add mod modCrop">
          <ac:chgData name="김현준" userId="185f8337-2247-4f37-8bdb-f28dabdaedae" providerId="ADAL" clId="{8C121922-9E28-4218-AAAD-C9852E28E27E}" dt="2020-10-05T13:08:08.396" v="573" actId="1076"/>
          <ac:picMkLst>
            <pc:docMk/>
            <pc:sldMk cId="3659055713" sldId="286"/>
            <ac:picMk id="71" creationId="{F9A6BDD3-6164-4F2D-90FB-988D35D12F53}"/>
          </ac:picMkLst>
        </pc:picChg>
        <pc:picChg chg="add mod modCrop">
          <ac:chgData name="김현준" userId="185f8337-2247-4f37-8bdb-f28dabdaedae" providerId="ADAL" clId="{8C121922-9E28-4218-AAAD-C9852E28E27E}" dt="2020-10-05T13:10:21.738" v="633" actId="1076"/>
          <ac:picMkLst>
            <pc:docMk/>
            <pc:sldMk cId="3659055713" sldId="286"/>
            <ac:picMk id="76" creationId="{4619AFCC-8333-4976-8CD0-CD476DED26BA}"/>
          </ac:picMkLst>
        </pc:picChg>
        <pc:picChg chg="del mod modCrop">
          <ac:chgData name="김현준" userId="185f8337-2247-4f37-8bdb-f28dabdaedae" providerId="ADAL" clId="{8C121922-9E28-4218-AAAD-C9852E28E27E}" dt="2020-10-05T12:54:25.652" v="532" actId="21"/>
          <ac:picMkLst>
            <pc:docMk/>
            <pc:sldMk cId="3659055713" sldId="286"/>
            <ac:picMk id="88" creationId="{08366302-BFC4-49A1-A0CD-7C576C6258F5}"/>
          </ac:picMkLst>
        </pc:picChg>
        <pc:picChg chg="add del mod">
          <ac:chgData name="김현준" userId="185f8337-2247-4f37-8bdb-f28dabdaedae" providerId="ADAL" clId="{8C121922-9E28-4218-AAAD-C9852E28E27E}" dt="2020-10-05T13:09:05.931" v="628" actId="21"/>
          <ac:picMkLst>
            <pc:docMk/>
            <pc:sldMk cId="3659055713" sldId="286"/>
            <ac:picMk id="92" creationId="{14779F92-F127-4134-8E01-A47FA37BFA3C}"/>
          </ac:picMkLst>
        </pc:picChg>
        <pc:picChg chg="add mod">
          <ac:chgData name="김현준" userId="185f8337-2247-4f37-8bdb-f28dabdaedae" providerId="ADAL" clId="{8C121922-9E28-4218-AAAD-C9852E28E27E}" dt="2020-10-05T13:10:17.014" v="632" actId="1076"/>
          <ac:picMkLst>
            <pc:docMk/>
            <pc:sldMk cId="3659055713" sldId="286"/>
            <ac:picMk id="102" creationId="{7732F944-041A-4C98-BC7F-E45ACF00D6E4}"/>
          </ac:picMkLst>
        </pc:picChg>
        <pc:picChg chg="add del">
          <ac:chgData name="김현준" userId="185f8337-2247-4f37-8bdb-f28dabdaedae" providerId="ADAL" clId="{8C121922-9E28-4218-AAAD-C9852E28E27E}" dt="2020-10-05T13:11:59.177" v="675" actId="22"/>
          <ac:picMkLst>
            <pc:docMk/>
            <pc:sldMk cId="3659055713" sldId="286"/>
            <ac:picMk id="106" creationId="{9D5C8DE2-23A7-4A42-B35C-AF694746E5C7}"/>
          </ac:picMkLst>
        </pc:picChg>
        <pc:cxnChg chg="add del mod">
          <ac:chgData name="김현준" userId="185f8337-2247-4f37-8bdb-f28dabdaedae" providerId="ADAL" clId="{8C121922-9E28-4218-AAAD-C9852E28E27E}" dt="2020-10-05T12:39:33.819" v="360" actId="21"/>
          <ac:cxnSpMkLst>
            <pc:docMk/>
            <pc:sldMk cId="3659055713" sldId="286"/>
            <ac:cxnSpMk id="18" creationId="{0814B49D-DB4B-4C46-8DE2-799DAC03D920}"/>
          </ac:cxnSpMkLst>
        </pc:cxnChg>
        <pc:cxnChg chg="add del mod ord">
          <ac:chgData name="김현준" userId="185f8337-2247-4f37-8bdb-f28dabdaedae" providerId="ADAL" clId="{8C121922-9E28-4218-AAAD-C9852E28E27E}" dt="2020-10-05T12:39:33.819" v="360" actId="21"/>
          <ac:cxnSpMkLst>
            <pc:docMk/>
            <pc:sldMk cId="3659055713" sldId="286"/>
            <ac:cxnSpMk id="20" creationId="{1B49AF4E-EACE-4197-AC42-8966BED85FAE}"/>
          </ac:cxnSpMkLst>
        </pc:cxnChg>
        <pc:cxnChg chg="add del">
          <ac:chgData name="김현준" userId="185f8337-2247-4f37-8bdb-f28dabdaedae" providerId="ADAL" clId="{8C121922-9E28-4218-AAAD-C9852E28E27E}" dt="2020-10-05T12:49:22.773" v="449" actId="11529"/>
          <ac:cxnSpMkLst>
            <pc:docMk/>
            <pc:sldMk cId="3659055713" sldId="286"/>
            <ac:cxnSpMk id="73" creationId="{F0D0E02C-4381-4F5E-B022-A6134A247AC7}"/>
          </ac:cxnSpMkLst>
        </pc:cxnChg>
      </pc:sldChg>
      <pc:sldChg chg="addSp delSp modSp new del mod ord modNotesTx">
        <pc:chgData name="김현준" userId="185f8337-2247-4f37-8bdb-f28dabdaedae" providerId="ADAL" clId="{8C121922-9E28-4218-AAAD-C9852E28E27E}" dt="2020-10-06T03:38:04.318" v="8372" actId="2696"/>
        <pc:sldMkLst>
          <pc:docMk/>
          <pc:sldMk cId="2865596765" sldId="287"/>
        </pc:sldMkLst>
        <pc:spChg chg="mod">
          <ac:chgData name="김현준" userId="185f8337-2247-4f37-8bdb-f28dabdaedae" providerId="ADAL" clId="{8C121922-9E28-4218-AAAD-C9852E28E27E}" dt="2020-10-05T21:37:52.744" v="5762"/>
          <ac:spMkLst>
            <pc:docMk/>
            <pc:sldMk cId="2865596765" sldId="287"/>
            <ac:spMk id="2" creationId="{04671801-62EB-4998-9C16-0391FA6C48C0}"/>
          </ac:spMkLst>
        </pc:spChg>
        <pc:spChg chg="del">
          <ac:chgData name="김현준" userId="185f8337-2247-4f37-8bdb-f28dabdaedae" providerId="ADAL" clId="{8C121922-9E28-4218-AAAD-C9852E28E27E}" dt="2020-10-05T13:47:02.188" v="907" actId="21"/>
          <ac:spMkLst>
            <pc:docMk/>
            <pc:sldMk cId="2865596765" sldId="287"/>
            <ac:spMk id="3" creationId="{CB69840B-BF48-4825-924D-FA9F88ACC606}"/>
          </ac:spMkLst>
        </pc:spChg>
        <pc:spChg chg="add del mod">
          <ac:chgData name="김현준" userId="185f8337-2247-4f37-8bdb-f28dabdaedae" providerId="ADAL" clId="{8C121922-9E28-4218-AAAD-C9852E28E27E}" dt="2020-10-05T17:47:30.613" v="3915"/>
          <ac:spMkLst>
            <pc:docMk/>
            <pc:sldMk cId="2865596765" sldId="287"/>
            <ac:spMk id="9" creationId="{B55F7CE2-7A64-4048-8DDC-7702F2DB08A3}"/>
          </ac:spMkLst>
        </pc:spChg>
        <pc:spChg chg="add del">
          <ac:chgData name="김현준" userId="185f8337-2247-4f37-8bdb-f28dabdaedae" providerId="ADAL" clId="{8C121922-9E28-4218-AAAD-C9852E28E27E}" dt="2020-10-05T14:45:55.183" v="1099" actId="22"/>
          <ac:spMkLst>
            <pc:docMk/>
            <pc:sldMk cId="2865596765" sldId="287"/>
            <ac:spMk id="11" creationId="{79C940B4-F921-474C-A7E1-B435E985D3EA}"/>
          </ac:spMkLst>
        </pc:spChg>
        <pc:spChg chg="add del mod">
          <ac:chgData name="김현준" userId="185f8337-2247-4f37-8bdb-f28dabdaedae" providerId="ADAL" clId="{8C121922-9E28-4218-AAAD-C9852E28E27E}" dt="2020-10-05T21:36:08.950" v="5712" actId="21"/>
          <ac:spMkLst>
            <pc:docMk/>
            <pc:sldMk cId="2865596765" sldId="287"/>
            <ac:spMk id="13" creationId="{9C6E9D22-1C88-41FD-9E8A-DB9C83635264}"/>
          </ac:spMkLst>
        </pc:spChg>
        <pc:spChg chg="add del">
          <ac:chgData name="김현준" userId="185f8337-2247-4f37-8bdb-f28dabdaedae" providerId="ADAL" clId="{8C121922-9E28-4218-AAAD-C9852E28E27E}" dt="2020-10-05T17:46:56.879" v="3897" actId="22"/>
          <ac:spMkLst>
            <pc:docMk/>
            <pc:sldMk cId="2865596765" sldId="287"/>
            <ac:spMk id="15" creationId="{922538F6-DABD-4C4B-9300-25DBE9A1EFAE}"/>
          </ac:spMkLst>
        </pc:spChg>
        <pc:spChg chg="add del mod">
          <ac:chgData name="김현준" userId="185f8337-2247-4f37-8bdb-f28dabdaedae" providerId="ADAL" clId="{8C121922-9E28-4218-AAAD-C9852E28E27E}" dt="2020-10-05T21:36:08.950" v="5712" actId="21"/>
          <ac:spMkLst>
            <pc:docMk/>
            <pc:sldMk cId="2865596765" sldId="287"/>
            <ac:spMk id="17" creationId="{457DF869-19BC-4E50-AFAE-771B12BA6AFD}"/>
          </ac:spMkLst>
        </pc:spChg>
        <pc:spChg chg="add mod">
          <ac:chgData name="김현준" userId="185f8337-2247-4f37-8bdb-f28dabdaedae" providerId="ADAL" clId="{8C121922-9E28-4218-AAAD-C9852E28E27E}" dt="2020-10-05T22:44:27.952" v="6813" actId="20577"/>
          <ac:spMkLst>
            <pc:docMk/>
            <pc:sldMk cId="2865596765" sldId="287"/>
            <ac:spMk id="19" creationId="{88A5AEB3-6B17-4CC9-A4E9-3E8642DCEFBF}"/>
          </ac:spMkLst>
        </pc:spChg>
        <pc:spChg chg="add mod">
          <ac:chgData name="김현준" userId="185f8337-2247-4f37-8bdb-f28dabdaedae" providerId="ADAL" clId="{8C121922-9E28-4218-AAAD-C9852E28E27E}" dt="2020-10-05T22:47:33.551" v="6818" actId="15"/>
          <ac:spMkLst>
            <pc:docMk/>
            <pc:sldMk cId="2865596765" sldId="287"/>
            <ac:spMk id="21" creationId="{F6608DF3-1DB7-49F2-88E2-C29BB51C9EB2}"/>
          </ac:spMkLst>
        </pc:spChg>
        <pc:picChg chg="add del mod modCrop">
          <ac:chgData name="김현준" userId="185f8337-2247-4f37-8bdb-f28dabdaedae" providerId="ADAL" clId="{8C121922-9E28-4218-AAAD-C9852E28E27E}" dt="2020-10-05T13:43:32.718" v="875" actId="21"/>
          <ac:picMkLst>
            <pc:docMk/>
            <pc:sldMk cId="2865596765" sldId="287"/>
            <ac:picMk id="5" creationId="{9830DB86-62F1-4D4C-8649-FE47CBC9F82F}"/>
          </ac:picMkLst>
        </pc:picChg>
        <pc:picChg chg="add del mod modCrop">
          <ac:chgData name="김현준" userId="185f8337-2247-4f37-8bdb-f28dabdaedae" providerId="ADAL" clId="{8C121922-9E28-4218-AAAD-C9852E28E27E}" dt="2020-10-05T21:34:28.089" v="5667" actId="21"/>
          <ac:picMkLst>
            <pc:docMk/>
            <pc:sldMk cId="2865596765" sldId="287"/>
            <ac:picMk id="7" creationId="{EB69D28E-E64A-43D6-BADB-1C2CD58F395C}"/>
          </ac:picMkLst>
        </pc:picChg>
        <pc:picChg chg="add mod">
          <ac:chgData name="김현준" userId="185f8337-2247-4f37-8bdb-f28dabdaedae" providerId="ADAL" clId="{8C121922-9E28-4218-AAAD-C9852E28E27E}" dt="2020-10-05T21:49:51.600" v="6261" actId="1076"/>
          <ac:picMkLst>
            <pc:docMk/>
            <pc:sldMk cId="2865596765" sldId="287"/>
            <ac:picMk id="23" creationId="{4E412E76-5A49-45EE-ACAC-367EAAD8FFCF}"/>
          </ac:picMkLst>
        </pc:picChg>
        <pc:picChg chg="add mod modCrop">
          <ac:chgData name="김현준" userId="185f8337-2247-4f37-8bdb-f28dabdaedae" providerId="ADAL" clId="{8C121922-9E28-4218-AAAD-C9852E28E27E}" dt="2020-10-05T22:46:30.090" v="6816" actId="1076"/>
          <ac:picMkLst>
            <pc:docMk/>
            <pc:sldMk cId="2865596765" sldId="287"/>
            <ac:picMk id="25" creationId="{CF0A2736-24E9-427C-96B8-25F0B8483B48}"/>
          </ac:picMkLst>
        </pc:picChg>
      </pc:sldChg>
      <pc:sldChg chg="add del">
        <pc:chgData name="김현준" userId="185f8337-2247-4f37-8bdb-f28dabdaedae" providerId="ADAL" clId="{8C121922-9E28-4218-AAAD-C9852E28E27E}" dt="2020-10-05T12:09:16.436" v="177"/>
        <pc:sldMkLst>
          <pc:docMk/>
          <pc:sldMk cId="3756070549" sldId="287"/>
        </pc:sldMkLst>
      </pc:sldChg>
      <pc:sldChg chg="add del">
        <pc:chgData name="김현준" userId="185f8337-2247-4f37-8bdb-f28dabdaedae" providerId="ADAL" clId="{8C121922-9E28-4218-AAAD-C9852E28E27E}" dt="2020-10-05T12:09:16.183" v="176"/>
        <pc:sldMkLst>
          <pc:docMk/>
          <pc:sldMk cId="218920076" sldId="288"/>
        </pc:sldMkLst>
      </pc:sldChg>
      <pc:sldChg chg="addSp delSp modSp new mod ord modNotesTx">
        <pc:chgData name="김현준" userId="185f8337-2247-4f37-8bdb-f28dabdaedae" providerId="ADAL" clId="{8C121922-9E28-4218-AAAD-C9852E28E27E}" dt="2020-10-06T04:52:16.658" v="9437" actId="14100"/>
        <pc:sldMkLst>
          <pc:docMk/>
          <pc:sldMk cId="4252412619" sldId="288"/>
        </pc:sldMkLst>
        <pc:spChg chg="mod">
          <ac:chgData name="김현준" userId="185f8337-2247-4f37-8bdb-f28dabdaedae" providerId="ADAL" clId="{8C121922-9E28-4218-AAAD-C9852E28E27E}" dt="2020-10-05T21:59:17.365" v="6575" actId="113"/>
          <ac:spMkLst>
            <pc:docMk/>
            <pc:sldMk cId="4252412619" sldId="288"/>
            <ac:spMk id="2" creationId="{8E9CF8BD-C61A-478A-B624-1CECF0791BDB}"/>
          </ac:spMkLst>
        </pc:spChg>
        <pc:spChg chg="del mod">
          <ac:chgData name="김현준" userId="185f8337-2247-4f37-8bdb-f28dabdaedae" providerId="ADAL" clId="{8C121922-9E28-4218-AAAD-C9852E28E27E}" dt="2020-10-05T17:46:08.334" v="3884" actId="21"/>
          <ac:spMkLst>
            <pc:docMk/>
            <pc:sldMk cId="4252412619" sldId="288"/>
            <ac:spMk id="3" creationId="{4DC581DA-936C-4B04-9FB3-CD38D5CEA497}"/>
          </ac:spMkLst>
        </pc:spChg>
        <pc:spChg chg="add del mod">
          <ac:chgData name="김현준" userId="185f8337-2247-4f37-8bdb-f28dabdaedae" providerId="ADAL" clId="{8C121922-9E28-4218-AAAD-C9852E28E27E}" dt="2020-10-05T15:48:46.593" v="1880" actId="478"/>
          <ac:spMkLst>
            <pc:docMk/>
            <pc:sldMk cId="4252412619" sldId="288"/>
            <ac:spMk id="7" creationId="{7AE00332-B505-4865-BF2D-2EC0E39ABEE4}"/>
          </ac:spMkLst>
        </pc:spChg>
        <pc:spChg chg="add del mod">
          <ac:chgData name="김현준" userId="185f8337-2247-4f37-8bdb-f28dabdaedae" providerId="ADAL" clId="{8C121922-9E28-4218-AAAD-C9852E28E27E}" dt="2020-10-05T15:31:57.355" v="1230"/>
          <ac:spMkLst>
            <pc:docMk/>
            <pc:sldMk cId="4252412619" sldId="288"/>
            <ac:spMk id="9" creationId="{97F19F50-1B99-4911-B12F-FE94F057CA39}"/>
          </ac:spMkLst>
        </pc:spChg>
        <pc:spChg chg="add del mod">
          <ac:chgData name="김현준" userId="185f8337-2247-4f37-8bdb-f28dabdaedae" providerId="ADAL" clId="{8C121922-9E28-4218-AAAD-C9852E28E27E}" dt="2020-10-06T03:40:44.372" v="8414" actId="21"/>
          <ac:spMkLst>
            <pc:docMk/>
            <pc:sldMk cId="4252412619" sldId="288"/>
            <ac:spMk id="11" creationId="{5CAA7193-8B11-479D-A701-CEB92BCEFDED}"/>
          </ac:spMkLst>
        </pc:spChg>
        <pc:spChg chg="add del mod">
          <ac:chgData name="김현준" userId="185f8337-2247-4f37-8bdb-f28dabdaedae" providerId="ADAL" clId="{8C121922-9E28-4218-AAAD-C9852E28E27E}" dt="2020-10-06T03:40:41.154" v="8412" actId="21"/>
          <ac:spMkLst>
            <pc:docMk/>
            <pc:sldMk cId="4252412619" sldId="288"/>
            <ac:spMk id="13" creationId="{FB56762A-3E2D-4CC9-8702-AB75464C8649}"/>
          </ac:spMkLst>
        </pc:spChg>
        <pc:spChg chg="add del mod">
          <ac:chgData name="김현준" userId="185f8337-2247-4f37-8bdb-f28dabdaedae" providerId="ADAL" clId="{8C121922-9E28-4218-AAAD-C9852E28E27E}" dt="2020-10-05T21:56:42.367" v="6550" actId="21"/>
          <ac:spMkLst>
            <pc:docMk/>
            <pc:sldMk cId="4252412619" sldId="288"/>
            <ac:spMk id="14" creationId="{38CDEB6A-1490-4C36-884D-9D2573252931}"/>
          </ac:spMkLst>
        </pc:spChg>
        <pc:spChg chg="add del mod">
          <ac:chgData name="김현준" userId="185f8337-2247-4f37-8bdb-f28dabdaedae" providerId="ADAL" clId="{8C121922-9E28-4218-AAAD-C9852E28E27E}" dt="2020-10-06T03:44:35.098" v="8522" actId="21"/>
          <ac:spMkLst>
            <pc:docMk/>
            <pc:sldMk cId="4252412619" sldId="288"/>
            <ac:spMk id="16" creationId="{329A9D7E-3200-439F-9FC5-FC63F2F31534}"/>
          </ac:spMkLst>
        </pc:spChg>
        <pc:spChg chg="add del">
          <ac:chgData name="김현준" userId="185f8337-2247-4f37-8bdb-f28dabdaedae" providerId="ADAL" clId="{8C121922-9E28-4218-AAAD-C9852E28E27E}" dt="2020-10-06T03:44:20.969" v="8514" actId="22"/>
          <ac:spMkLst>
            <pc:docMk/>
            <pc:sldMk cId="4252412619" sldId="288"/>
            <ac:spMk id="18" creationId="{6AE90D7E-7827-4F73-B819-1EC019E7AEB6}"/>
          </ac:spMkLst>
        </pc:spChg>
        <pc:spChg chg="add mod">
          <ac:chgData name="김현준" userId="185f8337-2247-4f37-8bdb-f28dabdaedae" providerId="ADAL" clId="{8C121922-9E28-4218-AAAD-C9852E28E27E}" dt="2020-10-06T04:50:46.813" v="9430" actId="1076"/>
          <ac:spMkLst>
            <pc:docMk/>
            <pc:sldMk cId="4252412619" sldId="288"/>
            <ac:spMk id="20" creationId="{4BE1CE96-5CE7-4F63-9F0B-92E56DE9A133}"/>
          </ac:spMkLst>
        </pc:spChg>
        <pc:spChg chg="add mod">
          <ac:chgData name="김현준" userId="185f8337-2247-4f37-8bdb-f28dabdaedae" providerId="ADAL" clId="{8C121922-9E28-4218-AAAD-C9852E28E27E}" dt="2020-10-06T04:50:19.117" v="9426" actId="1076"/>
          <ac:spMkLst>
            <pc:docMk/>
            <pc:sldMk cId="4252412619" sldId="288"/>
            <ac:spMk id="22" creationId="{7195E799-A07C-4E16-8BC2-7AE9B71DD29D}"/>
          </ac:spMkLst>
        </pc:spChg>
        <pc:spChg chg="add mod">
          <ac:chgData name="김현준" userId="185f8337-2247-4f37-8bdb-f28dabdaedae" providerId="ADAL" clId="{8C121922-9E28-4218-AAAD-C9852E28E27E}" dt="2020-10-06T04:52:16.658" v="9437" actId="14100"/>
          <ac:spMkLst>
            <pc:docMk/>
            <pc:sldMk cId="4252412619" sldId="288"/>
            <ac:spMk id="23" creationId="{1247D04F-8CEB-43C7-87F8-81D3E98F3359}"/>
          </ac:spMkLst>
        </pc:spChg>
        <pc:picChg chg="add mod modCrop">
          <ac:chgData name="김현준" userId="185f8337-2247-4f37-8bdb-f28dabdaedae" providerId="ADAL" clId="{8C121922-9E28-4218-AAAD-C9852E28E27E}" dt="2020-10-06T04:50:24.476" v="9428" actId="1076"/>
          <ac:picMkLst>
            <pc:docMk/>
            <pc:sldMk cId="4252412619" sldId="288"/>
            <ac:picMk id="5" creationId="{AA79879E-5E9E-4401-8558-53C06CFF2199}"/>
          </ac:picMkLst>
        </pc:picChg>
      </pc:sldChg>
      <pc:sldChg chg="addSp delSp modSp new del mod ord modNotesTx">
        <pc:chgData name="김현준" userId="185f8337-2247-4f37-8bdb-f28dabdaedae" providerId="ADAL" clId="{8C121922-9E28-4218-AAAD-C9852E28E27E}" dt="2020-10-06T04:02:06.580" v="8919" actId="2696"/>
        <pc:sldMkLst>
          <pc:docMk/>
          <pc:sldMk cId="1804607081" sldId="289"/>
        </pc:sldMkLst>
        <pc:spChg chg="mod">
          <ac:chgData name="김현준" userId="185f8337-2247-4f37-8bdb-f28dabdaedae" providerId="ADAL" clId="{8C121922-9E28-4218-AAAD-C9852E28E27E}" dt="2020-10-05T15:49:53.716" v="1908"/>
          <ac:spMkLst>
            <pc:docMk/>
            <pc:sldMk cId="1804607081" sldId="289"/>
            <ac:spMk id="2" creationId="{3FA8B1A2-F520-4078-B3BE-A1702A43FECA}"/>
          </ac:spMkLst>
        </pc:spChg>
        <pc:spChg chg="del mod">
          <ac:chgData name="김현준" userId="185f8337-2247-4f37-8bdb-f28dabdaedae" providerId="ADAL" clId="{8C121922-9E28-4218-AAAD-C9852E28E27E}" dt="2020-10-05T15:49:48.251" v="1898" actId="21"/>
          <ac:spMkLst>
            <pc:docMk/>
            <pc:sldMk cId="1804607081" sldId="289"/>
            <ac:spMk id="3" creationId="{DFDB6AFD-E1A5-44CE-A924-BDA561CDF7A4}"/>
          </ac:spMkLst>
        </pc:spChg>
        <pc:spChg chg="add mod">
          <ac:chgData name="김현준" userId="185f8337-2247-4f37-8bdb-f28dabdaedae" providerId="ADAL" clId="{8C121922-9E28-4218-AAAD-C9852E28E27E}" dt="2020-10-05T21:52:40.409" v="6383" actId="21"/>
          <ac:spMkLst>
            <pc:docMk/>
            <pc:sldMk cId="1804607081" sldId="289"/>
            <ac:spMk id="5" creationId="{A913BCC1-9AA6-4898-B6E2-DC65DEBDF6DB}"/>
          </ac:spMkLst>
        </pc:spChg>
        <pc:spChg chg="add mod">
          <ac:chgData name="김현준" userId="185f8337-2247-4f37-8bdb-f28dabdaedae" providerId="ADAL" clId="{8C121922-9E28-4218-AAAD-C9852E28E27E}" dt="2020-10-05T23:18:40.803" v="7000" actId="20577"/>
          <ac:spMkLst>
            <pc:docMk/>
            <pc:sldMk cId="1804607081" sldId="289"/>
            <ac:spMk id="7" creationId="{3207013E-9232-4F98-82F4-3737B0C92E56}"/>
          </ac:spMkLst>
        </pc:spChg>
        <pc:spChg chg="add del">
          <ac:chgData name="김현준" userId="185f8337-2247-4f37-8bdb-f28dabdaedae" providerId="ADAL" clId="{8C121922-9E28-4218-AAAD-C9852E28E27E}" dt="2020-10-06T03:49:05.867" v="8657" actId="22"/>
          <ac:spMkLst>
            <pc:docMk/>
            <pc:sldMk cId="1804607081" sldId="289"/>
            <ac:spMk id="9" creationId="{33259B7A-E689-406E-8934-DEF68297EE7C}"/>
          </ac:spMkLst>
        </pc:spChg>
        <pc:spChg chg="add del">
          <ac:chgData name="김현준" userId="185f8337-2247-4f37-8bdb-f28dabdaedae" providerId="ADAL" clId="{8C121922-9E28-4218-AAAD-C9852E28E27E}" dt="2020-10-06T03:49:05.867" v="8657" actId="22"/>
          <ac:spMkLst>
            <pc:docMk/>
            <pc:sldMk cId="1804607081" sldId="289"/>
            <ac:spMk id="11" creationId="{C40686B2-7520-4B8C-8780-CD781398F860}"/>
          </ac:spMkLst>
        </pc:spChg>
        <pc:spChg chg="add del">
          <ac:chgData name="김현준" userId="185f8337-2247-4f37-8bdb-f28dabdaedae" providerId="ADAL" clId="{8C121922-9E28-4218-AAAD-C9852E28E27E}" dt="2020-10-06T03:49:05.867" v="8657" actId="22"/>
          <ac:spMkLst>
            <pc:docMk/>
            <pc:sldMk cId="1804607081" sldId="289"/>
            <ac:spMk id="13" creationId="{415E6591-9DE0-4938-87D6-6E840FFA80C9}"/>
          </ac:spMkLst>
        </pc:spChg>
      </pc:sldChg>
      <pc:sldChg chg="addSp delSp modSp new del mod modNotesTx">
        <pc:chgData name="김현준" userId="185f8337-2247-4f37-8bdb-f28dabdaedae" providerId="ADAL" clId="{8C121922-9E28-4218-AAAD-C9852E28E27E}" dt="2020-10-06T03:38:01.199" v="8371" actId="2696"/>
        <pc:sldMkLst>
          <pc:docMk/>
          <pc:sldMk cId="2451370523" sldId="290"/>
        </pc:sldMkLst>
        <pc:spChg chg="mod">
          <ac:chgData name="김현준" userId="185f8337-2247-4f37-8bdb-f28dabdaedae" providerId="ADAL" clId="{8C121922-9E28-4218-AAAD-C9852E28E27E}" dt="2020-10-05T22:31:32.932" v="6778"/>
          <ac:spMkLst>
            <pc:docMk/>
            <pc:sldMk cId="2451370523" sldId="290"/>
            <ac:spMk id="2" creationId="{25C9B1CC-6526-44EB-BCC6-918EB4427C98}"/>
          </ac:spMkLst>
        </pc:spChg>
        <pc:spChg chg="del mod">
          <ac:chgData name="김현준" userId="185f8337-2247-4f37-8bdb-f28dabdaedae" providerId="ADAL" clId="{8C121922-9E28-4218-AAAD-C9852E28E27E}" dt="2020-10-05T17:49:28.805" v="4020" actId="21"/>
          <ac:spMkLst>
            <pc:docMk/>
            <pc:sldMk cId="2451370523" sldId="290"/>
            <ac:spMk id="3" creationId="{4BDE216D-B51F-479E-960D-B617F2A2E55E}"/>
          </ac:spMkLst>
        </pc:spChg>
        <pc:spChg chg="add del mod">
          <ac:chgData name="김현준" userId="185f8337-2247-4f37-8bdb-f28dabdaedae" providerId="ADAL" clId="{8C121922-9E28-4218-AAAD-C9852E28E27E}" dt="2020-10-05T21:35:49.076" v="5707" actId="21"/>
          <ac:spMkLst>
            <pc:docMk/>
            <pc:sldMk cId="2451370523" sldId="290"/>
            <ac:spMk id="7" creationId="{0F6B0467-7694-4EC5-B9CB-FBBD50128965}"/>
          </ac:spMkLst>
        </pc:spChg>
        <pc:spChg chg="add del mod">
          <ac:chgData name="김현준" userId="185f8337-2247-4f37-8bdb-f28dabdaedae" providerId="ADAL" clId="{8C121922-9E28-4218-AAAD-C9852E28E27E}" dt="2020-10-05T17:48:46.160" v="4004" actId="21"/>
          <ac:spMkLst>
            <pc:docMk/>
            <pc:sldMk cId="2451370523" sldId="290"/>
            <ac:spMk id="9" creationId="{E6382BF0-B1FC-4BA6-AEEE-3B1188520B2D}"/>
          </ac:spMkLst>
        </pc:spChg>
        <pc:spChg chg="add del mod">
          <ac:chgData name="김현준" userId="185f8337-2247-4f37-8bdb-f28dabdaedae" providerId="ADAL" clId="{8C121922-9E28-4218-AAAD-C9852E28E27E}" dt="2020-10-05T22:40:43.825" v="6789" actId="20577"/>
          <ac:spMkLst>
            <pc:docMk/>
            <pc:sldMk cId="2451370523" sldId="290"/>
            <ac:spMk id="11" creationId="{F6B236C6-82E5-434D-A642-E6942B9EB690}"/>
          </ac:spMkLst>
        </pc:spChg>
        <pc:spChg chg="add del mod">
          <ac:chgData name="김현준" userId="185f8337-2247-4f37-8bdb-f28dabdaedae" providerId="ADAL" clId="{8C121922-9E28-4218-AAAD-C9852E28E27E}" dt="2020-10-05T21:37:46.933" v="5756" actId="21"/>
          <ac:spMkLst>
            <pc:docMk/>
            <pc:sldMk cId="2451370523" sldId="290"/>
            <ac:spMk id="15" creationId="{362ED4FD-4C8D-4018-8601-C81DE8C13683}"/>
          </ac:spMkLst>
        </pc:spChg>
        <pc:spChg chg="add del mod">
          <ac:chgData name="김현준" userId="185f8337-2247-4f37-8bdb-f28dabdaedae" providerId="ADAL" clId="{8C121922-9E28-4218-AAAD-C9852E28E27E}" dt="2020-10-05T21:36:17.737" v="5720" actId="21"/>
          <ac:spMkLst>
            <pc:docMk/>
            <pc:sldMk cId="2451370523" sldId="290"/>
            <ac:spMk id="17" creationId="{CCD998DA-9E21-4E8E-BD4C-98F88F5E28ED}"/>
          </ac:spMkLst>
        </pc:spChg>
        <pc:spChg chg="add del mod">
          <ac:chgData name="김현준" userId="185f8337-2247-4f37-8bdb-f28dabdaedae" providerId="ADAL" clId="{8C121922-9E28-4218-AAAD-C9852E28E27E}" dt="2020-10-05T21:37:46.933" v="5756" actId="21"/>
          <ac:spMkLst>
            <pc:docMk/>
            <pc:sldMk cId="2451370523" sldId="290"/>
            <ac:spMk id="19" creationId="{BCBE3816-FD13-4E3C-A32C-ADA677A638C8}"/>
          </ac:spMkLst>
        </pc:spChg>
        <pc:spChg chg="add mod">
          <ac:chgData name="김현준" userId="185f8337-2247-4f37-8bdb-f28dabdaedae" providerId="ADAL" clId="{8C121922-9E28-4218-AAAD-C9852E28E27E}" dt="2020-10-05T23:05:25.242" v="6950" actId="20577"/>
          <ac:spMkLst>
            <pc:docMk/>
            <pc:sldMk cId="2451370523" sldId="290"/>
            <ac:spMk id="21" creationId="{FAAA58D8-C072-4B59-BAC6-D70B1F69BE53}"/>
          </ac:spMkLst>
        </pc:spChg>
        <pc:spChg chg="add mod">
          <ac:chgData name="김현준" userId="185f8337-2247-4f37-8bdb-f28dabdaedae" providerId="ADAL" clId="{8C121922-9E28-4218-AAAD-C9852E28E27E}" dt="2020-10-05T23:06:21.236" v="6967" actId="14100"/>
          <ac:spMkLst>
            <pc:docMk/>
            <pc:sldMk cId="2451370523" sldId="290"/>
            <ac:spMk id="23" creationId="{D1DC4BB6-8FE0-4536-80E9-F26F4E6F41F3}"/>
          </ac:spMkLst>
        </pc:spChg>
        <pc:picChg chg="add del mod modCrop">
          <ac:chgData name="김현준" userId="185f8337-2247-4f37-8bdb-f28dabdaedae" providerId="ADAL" clId="{8C121922-9E28-4218-AAAD-C9852E28E27E}" dt="2020-10-05T21:37:59.591" v="5765" actId="21"/>
          <ac:picMkLst>
            <pc:docMk/>
            <pc:sldMk cId="2451370523" sldId="290"/>
            <ac:picMk id="5" creationId="{23AADBE7-D8A3-4429-A703-C4995367A06C}"/>
          </ac:picMkLst>
        </pc:picChg>
        <pc:picChg chg="add del mod">
          <ac:chgData name="김현준" userId="185f8337-2247-4f37-8bdb-f28dabdaedae" providerId="ADAL" clId="{8C121922-9E28-4218-AAAD-C9852E28E27E}" dt="2020-10-05T21:37:59.591" v="5765" actId="21"/>
          <ac:picMkLst>
            <pc:docMk/>
            <pc:sldMk cId="2451370523" sldId="290"/>
            <ac:picMk id="13" creationId="{B4020106-18BC-479D-A2DF-7AEFE207918E}"/>
          </ac:picMkLst>
        </pc:picChg>
      </pc:sldChg>
      <pc:sldChg chg="addSp delSp modSp add del mod">
        <pc:chgData name="김현준" userId="185f8337-2247-4f37-8bdb-f28dabdaedae" providerId="ADAL" clId="{8C121922-9E28-4218-AAAD-C9852E28E27E}" dt="2020-10-05T17:04:18.961" v="3153" actId="2696"/>
        <pc:sldMkLst>
          <pc:docMk/>
          <pc:sldMk cId="845437055" sldId="291"/>
        </pc:sldMkLst>
        <pc:spChg chg="mod">
          <ac:chgData name="김현준" userId="185f8337-2247-4f37-8bdb-f28dabdaedae" providerId="ADAL" clId="{8C121922-9E28-4218-AAAD-C9852E28E27E}" dt="2020-10-05T16:13:44.221" v="2340" actId="20577"/>
          <ac:spMkLst>
            <pc:docMk/>
            <pc:sldMk cId="845437055" sldId="291"/>
            <ac:spMk id="2" creationId="{00000000-0000-0000-0000-000000000000}"/>
          </ac:spMkLst>
        </pc:spChg>
        <pc:spChg chg="add del mod">
          <ac:chgData name="김현준" userId="185f8337-2247-4f37-8bdb-f28dabdaedae" providerId="ADAL" clId="{8C121922-9E28-4218-AAAD-C9852E28E27E}" dt="2020-10-05T16:51:13.162" v="2883" actId="21"/>
          <ac:spMkLst>
            <pc:docMk/>
            <pc:sldMk cId="845437055" sldId="291"/>
            <ac:spMk id="3" creationId="{3966F637-0342-400D-8BE6-89C727D70855}"/>
          </ac:spMkLst>
        </pc:spChg>
        <pc:spChg chg="del mod ord">
          <ac:chgData name="김현준" userId="185f8337-2247-4f37-8bdb-f28dabdaedae" providerId="ADAL" clId="{8C121922-9E28-4218-AAAD-C9852E28E27E}" dt="2020-10-05T17:03:29.240" v="3134" actId="21"/>
          <ac:spMkLst>
            <pc:docMk/>
            <pc:sldMk cId="845437055" sldId="291"/>
            <ac:spMk id="7" creationId="{046F5E05-0E74-434F-BE1B-98624F9790C1}"/>
          </ac:spMkLst>
        </pc:spChg>
        <pc:spChg chg="add del mod">
          <ac:chgData name="김현준" userId="185f8337-2247-4f37-8bdb-f28dabdaedae" providerId="ADAL" clId="{8C121922-9E28-4218-AAAD-C9852E28E27E}" dt="2020-10-05T16:51:13.162" v="2883" actId="21"/>
          <ac:spMkLst>
            <pc:docMk/>
            <pc:sldMk cId="845437055" sldId="291"/>
            <ac:spMk id="8" creationId="{46B9893F-33BA-0A43-9F6E-8101A49CAF78}"/>
          </ac:spMkLst>
        </pc:spChg>
        <pc:spChg chg="add del mod">
          <ac:chgData name="김현준" userId="185f8337-2247-4f37-8bdb-f28dabdaedae" providerId="ADAL" clId="{8C121922-9E28-4218-AAAD-C9852E28E27E}" dt="2020-10-05T16:51:13.162" v="2883" actId="21"/>
          <ac:spMkLst>
            <pc:docMk/>
            <pc:sldMk cId="845437055" sldId="291"/>
            <ac:spMk id="10" creationId="{E7259965-E9F1-204D-B3C6-2DC44D43D7F3}"/>
          </ac:spMkLst>
        </pc:spChg>
        <pc:spChg chg="add del mod">
          <ac:chgData name="김현준" userId="185f8337-2247-4f37-8bdb-f28dabdaedae" providerId="ADAL" clId="{8C121922-9E28-4218-AAAD-C9852E28E27E}" dt="2020-10-05T16:57:22.024" v="2970"/>
          <ac:spMkLst>
            <pc:docMk/>
            <pc:sldMk cId="845437055" sldId="291"/>
            <ac:spMk id="13" creationId="{813A7399-4226-4753-818F-2FEE8FFEA18B}"/>
          </ac:spMkLst>
        </pc:spChg>
        <pc:spChg chg="add del mod">
          <ac:chgData name="김현준" userId="185f8337-2247-4f37-8bdb-f28dabdaedae" providerId="ADAL" clId="{8C121922-9E28-4218-AAAD-C9852E28E27E}" dt="2020-10-05T17:03:29.240" v="3134" actId="21"/>
          <ac:spMkLst>
            <pc:docMk/>
            <pc:sldMk cId="845437055" sldId="291"/>
            <ac:spMk id="16" creationId="{E0752CA1-E345-4628-8BB2-45C046A8B2E9}"/>
          </ac:spMkLst>
        </pc:spChg>
        <pc:spChg chg="add del mod">
          <ac:chgData name="김현준" userId="185f8337-2247-4f37-8bdb-f28dabdaedae" providerId="ADAL" clId="{8C121922-9E28-4218-AAAD-C9852E28E27E}" dt="2020-10-05T17:03:29.240" v="3134" actId="21"/>
          <ac:spMkLst>
            <pc:docMk/>
            <pc:sldMk cId="845437055" sldId="291"/>
            <ac:spMk id="19" creationId="{3D2A8BBA-67CA-4C9A-A183-C8145EC7B1ED}"/>
          </ac:spMkLst>
        </pc:spChg>
        <pc:spChg chg="add del mod">
          <ac:chgData name="김현준" userId="185f8337-2247-4f37-8bdb-f28dabdaedae" providerId="ADAL" clId="{8C121922-9E28-4218-AAAD-C9852E28E27E}" dt="2020-10-05T17:03:29.240" v="3134" actId="21"/>
          <ac:spMkLst>
            <pc:docMk/>
            <pc:sldMk cId="845437055" sldId="291"/>
            <ac:spMk id="21" creationId="{D3ACF30F-4AC3-401E-8DCF-B9D2477B4286}"/>
          </ac:spMkLst>
        </pc:spChg>
        <pc:spChg chg="add del mod">
          <ac:chgData name="김현준" userId="185f8337-2247-4f37-8bdb-f28dabdaedae" providerId="ADAL" clId="{8C121922-9E28-4218-AAAD-C9852E28E27E}" dt="2020-10-05T16:58:04.827" v="2981" actId="21"/>
          <ac:spMkLst>
            <pc:docMk/>
            <pc:sldMk cId="845437055" sldId="291"/>
            <ac:spMk id="22" creationId="{202B29D7-60BA-4D27-B28F-236CF0E5E445}"/>
          </ac:spMkLst>
        </pc:spChg>
        <pc:spChg chg="add del mod">
          <ac:chgData name="김현준" userId="185f8337-2247-4f37-8bdb-f28dabdaedae" providerId="ADAL" clId="{8C121922-9E28-4218-AAAD-C9852E28E27E}" dt="2020-10-05T16:58:03.611" v="2980" actId="21"/>
          <ac:spMkLst>
            <pc:docMk/>
            <pc:sldMk cId="845437055" sldId="291"/>
            <ac:spMk id="24" creationId="{A06AD24D-38F7-4D1E-A2E6-F798439160E9}"/>
          </ac:spMkLst>
        </pc:spChg>
        <pc:spChg chg="add del">
          <ac:chgData name="김현준" userId="185f8337-2247-4f37-8bdb-f28dabdaedae" providerId="ADAL" clId="{8C121922-9E28-4218-AAAD-C9852E28E27E}" dt="2020-10-05T16:58:20.171" v="2985" actId="22"/>
          <ac:spMkLst>
            <pc:docMk/>
            <pc:sldMk cId="845437055" sldId="291"/>
            <ac:spMk id="26" creationId="{B1F79779-1207-4217-B64C-424821B6636A}"/>
          </ac:spMkLst>
        </pc:spChg>
        <pc:spChg chg="add del mod">
          <ac:chgData name="김현준" userId="185f8337-2247-4f37-8bdb-f28dabdaedae" providerId="ADAL" clId="{8C121922-9E28-4218-AAAD-C9852E28E27E}" dt="2020-10-05T17:03:29.240" v="3134" actId="21"/>
          <ac:spMkLst>
            <pc:docMk/>
            <pc:sldMk cId="845437055" sldId="291"/>
            <ac:spMk id="28" creationId="{FBDE9DFC-1DCB-4D8D-B49D-280BD90651C7}"/>
          </ac:spMkLst>
        </pc:spChg>
        <pc:graphicFrameChg chg="add del mod modGraphic">
          <ac:chgData name="김현준" userId="185f8337-2247-4f37-8bdb-f28dabdaedae" providerId="ADAL" clId="{8C121922-9E28-4218-AAAD-C9852E28E27E}" dt="2020-10-05T16:42:15.792" v="2639" actId="21"/>
          <ac:graphicFrameMkLst>
            <pc:docMk/>
            <pc:sldMk cId="845437055" sldId="291"/>
            <ac:graphicFrameMk id="4" creationId="{44E4FEAB-1E4B-4DF0-BB0A-031C816864DD}"/>
          </ac:graphicFrameMkLst>
        </pc:graphicFrameChg>
        <pc:graphicFrameChg chg="add del">
          <ac:chgData name="김현준" userId="185f8337-2247-4f37-8bdb-f28dabdaedae" providerId="ADAL" clId="{8C121922-9E28-4218-AAAD-C9852E28E27E}" dt="2020-10-05T16:42:27.566" v="2641" actId="3680"/>
          <ac:graphicFrameMkLst>
            <pc:docMk/>
            <pc:sldMk cId="845437055" sldId="291"/>
            <ac:graphicFrameMk id="5" creationId="{C268CC7D-F4A8-48A6-991F-6210B9744BD4}"/>
          </ac:graphicFrameMkLst>
        </pc:graphicFrameChg>
        <pc:graphicFrameChg chg="mod modGraphic">
          <ac:chgData name="김현준" userId="185f8337-2247-4f37-8bdb-f28dabdaedae" providerId="ADAL" clId="{8C121922-9E28-4218-AAAD-C9852E28E27E}" dt="2020-10-05T16:41:19.235" v="2627" actId="1076"/>
          <ac:graphicFrameMkLst>
            <pc:docMk/>
            <pc:sldMk cId="845437055" sldId="291"/>
            <ac:graphicFrameMk id="5" creationId="{F60DAAEA-4DEA-4AE8-85D9-58ABC7EA6F37}"/>
          </ac:graphicFrameMkLst>
        </pc:graphicFrameChg>
        <pc:graphicFrameChg chg="add del mod modGraphic">
          <ac:chgData name="김현준" userId="185f8337-2247-4f37-8bdb-f28dabdaedae" providerId="ADAL" clId="{8C121922-9E28-4218-AAAD-C9852E28E27E}" dt="2020-10-05T17:03:29.240" v="3134" actId="21"/>
          <ac:graphicFrameMkLst>
            <pc:docMk/>
            <pc:sldMk cId="845437055" sldId="291"/>
            <ac:graphicFrameMk id="12" creationId="{1FC0C717-B7B7-4486-90BE-1C1098C55A79}"/>
          </ac:graphicFrameMkLst>
        </pc:graphicFrameChg>
        <pc:picChg chg="add del mod">
          <ac:chgData name="김현준" userId="185f8337-2247-4f37-8bdb-f28dabdaedae" providerId="ADAL" clId="{8C121922-9E28-4218-AAAD-C9852E28E27E}" dt="2020-10-05T17:03:29.240" v="3134" actId="21"/>
          <ac:picMkLst>
            <pc:docMk/>
            <pc:sldMk cId="845437055" sldId="291"/>
            <ac:picMk id="6" creationId="{F2AF9BE7-75CE-5041-A7C5-893B34809475}"/>
          </ac:picMkLst>
        </pc:picChg>
        <pc:picChg chg="add del mod">
          <ac:chgData name="김현준" userId="185f8337-2247-4f37-8bdb-f28dabdaedae" providerId="ADAL" clId="{8C121922-9E28-4218-AAAD-C9852E28E27E}" dt="2020-10-05T16:51:13.162" v="2883" actId="21"/>
          <ac:picMkLst>
            <pc:docMk/>
            <pc:sldMk cId="845437055" sldId="291"/>
            <ac:picMk id="9" creationId="{A537A154-8F5B-2F40-A87E-5A55A00F1C3B}"/>
          </ac:picMkLst>
        </pc:picChg>
        <pc:picChg chg="add del mod">
          <ac:chgData name="김현준" userId="185f8337-2247-4f37-8bdb-f28dabdaedae" providerId="ADAL" clId="{8C121922-9E28-4218-AAAD-C9852E28E27E}" dt="2020-10-05T17:03:29.240" v="3134" actId="21"/>
          <ac:picMkLst>
            <pc:docMk/>
            <pc:sldMk cId="845437055" sldId="291"/>
            <ac:picMk id="15" creationId="{F7CF2795-D258-45B0-B6DC-C7AE7AABCF65}"/>
          </ac:picMkLst>
        </pc:picChg>
        <pc:picChg chg="add del mod">
          <ac:chgData name="김현준" userId="185f8337-2247-4f37-8bdb-f28dabdaedae" providerId="ADAL" clId="{8C121922-9E28-4218-AAAD-C9852E28E27E}" dt="2020-10-05T17:03:29.240" v="3134" actId="21"/>
          <ac:picMkLst>
            <pc:docMk/>
            <pc:sldMk cId="845437055" sldId="291"/>
            <ac:picMk id="18" creationId="{50B79E43-3FED-43F7-900C-1347A37DE83E}"/>
          </ac:picMkLst>
        </pc:picChg>
      </pc:sldChg>
      <pc:sldChg chg="delSp modSp add del mod">
        <pc:chgData name="김현준" userId="185f8337-2247-4f37-8bdb-f28dabdaedae" providerId="ADAL" clId="{8C121922-9E28-4218-AAAD-C9852E28E27E}" dt="2020-10-05T17:04:20.086" v="3154" actId="2696"/>
        <pc:sldMkLst>
          <pc:docMk/>
          <pc:sldMk cId="2862778042" sldId="292"/>
        </pc:sldMkLst>
        <pc:spChg chg="del">
          <ac:chgData name="김현준" userId="185f8337-2247-4f37-8bdb-f28dabdaedae" providerId="ADAL" clId="{8C121922-9E28-4218-AAAD-C9852E28E27E}" dt="2020-10-05T17:04:03.067" v="3146" actId="21"/>
          <ac:spMkLst>
            <pc:docMk/>
            <pc:sldMk cId="2862778042" sldId="292"/>
            <ac:spMk id="4" creationId="{AE34BF18-324A-6B42-9C73-D933B439A545}"/>
          </ac:spMkLst>
        </pc:spChg>
        <pc:spChg chg="del mod">
          <ac:chgData name="김현준" userId="185f8337-2247-4f37-8bdb-f28dabdaedae" providerId="ADAL" clId="{8C121922-9E28-4218-AAAD-C9852E28E27E}" dt="2020-10-05T16:23:01.524" v="2464"/>
          <ac:spMkLst>
            <pc:docMk/>
            <pc:sldMk cId="2862778042" sldId="292"/>
            <ac:spMk id="5" creationId="{9859EFC5-4028-DD4F-AD2D-02528184D58C}"/>
          </ac:spMkLst>
        </pc:spChg>
      </pc:sldChg>
      <pc:sldChg chg="addSp delSp modSp new mod modNotesTx">
        <pc:chgData name="김현준" userId="185f8337-2247-4f37-8bdb-f28dabdaedae" providerId="ADAL" clId="{8C121922-9E28-4218-AAAD-C9852E28E27E}" dt="2020-10-06T05:06:12.968" v="9475" actId="20577"/>
        <pc:sldMkLst>
          <pc:docMk/>
          <pc:sldMk cId="2767945805" sldId="293"/>
        </pc:sldMkLst>
        <pc:spChg chg="mod">
          <ac:chgData name="김현준" userId="185f8337-2247-4f37-8bdb-f28dabdaedae" providerId="ADAL" clId="{8C121922-9E28-4218-AAAD-C9852E28E27E}" dt="2020-10-05T15:52:51.184" v="2039"/>
          <ac:spMkLst>
            <pc:docMk/>
            <pc:sldMk cId="2767945805" sldId="293"/>
            <ac:spMk id="2" creationId="{D093C26D-2A2C-4A25-B5B9-880B4CF92896}"/>
          </ac:spMkLst>
        </pc:spChg>
        <pc:spChg chg="del mod">
          <ac:chgData name="김현준" userId="185f8337-2247-4f37-8bdb-f28dabdaedae" providerId="ADAL" clId="{8C121922-9E28-4218-AAAD-C9852E28E27E}" dt="2020-10-05T17:50:05.148" v="4034" actId="478"/>
          <ac:spMkLst>
            <pc:docMk/>
            <pc:sldMk cId="2767945805" sldId="293"/>
            <ac:spMk id="3" creationId="{0E7AFA0E-2D7B-4A19-A8B0-DCB6C984D923}"/>
          </ac:spMkLst>
        </pc:spChg>
        <pc:spChg chg="add del mod">
          <ac:chgData name="김현준" userId="185f8337-2247-4f37-8bdb-f28dabdaedae" providerId="ADAL" clId="{8C121922-9E28-4218-AAAD-C9852E28E27E}" dt="2020-10-06T05:06:12.968" v="9475" actId="20577"/>
          <ac:spMkLst>
            <pc:docMk/>
            <pc:sldMk cId="2767945805" sldId="293"/>
            <ac:spMk id="9" creationId="{FE667F31-94E7-4B0A-9D24-C521B761B2A1}"/>
          </ac:spMkLst>
        </pc:spChg>
        <pc:spChg chg="add del">
          <ac:chgData name="김현준" userId="185f8337-2247-4f37-8bdb-f28dabdaedae" providerId="ADAL" clId="{8C121922-9E28-4218-AAAD-C9852E28E27E}" dt="2020-10-05T17:50:20.865" v="4038" actId="22"/>
          <ac:spMkLst>
            <pc:docMk/>
            <pc:sldMk cId="2767945805" sldId="293"/>
            <ac:spMk id="11" creationId="{621E323F-24CA-4528-9C52-B4CBA5FBA337}"/>
          </ac:spMkLst>
        </pc:spChg>
        <pc:spChg chg="add del mod">
          <ac:chgData name="김현준" userId="185f8337-2247-4f37-8bdb-f28dabdaedae" providerId="ADAL" clId="{8C121922-9E28-4218-AAAD-C9852E28E27E}" dt="2020-10-06T03:46:31.408" v="8562" actId="21"/>
          <ac:spMkLst>
            <pc:docMk/>
            <pc:sldMk cId="2767945805" sldId="293"/>
            <ac:spMk id="13" creationId="{D733F829-D719-4BA1-932C-7A8B4BA6CFA2}"/>
          </ac:spMkLst>
        </pc:spChg>
        <pc:spChg chg="add del mod">
          <ac:chgData name="김현준" userId="185f8337-2247-4f37-8bdb-f28dabdaedae" providerId="ADAL" clId="{8C121922-9E28-4218-AAAD-C9852E28E27E}" dt="2020-10-05T21:56:38.679" v="6548" actId="21"/>
          <ac:spMkLst>
            <pc:docMk/>
            <pc:sldMk cId="2767945805" sldId="293"/>
            <ac:spMk id="14" creationId="{47823B3B-1409-4D31-9E24-3CBE73331095}"/>
          </ac:spMkLst>
        </pc:spChg>
        <pc:graphicFrameChg chg="add del mod modGraphic">
          <ac:chgData name="김현준" userId="185f8337-2247-4f37-8bdb-f28dabdaedae" providerId="ADAL" clId="{8C121922-9E28-4218-AAAD-C9852E28E27E}" dt="2020-10-05T15:47:33.836" v="1862" actId="3680"/>
          <ac:graphicFrameMkLst>
            <pc:docMk/>
            <pc:sldMk cId="2767945805" sldId="293"/>
            <ac:graphicFrameMk id="4" creationId="{CC21E551-7794-402C-B9DF-3C8E23F2A8E4}"/>
          </ac:graphicFrameMkLst>
        </pc:graphicFrameChg>
        <pc:graphicFrameChg chg="add del">
          <ac:chgData name="김현준" userId="185f8337-2247-4f37-8bdb-f28dabdaedae" providerId="ADAL" clId="{8C121922-9E28-4218-AAAD-C9852E28E27E}" dt="2020-10-05T15:47:59.627" v="1865" actId="21"/>
          <ac:graphicFrameMkLst>
            <pc:docMk/>
            <pc:sldMk cId="2767945805" sldId="293"/>
            <ac:graphicFrameMk id="5" creationId="{9412FC15-B71C-45CF-BFA0-F638966FA058}"/>
          </ac:graphicFrameMkLst>
        </pc:graphicFrameChg>
        <pc:picChg chg="add mod modCrop">
          <ac:chgData name="김현준" userId="185f8337-2247-4f37-8bdb-f28dabdaedae" providerId="ADAL" clId="{8C121922-9E28-4218-AAAD-C9852E28E27E}" dt="2020-10-06T03:45:45.915" v="8553" actId="1076"/>
          <ac:picMkLst>
            <pc:docMk/>
            <pc:sldMk cId="2767945805" sldId="293"/>
            <ac:picMk id="7" creationId="{20868DF1-8DF5-4FDD-A987-24166F919D21}"/>
          </ac:picMkLst>
        </pc:picChg>
      </pc:sldChg>
      <pc:sldChg chg="addSp delSp modSp new del mod">
        <pc:chgData name="김현준" userId="185f8337-2247-4f37-8bdb-f28dabdaedae" providerId="ADAL" clId="{8C121922-9E28-4218-AAAD-C9852E28E27E}" dt="2020-10-05T17:04:21.003" v="3155" actId="2696"/>
        <pc:sldMkLst>
          <pc:docMk/>
          <pc:sldMk cId="1843734102" sldId="294"/>
        </pc:sldMkLst>
        <pc:spChg chg="del mod">
          <ac:chgData name="김현준" userId="185f8337-2247-4f37-8bdb-f28dabdaedae" providerId="ADAL" clId="{8C121922-9E28-4218-AAAD-C9852E28E27E}" dt="2020-10-05T17:04:12.413" v="3149" actId="21"/>
          <ac:spMkLst>
            <pc:docMk/>
            <pc:sldMk cId="1843734102" sldId="294"/>
            <ac:spMk id="3" creationId="{7B93140F-3708-42AB-B5F7-905F4FE59E2E}"/>
          </ac:spMkLst>
        </pc:spChg>
        <pc:spChg chg="add mod">
          <ac:chgData name="김현준" userId="185f8337-2247-4f37-8bdb-f28dabdaedae" providerId="ADAL" clId="{8C121922-9E28-4218-AAAD-C9852E28E27E}" dt="2020-10-05T17:04:12.413" v="3149" actId="21"/>
          <ac:spMkLst>
            <pc:docMk/>
            <pc:sldMk cId="1843734102" sldId="294"/>
            <ac:spMk id="5" creationId="{C7C3417F-3853-4E6E-81FD-7BDF42F5CA0A}"/>
          </ac:spMkLst>
        </pc:spChg>
      </pc:sldChg>
      <pc:sldChg chg="modSp new del mod ord">
        <pc:chgData name="김현준" userId="185f8337-2247-4f37-8bdb-f28dabdaedae" providerId="ADAL" clId="{8C121922-9E28-4218-AAAD-C9852E28E27E}" dt="2020-10-05T16:18:19.626" v="2401" actId="2696"/>
        <pc:sldMkLst>
          <pc:docMk/>
          <pc:sldMk cId="2667843654" sldId="295"/>
        </pc:sldMkLst>
        <pc:spChg chg="mod">
          <ac:chgData name="김현준" userId="185f8337-2247-4f37-8bdb-f28dabdaedae" providerId="ADAL" clId="{8C121922-9E28-4218-AAAD-C9852E28E27E}" dt="2020-10-05T16:14:08.006" v="2342" actId="20577"/>
          <ac:spMkLst>
            <pc:docMk/>
            <pc:sldMk cId="2667843654" sldId="295"/>
            <ac:spMk id="3" creationId="{CF09ABC3-2CE3-446F-A268-D99314E57F30}"/>
          </ac:spMkLst>
        </pc:spChg>
      </pc:sldChg>
      <pc:sldChg chg="addSp delSp modSp new add del mod">
        <pc:chgData name="김현준" userId="185f8337-2247-4f37-8bdb-f28dabdaedae" providerId="ADAL" clId="{8C121922-9E28-4218-AAAD-C9852E28E27E}" dt="2020-10-05T22:18:31.701" v="6756"/>
        <pc:sldMkLst>
          <pc:docMk/>
          <pc:sldMk cId="3897897744" sldId="295"/>
        </pc:sldMkLst>
        <pc:spChg chg="add del mod">
          <ac:chgData name="김현준" userId="185f8337-2247-4f37-8bdb-f28dabdaedae" providerId="ADAL" clId="{8C121922-9E28-4218-AAAD-C9852E28E27E}" dt="2020-10-05T22:18:31.701" v="6756"/>
          <ac:spMkLst>
            <pc:docMk/>
            <pc:sldMk cId="3897897744" sldId="295"/>
            <ac:spMk id="3" creationId="{4CDAE49F-5E06-4C91-BF97-8C2A92D9C029}"/>
          </ac:spMkLst>
        </pc:spChg>
        <pc:spChg chg="add mod">
          <ac:chgData name="김현준" userId="185f8337-2247-4f37-8bdb-f28dabdaedae" providerId="ADAL" clId="{8C121922-9E28-4218-AAAD-C9852E28E27E}" dt="2020-10-05T16:23:32.248" v="2474" actId="1076"/>
          <ac:spMkLst>
            <pc:docMk/>
            <pc:sldMk cId="3897897744" sldId="295"/>
            <ac:spMk id="4" creationId="{9BB1FF37-9343-4786-B17A-B2EEC436FECD}"/>
          </ac:spMkLst>
        </pc:spChg>
        <pc:spChg chg="add mod">
          <ac:chgData name="김현준" userId="185f8337-2247-4f37-8bdb-f28dabdaedae" providerId="ADAL" clId="{8C121922-9E28-4218-AAAD-C9852E28E27E}" dt="2020-10-05T22:18:30.292" v="6752" actId="20577"/>
          <ac:spMkLst>
            <pc:docMk/>
            <pc:sldMk cId="3897897744" sldId="295"/>
            <ac:spMk id="6" creationId="{44AFA141-2655-4C81-80AA-86F27CF95B8C}"/>
          </ac:spMkLst>
        </pc:spChg>
        <pc:spChg chg="add del mod">
          <ac:chgData name="김현준" userId="185f8337-2247-4f37-8bdb-f28dabdaedae" providerId="ADAL" clId="{8C121922-9E28-4218-AAAD-C9852E28E27E}" dt="2020-10-05T22:16:26.354" v="6710"/>
          <ac:spMkLst>
            <pc:docMk/>
            <pc:sldMk cId="3897897744" sldId="295"/>
            <ac:spMk id="8" creationId="{1709B594-A108-4F75-8F04-D566982D9516}"/>
          </ac:spMkLst>
        </pc:spChg>
        <pc:spChg chg="add del mod">
          <ac:chgData name="김현준" userId="185f8337-2247-4f37-8bdb-f28dabdaedae" providerId="ADAL" clId="{8C121922-9E28-4218-AAAD-C9852E28E27E}" dt="2020-10-05T22:18:31.699" v="6754"/>
          <ac:spMkLst>
            <pc:docMk/>
            <pc:sldMk cId="3897897744" sldId="295"/>
            <ac:spMk id="10" creationId="{82437130-8010-4436-8115-DCA973A6EC78}"/>
          </ac:spMkLst>
        </pc:spChg>
      </pc:sldChg>
      <pc:sldChg chg="addSp delSp modSp new mod ord modNotesTx">
        <pc:chgData name="김현준" userId="185f8337-2247-4f37-8bdb-f28dabdaedae" providerId="ADAL" clId="{8C121922-9E28-4218-AAAD-C9852E28E27E}" dt="2020-10-06T02:59:04.116" v="7483" actId="1076"/>
        <pc:sldMkLst>
          <pc:docMk/>
          <pc:sldMk cId="1486246913" sldId="296"/>
        </pc:sldMkLst>
        <pc:spChg chg="mod">
          <ac:chgData name="김현준" userId="185f8337-2247-4f37-8bdb-f28dabdaedae" providerId="ADAL" clId="{8C121922-9E28-4218-AAAD-C9852E28E27E}" dt="2020-10-06T02:47:17.313" v="7209" actId="20577"/>
          <ac:spMkLst>
            <pc:docMk/>
            <pc:sldMk cId="1486246913" sldId="296"/>
            <ac:spMk id="2" creationId="{EBBD6C11-77C4-446D-ADA1-927E401EE0B6}"/>
          </ac:spMkLst>
        </pc:spChg>
        <pc:spChg chg="del">
          <ac:chgData name="김현준" userId="185f8337-2247-4f37-8bdb-f28dabdaedae" providerId="ADAL" clId="{8C121922-9E28-4218-AAAD-C9852E28E27E}" dt="2020-10-05T17:03:35.030" v="3136" actId="21"/>
          <ac:spMkLst>
            <pc:docMk/>
            <pc:sldMk cId="1486246913" sldId="296"/>
            <ac:spMk id="3" creationId="{56628458-224B-49FB-94E8-CD3405504B9C}"/>
          </ac:spMkLst>
        </pc:spChg>
        <pc:spChg chg="add del mod">
          <ac:chgData name="김현준" userId="185f8337-2247-4f37-8bdb-f28dabdaedae" providerId="ADAL" clId="{8C121922-9E28-4218-AAAD-C9852E28E27E}" dt="2020-10-06T02:43:32.143" v="7117" actId="21"/>
          <ac:spMkLst>
            <pc:docMk/>
            <pc:sldMk cId="1486246913" sldId="296"/>
            <ac:spMk id="5" creationId="{B7F16EF5-71E8-43A5-BD88-8053AF232B59}"/>
          </ac:spMkLst>
        </pc:spChg>
        <pc:spChg chg="add del mod">
          <ac:chgData name="김현준" userId="185f8337-2247-4f37-8bdb-f28dabdaedae" providerId="ADAL" clId="{8C121922-9E28-4218-AAAD-C9852E28E27E}" dt="2020-10-06T02:45:47.599" v="7180" actId="21"/>
          <ac:spMkLst>
            <pc:docMk/>
            <pc:sldMk cId="1486246913" sldId="296"/>
            <ac:spMk id="13" creationId="{85C2F3A1-9BC2-418F-8B01-B2C7B037934F}"/>
          </ac:spMkLst>
        </pc:spChg>
        <pc:spChg chg="add del mod">
          <ac:chgData name="김현준" userId="185f8337-2247-4f37-8bdb-f28dabdaedae" providerId="ADAL" clId="{8C121922-9E28-4218-AAAD-C9852E28E27E}" dt="2020-10-06T02:45:46.512" v="7179" actId="1076"/>
          <ac:spMkLst>
            <pc:docMk/>
            <pc:sldMk cId="1486246913" sldId="296"/>
            <ac:spMk id="17" creationId="{E38B0818-A3AB-4933-8905-373C007D866E}"/>
          </ac:spMkLst>
        </pc:spChg>
        <pc:spChg chg="add del mod">
          <ac:chgData name="김현준" userId="185f8337-2247-4f37-8bdb-f28dabdaedae" providerId="ADAL" clId="{8C121922-9E28-4218-AAAD-C9852E28E27E}" dt="2020-10-06T02:45:46.512" v="7179" actId="1076"/>
          <ac:spMkLst>
            <pc:docMk/>
            <pc:sldMk cId="1486246913" sldId="296"/>
            <ac:spMk id="19" creationId="{358C1BF7-C254-4CC0-A8C3-1745C0028D38}"/>
          </ac:spMkLst>
        </pc:spChg>
        <pc:spChg chg="add del mod">
          <ac:chgData name="김현준" userId="185f8337-2247-4f37-8bdb-f28dabdaedae" providerId="ADAL" clId="{8C121922-9E28-4218-AAAD-C9852E28E27E}" dt="2020-10-06T02:45:46.512" v="7179" actId="1076"/>
          <ac:spMkLst>
            <pc:docMk/>
            <pc:sldMk cId="1486246913" sldId="296"/>
            <ac:spMk id="21" creationId="{75BA047F-0E47-4884-A168-E3D7F820FEAF}"/>
          </ac:spMkLst>
        </pc:spChg>
        <pc:spChg chg="add del mod">
          <ac:chgData name="김현준" userId="185f8337-2247-4f37-8bdb-f28dabdaedae" providerId="ADAL" clId="{8C121922-9E28-4218-AAAD-C9852E28E27E}" dt="2020-10-06T02:45:46.512" v="7179" actId="1076"/>
          <ac:spMkLst>
            <pc:docMk/>
            <pc:sldMk cId="1486246913" sldId="296"/>
            <ac:spMk id="23" creationId="{E4B5E825-E197-4AAC-8173-8C302462FF45}"/>
          </ac:spMkLst>
        </pc:spChg>
        <pc:spChg chg="add del mod">
          <ac:chgData name="김현준" userId="185f8337-2247-4f37-8bdb-f28dabdaedae" providerId="ADAL" clId="{8C121922-9E28-4218-AAAD-C9852E28E27E}" dt="2020-10-06T02:40:37.309" v="7051"/>
          <ac:spMkLst>
            <pc:docMk/>
            <pc:sldMk cId="1486246913" sldId="296"/>
            <ac:spMk id="25" creationId="{C4CFF0B4-07DC-4B70-989F-88E579755E7B}"/>
          </ac:spMkLst>
        </pc:spChg>
        <pc:spChg chg="add mod">
          <ac:chgData name="김현준" userId="185f8337-2247-4f37-8bdb-f28dabdaedae" providerId="ADAL" clId="{8C121922-9E28-4218-AAAD-C9852E28E27E}" dt="2020-10-06T02:40:10.753" v="7038" actId="1038"/>
          <ac:spMkLst>
            <pc:docMk/>
            <pc:sldMk cId="1486246913" sldId="296"/>
            <ac:spMk id="27" creationId="{29B8F92E-1053-4DBA-A65D-63B8B392C24E}"/>
          </ac:spMkLst>
        </pc:spChg>
        <pc:spChg chg="add mod">
          <ac:chgData name="김현준" userId="185f8337-2247-4f37-8bdb-f28dabdaedae" providerId="ADAL" clId="{8C121922-9E28-4218-AAAD-C9852E28E27E}" dt="2020-10-06T02:59:04.116" v="7483" actId="1076"/>
          <ac:spMkLst>
            <pc:docMk/>
            <pc:sldMk cId="1486246913" sldId="296"/>
            <ac:spMk id="28" creationId="{945840B1-5C94-4A83-8910-D63A3D81F00E}"/>
          </ac:spMkLst>
        </pc:spChg>
        <pc:spChg chg="add del mod">
          <ac:chgData name="김현준" userId="185f8337-2247-4f37-8bdb-f28dabdaedae" providerId="ADAL" clId="{8C121922-9E28-4218-AAAD-C9852E28E27E}" dt="2020-10-06T02:43:06.082" v="7112" actId="21"/>
          <ac:spMkLst>
            <pc:docMk/>
            <pc:sldMk cId="1486246913" sldId="296"/>
            <ac:spMk id="29" creationId="{490DFBE0-88B6-4A3A-A0C1-B8C8C334C293}"/>
          </ac:spMkLst>
        </pc:spChg>
        <pc:spChg chg="add mod">
          <ac:chgData name="김현준" userId="185f8337-2247-4f37-8bdb-f28dabdaedae" providerId="ADAL" clId="{8C121922-9E28-4218-AAAD-C9852E28E27E}" dt="2020-10-06T02:46:02.999" v="7194" actId="1036"/>
          <ac:spMkLst>
            <pc:docMk/>
            <pc:sldMk cId="1486246913" sldId="296"/>
            <ac:spMk id="30" creationId="{52414C79-6448-4894-B1E3-627B0461665C}"/>
          </ac:spMkLst>
        </pc:spChg>
        <pc:spChg chg="add del mod">
          <ac:chgData name="김현준" userId="185f8337-2247-4f37-8bdb-f28dabdaedae" providerId="ADAL" clId="{8C121922-9E28-4218-AAAD-C9852E28E27E}" dt="2020-10-06T02:42:08.773" v="7084" actId="21"/>
          <ac:spMkLst>
            <pc:docMk/>
            <pc:sldMk cId="1486246913" sldId="296"/>
            <ac:spMk id="31" creationId="{51204433-1290-47BF-9528-EF9D03966B74}"/>
          </ac:spMkLst>
        </pc:spChg>
        <pc:spChg chg="add mod">
          <ac:chgData name="김현준" userId="185f8337-2247-4f37-8bdb-f28dabdaedae" providerId="ADAL" clId="{8C121922-9E28-4218-AAAD-C9852E28E27E}" dt="2020-10-06T02:46:02.999" v="7194" actId="1036"/>
          <ac:spMkLst>
            <pc:docMk/>
            <pc:sldMk cId="1486246913" sldId="296"/>
            <ac:spMk id="33" creationId="{C62065A7-22AC-4FA9-9623-540D4C669F25}"/>
          </ac:spMkLst>
        </pc:spChg>
        <pc:spChg chg="add mod">
          <ac:chgData name="김현준" userId="185f8337-2247-4f37-8bdb-f28dabdaedae" providerId="ADAL" clId="{8C121922-9E28-4218-AAAD-C9852E28E27E}" dt="2020-10-06T02:58:19.887" v="7477" actId="1076"/>
          <ac:spMkLst>
            <pc:docMk/>
            <pc:sldMk cId="1486246913" sldId="296"/>
            <ac:spMk id="34" creationId="{A3E20579-DC44-4E8C-8A9C-DF1FD9C318D5}"/>
          </ac:spMkLst>
        </pc:spChg>
        <pc:spChg chg="add mod">
          <ac:chgData name="김현준" userId="185f8337-2247-4f37-8bdb-f28dabdaedae" providerId="ADAL" clId="{8C121922-9E28-4218-AAAD-C9852E28E27E}" dt="2020-10-06T02:58:13.897" v="7476" actId="1076"/>
          <ac:spMkLst>
            <pc:docMk/>
            <pc:sldMk cId="1486246913" sldId="296"/>
            <ac:spMk id="35" creationId="{7D8662F2-5265-45B1-AE47-9074E9389AAD}"/>
          </ac:spMkLst>
        </pc:spChg>
        <pc:spChg chg="add del mod">
          <ac:chgData name="김현준" userId="185f8337-2247-4f37-8bdb-f28dabdaedae" providerId="ADAL" clId="{8C121922-9E28-4218-AAAD-C9852E28E27E}" dt="2020-10-06T02:46:10.697" v="7197" actId="21"/>
          <ac:spMkLst>
            <pc:docMk/>
            <pc:sldMk cId="1486246913" sldId="296"/>
            <ac:spMk id="36" creationId="{F3484B55-6550-425B-841A-300C2F55E763}"/>
          </ac:spMkLst>
        </pc:spChg>
        <pc:grpChg chg="add mod">
          <ac:chgData name="김현준" userId="185f8337-2247-4f37-8bdb-f28dabdaedae" providerId="ADAL" clId="{8C121922-9E28-4218-AAAD-C9852E28E27E}" dt="2020-10-06T02:58:08.813" v="7475" actId="1076"/>
          <ac:grpSpMkLst>
            <pc:docMk/>
            <pc:sldMk cId="1486246913" sldId="296"/>
            <ac:grpSpMk id="26" creationId="{05B2E1B1-1659-4A3E-8BDA-920F39D17417}"/>
          </ac:grpSpMkLst>
        </pc:grpChg>
        <pc:graphicFrameChg chg="add del mod">
          <ac:chgData name="김현준" userId="185f8337-2247-4f37-8bdb-f28dabdaedae" providerId="ADAL" clId="{8C121922-9E28-4218-AAAD-C9852E28E27E}" dt="2020-10-06T02:39:04.177" v="7022" actId="21"/>
          <ac:graphicFrameMkLst>
            <pc:docMk/>
            <pc:sldMk cId="1486246913" sldId="296"/>
            <ac:graphicFrameMk id="9" creationId="{DAB01D61-3D29-45B7-9E73-5A1282EDF299}"/>
          </ac:graphicFrameMkLst>
        </pc:graphicFrameChg>
        <pc:picChg chg="add del mod">
          <ac:chgData name="김현준" userId="185f8337-2247-4f37-8bdb-f28dabdaedae" providerId="ADAL" clId="{8C121922-9E28-4218-AAAD-C9852E28E27E}" dt="2020-10-06T02:45:46.512" v="7179" actId="1076"/>
          <ac:picMkLst>
            <pc:docMk/>
            <pc:sldMk cId="1486246913" sldId="296"/>
            <ac:picMk id="7" creationId="{9D7FBEDC-C1CC-433D-B667-62D447871C20}"/>
          </ac:picMkLst>
        </pc:picChg>
        <pc:picChg chg="add del mod">
          <ac:chgData name="김현준" userId="185f8337-2247-4f37-8bdb-f28dabdaedae" providerId="ADAL" clId="{8C121922-9E28-4218-AAAD-C9852E28E27E}" dt="2020-10-06T02:45:46.512" v="7179" actId="1076"/>
          <ac:picMkLst>
            <pc:docMk/>
            <pc:sldMk cId="1486246913" sldId="296"/>
            <ac:picMk id="11" creationId="{AF9F990F-240A-4DA9-A1CC-B3A5C6515253}"/>
          </ac:picMkLst>
        </pc:picChg>
        <pc:picChg chg="add del mod">
          <ac:chgData name="김현준" userId="185f8337-2247-4f37-8bdb-f28dabdaedae" providerId="ADAL" clId="{8C121922-9E28-4218-AAAD-C9852E28E27E}" dt="2020-10-06T02:45:46.512" v="7179" actId="1076"/>
          <ac:picMkLst>
            <pc:docMk/>
            <pc:sldMk cId="1486246913" sldId="296"/>
            <ac:picMk id="15" creationId="{B4E59684-7AA7-477C-B3FD-B5BFBC92CD43}"/>
          </ac:picMkLst>
        </pc:picChg>
      </pc:sldChg>
      <pc:sldChg chg="new del ord">
        <pc:chgData name="김현준" userId="185f8337-2247-4f37-8bdb-f28dabdaedae" providerId="ADAL" clId="{8C121922-9E28-4218-AAAD-C9852E28E27E}" dt="2020-10-05T16:30:38.143" v="2496" actId="2696"/>
        <pc:sldMkLst>
          <pc:docMk/>
          <pc:sldMk cId="3269864838" sldId="296"/>
        </pc:sldMkLst>
      </pc:sldChg>
      <pc:sldChg chg="add del">
        <pc:chgData name="김현준" userId="185f8337-2247-4f37-8bdb-f28dabdaedae" providerId="ADAL" clId="{8C121922-9E28-4218-AAAD-C9852E28E27E}" dt="2020-10-05T17:03:12.430" v="3128" actId="2696"/>
        <pc:sldMkLst>
          <pc:docMk/>
          <pc:sldMk cId="3707617925" sldId="296"/>
        </pc:sldMkLst>
      </pc:sldChg>
      <pc:sldChg chg="addSp delSp modSp add mod modNotesTx">
        <pc:chgData name="김현준" userId="185f8337-2247-4f37-8bdb-f28dabdaedae" providerId="ADAL" clId="{8C121922-9E28-4218-AAAD-C9852E28E27E}" dt="2020-10-06T03:34:17.145" v="8260" actId="207"/>
        <pc:sldMkLst>
          <pc:docMk/>
          <pc:sldMk cId="2256659388" sldId="297"/>
        </pc:sldMkLst>
        <pc:spChg chg="mod">
          <ac:chgData name="김현준" userId="185f8337-2247-4f37-8bdb-f28dabdaedae" providerId="ADAL" clId="{8C121922-9E28-4218-AAAD-C9852E28E27E}" dt="2020-10-06T03:04:38.940" v="7710"/>
          <ac:spMkLst>
            <pc:docMk/>
            <pc:sldMk cId="2256659388" sldId="297"/>
            <ac:spMk id="2" creationId="{EBBD6C11-77C4-446D-ADA1-927E401EE0B6}"/>
          </ac:spMkLst>
        </pc:spChg>
        <pc:spChg chg="del">
          <ac:chgData name="김현준" userId="185f8337-2247-4f37-8bdb-f28dabdaedae" providerId="ADAL" clId="{8C121922-9E28-4218-AAAD-C9852E28E27E}" dt="2020-10-05T17:04:05.658" v="3148" actId="21"/>
          <ac:spMkLst>
            <pc:docMk/>
            <pc:sldMk cId="2256659388" sldId="297"/>
            <ac:spMk id="3" creationId="{56628458-224B-49FB-94E8-CD3405504B9C}"/>
          </ac:spMkLst>
        </pc:spChg>
        <pc:spChg chg="add del mod">
          <ac:chgData name="김현준" userId="185f8337-2247-4f37-8bdb-f28dabdaedae" providerId="ADAL" clId="{8C121922-9E28-4218-AAAD-C9852E28E27E}" dt="2020-10-05T17:18:46.542" v="3416"/>
          <ac:spMkLst>
            <pc:docMk/>
            <pc:sldMk cId="2256659388" sldId="297"/>
            <ac:spMk id="5" creationId="{A67EE016-0932-45A1-879E-98619FBF97D6}"/>
          </ac:spMkLst>
        </pc:spChg>
        <pc:spChg chg="add mod">
          <ac:chgData name="김현준" userId="185f8337-2247-4f37-8bdb-f28dabdaedae" providerId="ADAL" clId="{8C121922-9E28-4218-AAAD-C9852E28E27E}" dt="2020-10-06T02:59:36.994" v="7492" actId="113"/>
          <ac:spMkLst>
            <pc:docMk/>
            <pc:sldMk cId="2256659388" sldId="297"/>
            <ac:spMk id="7" creationId="{474CFDEC-F10D-4384-A09E-FEC9F96994A0}"/>
          </ac:spMkLst>
        </pc:spChg>
        <pc:spChg chg="add del mod">
          <ac:chgData name="김현준" userId="185f8337-2247-4f37-8bdb-f28dabdaedae" providerId="ADAL" clId="{8C121922-9E28-4218-AAAD-C9852E28E27E}" dt="2020-10-06T02:57:20.245" v="7462" actId="21"/>
          <ac:spMkLst>
            <pc:docMk/>
            <pc:sldMk cId="2256659388" sldId="297"/>
            <ac:spMk id="9" creationId="{DCC59F73-C0B8-41A3-B605-75B784534AED}"/>
          </ac:spMkLst>
        </pc:spChg>
        <pc:spChg chg="add del mod">
          <ac:chgData name="김현준" userId="185f8337-2247-4f37-8bdb-f28dabdaedae" providerId="ADAL" clId="{8C121922-9E28-4218-AAAD-C9852E28E27E}" dt="2020-10-06T02:52:51.991" v="7352"/>
          <ac:spMkLst>
            <pc:docMk/>
            <pc:sldMk cId="2256659388" sldId="297"/>
            <ac:spMk id="11" creationId="{1757CBB0-C781-437A-B819-75D53A7F136D}"/>
          </ac:spMkLst>
        </pc:spChg>
        <pc:spChg chg="add del mod">
          <ac:chgData name="김현준" userId="185f8337-2247-4f37-8bdb-f28dabdaedae" providerId="ADAL" clId="{8C121922-9E28-4218-AAAD-C9852E28E27E}" dt="2020-10-06T02:55:34.560" v="7407" actId="21"/>
          <ac:spMkLst>
            <pc:docMk/>
            <pc:sldMk cId="2256659388" sldId="297"/>
            <ac:spMk id="13" creationId="{4AC691D5-5F61-431D-9021-8A4BAF012D8A}"/>
          </ac:spMkLst>
        </pc:spChg>
        <pc:spChg chg="add del mod">
          <ac:chgData name="김현준" userId="185f8337-2247-4f37-8bdb-f28dabdaedae" providerId="ADAL" clId="{8C121922-9E28-4218-AAAD-C9852E28E27E}" dt="2020-10-06T02:52:51.982" v="7350" actId="21"/>
          <ac:spMkLst>
            <pc:docMk/>
            <pc:sldMk cId="2256659388" sldId="297"/>
            <ac:spMk id="15" creationId="{FE886B97-D76D-41B4-8BDA-568AB2F854F2}"/>
          </ac:spMkLst>
        </pc:spChg>
        <pc:spChg chg="add del mod">
          <ac:chgData name="김현준" userId="185f8337-2247-4f37-8bdb-f28dabdaedae" providerId="ADAL" clId="{8C121922-9E28-4218-AAAD-C9852E28E27E}" dt="2020-10-06T02:55:34.560" v="7407" actId="21"/>
          <ac:spMkLst>
            <pc:docMk/>
            <pc:sldMk cId="2256659388" sldId="297"/>
            <ac:spMk id="17" creationId="{571898E9-5B48-4708-BCFE-9636D489B1BE}"/>
          </ac:spMkLst>
        </pc:spChg>
        <pc:spChg chg="add del mod">
          <ac:chgData name="김현준" userId="185f8337-2247-4f37-8bdb-f28dabdaedae" providerId="ADAL" clId="{8C121922-9E28-4218-AAAD-C9852E28E27E}" dt="2020-10-06T02:57:20.245" v="7462" actId="21"/>
          <ac:spMkLst>
            <pc:docMk/>
            <pc:sldMk cId="2256659388" sldId="297"/>
            <ac:spMk id="19" creationId="{62D428BE-71EC-40DD-B5A5-D5FD896501FE}"/>
          </ac:spMkLst>
        </pc:spChg>
        <pc:spChg chg="add del mod">
          <ac:chgData name="김현준" userId="185f8337-2247-4f37-8bdb-f28dabdaedae" providerId="ADAL" clId="{8C121922-9E28-4218-AAAD-C9852E28E27E}" dt="2020-10-05T17:40:29.493" v="3782"/>
          <ac:spMkLst>
            <pc:docMk/>
            <pc:sldMk cId="2256659388" sldId="297"/>
            <ac:spMk id="21" creationId="{98AE5A66-432C-4539-BCA4-A74C4162A920}"/>
          </ac:spMkLst>
        </pc:spChg>
        <pc:spChg chg="add mod">
          <ac:chgData name="김현준" userId="185f8337-2247-4f37-8bdb-f28dabdaedae" providerId="ADAL" clId="{8C121922-9E28-4218-AAAD-C9852E28E27E}" dt="2020-10-06T02:52:29.047" v="7338"/>
          <ac:spMkLst>
            <pc:docMk/>
            <pc:sldMk cId="2256659388" sldId="297"/>
            <ac:spMk id="23" creationId="{29B8F92E-1053-4DBA-A65D-63B8B392C24E}"/>
          </ac:spMkLst>
        </pc:spChg>
        <pc:spChg chg="add mod">
          <ac:chgData name="김현준" userId="185f8337-2247-4f37-8bdb-f28dabdaedae" providerId="ADAL" clId="{8C121922-9E28-4218-AAAD-C9852E28E27E}" dt="2020-10-06T03:34:08.440" v="8259" actId="207"/>
          <ac:spMkLst>
            <pc:docMk/>
            <pc:sldMk cId="2256659388" sldId="297"/>
            <ac:spMk id="24" creationId="{945840B1-5C94-4A83-8910-D63A3D81F00E}"/>
          </ac:spMkLst>
        </pc:spChg>
        <pc:spChg chg="add mod">
          <ac:chgData name="김현준" userId="185f8337-2247-4f37-8bdb-f28dabdaedae" providerId="ADAL" clId="{8C121922-9E28-4218-AAAD-C9852E28E27E}" dt="2020-10-06T03:00:08.713" v="7530" actId="1036"/>
          <ac:spMkLst>
            <pc:docMk/>
            <pc:sldMk cId="2256659388" sldId="297"/>
            <ac:spMk id="26" creationId="{0F48AF5A-43C8-44C4-8EA0-38FEC463236A}"/>
          </ac:spMkLst>
        </pc:spChg>
        <pc:spChg chg="mod">
          <ac:chgData name="김현준" userId="185f8337-2247-4f37-8bdb-f28dabdaedae" providerId="ADAL" clId="{8C121922-9E28-4218-AAAD-C9852E28E27E}" dt="2020-10-06T02:54:23.669" v="7380"/>
          <ac:spMkLst>
            <pc:docMk/>
            <pc:sldMk cId="2256659388" sldId="297"/>
            <ac:spMk id="28" creationId="{32712BF8-0ED0-4C42-AA49-058A787DD609}"/>
          </ac:spMkLst>
        </pc:spChg>
        <pc:spChg chg="mod">
          <ac:chgData name="김현준" userId="185f8337-2247-4f37-8bdb-f28dabdaedae" providerId="ADAL" clId="{8C121922-9E28-4218-AAAD-C9852E28E27E}" dt="2020-10-06T02:54:23.669" v="7380"/>
          <ac:spMkLst>
            <pc:docMk/>
            <pc:sldMk cId="2256659388" sldId="297"/>
            <ac:spMk id="29" creationId="{BD8CD74C-6714-4FF2-93F4-95937A50FB4F}"/>
          </ac:spMkLst>
        </pc:spChg>
        <pc:spChg chg="add del mod">
          <ac:chgData name="김현준" userId="185f8337-2247-4f37-8bdb-f28dabdaedae" providerId="ADAL" clId="{8C121922-9E28-4218-AAAD-C9852E28E27E}" dt="2020-10-06T02:54:28.167" v="7383"/>
          <ac:spMkLst>
            <pc:docMk/>
            <pc:sldMk cId="2256659388" sldId="297"/>
            <ac:spMk id="30" creationId="{AF6DC6F9-A1F4-4636-932C-8ADD2C698000}"/>
          </ac:spMkLst>
        </pc:spChg>
        <pc:spChg chg="mod">
          <ac:chgData name="김현준" userId="185f8337-2247-4f37-8bdb-f28dabdaedae" providerId="ADAL" clId="{8C121922-9E28-4218-AAAD-C9852E28E27E}" dt="2020-10-06T02:54:29.180" v="7384"/>
          <ac:spMkLst>
            <pc:docMk/>
            <pc:sldMk cId="2256659388" sldId="297"/>
            <ac:spMk id="32" creationId="{717864A9-88D3-4D9A-8090-66421994F635}"/>
          </ac:spMkLst>
        </pc:spChg>
        <pc:spChg chg="mod">
          <ac:chgData name="김현준" userId="185f8337-2247-4f37-8bdb-f28dabdaedae" providerId="ADAL" clId="{8C121922-9E28-4218-AAAD-C9852E28E27E}" dt="2020-10-06T03:34:17.145" v="8260" actId="207"/>
          <ac:spMkLst>
            <pc:docMk/>
            <pc:sldMk cId="2256659388" sldId="297"/>
            <ac:spMk id="33" creationId="{051F896D-1C09-4F9E-B7EC-B357D3B27457}"/>
          </ac:spMkLst>
        </pc:spChg>
        <pc:spChg chg="add mod">
          <ac:chgData name="김현준" userId="185f8337-2247-4f37-8bdb-f28dabdaedae" providerId="ADAL" clId="{8C121922-9E28-4218-AAAD-C9852E28E27E}" dt="2020-10-06T03:00:08.713" v="7530" actId="1036"/>
          <ac:spMkLst>
            <pc:docMk/>
            <pc:sldMk cId="2256659388" sldId="297"/>
            <ac:spMk id="34" creationId="{99D0C345-5B8B-4933-B17F-C75411C2CF95}"/>
          </ac:spMkLst>
        </pc:spChg>
        <pc:spChg chg="add del">
          <ac:chgData name="김현준" userId="185f8337-2247-4f37-8bdb-f28dabdaedae" providerId="ADAL" clId="{8C121922-9E28-4218-AAAD-C9852E28E27E}" dt="2020-10-06T02:55:41.549" v="7410" actId="22"/>
          <ac:spMkLst>
            <pc:docMk/>
            <pc:sldMk cId="2256659388" sldId="297"/>
            <ac:spMk id="36" creationId="{D0AE36E2-8052-4E10-9807-F4F47FEA9FE6}"/>
          </ac:spMkLst>
        </pc:spChg>
        <pc:spChg chg="add del">
          <ac:chgData name="김현준" userId="185f8337-2247-4f37-8bdb-f28dabdaedae" providerId="ADAL" clId="{8C121922-9E28-4218-AAAD-C9852E28E27E}" dt="2020-10-06T02:55:41.549" v="7410" actId="22"/>
          <ac:spMkLst>
            <pc:docMk/>
            <pc:sldMk cId="2256659388" sldId="297"/>
            <ac:spMk id="38" creationId="{6BD1ADC1-7D10-4E28-844C-049952E0641D}"/>
          </ac:spMkLst>
        </pc:spChg>
        <pc:spChg chg="mod">
          <ac:chgData name="김현준" userId="185f8337-2247-4f37-8bdb-f28dabdaedae" providerId="ADAL" clId="{8C121922-9E28-4218-AAAD-C9852E28E27E}" dt="2020-10-06T02:55:47.538" v="7411"/>
          <ac:spMkLst>
            <pc:docMk/>
            <pc:sldMk cId="2256659388" sldId="297"/>
            <ac:spMk id="40" creationId="{B223C37D-CD1F-486C-80A9-09B65C5FA2A3}"/>
          </ac:spMkLst>
        </pc:spChg>
        <pc:spChg chg="mod">
          <ac:chgData name="김현준" userId="185f8337-2247-4f37-8bdb-f28dabdaedae" providerId="ADAL" clId="{8C121922-9E28-4218-AAAD-C9852E28E27E}" dt="2020-10-06T02:59:17.117" v="7486" actId="404"/>
          <ac:spMkLst>
            <pc:docMk/>
            <pc:sldMk cId="2256659388" sldId="297"/>
            <ac:spMk id="41" creationId="{B73CA2E4-8071-4DE2-A4BD-2401793C16C1}"/>
          </ac:spMkLst>
        </pc:spChg>
        <pc:spChg chg="add mod">
          <ac:chgData name="김현준" userId="185f8337-2247-4f37-8bdb-f28dabdaedae" providerId="ADAL" clId="{8C121922-9E28-4218-AAAD-C9852E28E27E}" dt="2020-10-06T03:00:08.713" v="7530" actId="1036"/>
          <ac:spMkLst>
            <pc:docMk/>
            <pc:sldMk cId="2256659388" sldId="297"/>
            <ac:spMk id="42" creationId="{5E9EB6A1-CE93-43DA-B85A-B1270360998A}"/>
          </ac:spMkLst>
        </pc:spChg>
        <pc:grpChg chg="add mod">
          <ac:chgData name="김현준" userId="185f8337-2247-4f37-8bdb-f28dabdaedae" providerId="ADAL" clId="{8C121922-9E28-4218-AAAD-C9852E28E27E}" dt="2020-10-06T03:00:08.713" v="7530" actId="1036"/>
          <ac:grpSpMkLst>
            <pc:docMk/>
            <pc:sldMk cId="2256659388" sldId="297"/>
            <ac:grpSpMk id="22" creationId="{05B2E1B1-1659-4A3E-8BDA-920F39D17417}"/>
          </ac:grpSpMkLst>
        </pc:grpChg>
        <pc:grpChg chg="add del mod">
          <ac:chgData name="김현준" userId="185f8337-2247-4f37-8bdb-f28dabdaedae" providerId="ADAL" clId="{8C121922-9E28-4218-AAAD-C9852E28E27E}" dt="2020-10-06T02:54:28.167" v="7383"/>
          <ac:grpSpMkLst>
            <pc:docMk/>
            <pc:sldMk cId="2256659388" sldId="297"/>
            <ac:grpSpMk id="27" creationId="{15497261-BF33-4E78-BD05-0EDBB1BB6EBE}"/>
          </ac:grpSpMkLst>
        </pc:grpChg>
        <pc:grpChg chg="add mod">
          <ac:chgData name="김현준" userId="185f8337-2247-4f37-8bdb-f28dabdaedae" providerId="ADAL" clId="{8C121922-9E28-4218-AAAD-C9852E28E27E}" dt="2020-10-06T03:00:08.713" v="7530" actId="1036"/>
          <ac:grpSpMkLst>
            <pc:docMk/>
            <pc:sldMk cId="2256659388" sldId="297"/>
            <ac:grpSpMk id="31" creationId="{1581EC9A-C873-4879-9DA7-58D387C0992F}"/>
          </ac:grpSpMkLst>
        </pc:grpChg>
        <pc:grpChg chg="add mod">
          <ac:chgData name="김현준" userId="185f8337-2247-4f37-8bdb-f28dabdaedae" providerId="ADAL" clId="{8C121922-9E28-4218-AAAD-C9852E28E27E}" dt="2020-10-06T03:00:08.713" v="7530" actId="1036"/>
          <ac:grpSpMkLst>
            <pc:docMk/>
            <pc:sldMk cId="2256659388" sldId="297"/>
            <ac:grpSpMk id="39" creationId="{78C041A1-62D7-4EE0-BBF9-507C7CA391F2}"/>
          </ac:grpSpMkLst>
        </pc:grpChg>
      </pc:sldChg>
      <pc:sldChg chg="add del">
        <pc:chgData name="김현준" userId="185f8337-2247-4f37-8bdb-f28dabdaedae" providerId="ADAL" clId="{8C121922-9E28-4218-AAAD-C9852E28E27E}" dt="2020-10-05T17:03:12.069" v="3127" actId="2696"/>
        <pc:sldMkLst>
          <pc:docMk/>
          <pc:sldMk cId="2727682098" sldId="297"/>
        </pc:sldMkLst>
      </pc:sldChg>
      <pc:sldChg chg="addSp delSp modSp add mod modNotesTx">
        <pc:chgData name="김현준" userId="185f8337-2247-4f37-8bdb-f28dabdaedae" providerId="ADAL" clId="{8C121922-9E28-4218-AAAD-C9852E28E27E}" dt="2020-10-06T03:33:57.905" v="8258" actId="1036"/>
        <pc:sldMkLst>
          <pc:docMk/>
          <pc:sldMk cId="4214603105" sldId="298"/>
        </pc:sldMkLst>
        <pc:spChg chg="mod">
          <ac:chgData name="김현준" userId="185f8337-2247-4f37-8bdb-f28dabdaedae" providerId="ADAL" clId="{8C121922-9E28-4218-AAAD-C9852E28E27E}" dt="2020-10-06T03:04:33.234" v="7693" actId="20577"/>
          <ac:spMkLst>
            <pc:docMk/>
            <pc:sldMk cId="4214603105" sldId="298"/>
            <ac:spMk id="2" creationId="{EBBD6C11-77C4-446D-ADA1-927E401EE0B6}"/>
          </ac:spMkLst>
        </pc:spChg>
        <pc:spChg chg="del">
          <ac:chgData name="김현준" userId="185f8337-2247-4f37-8bdb-f28dabdaedae" providerId="ADAL" clId="{8C121922-9E28-4218-AAAD-C9852E28E27E}" dt="2020-10-05T17:04:15.397" v="3151" actId="21"/>
          <ac:spMkLst>
            <pc:docMk/>
            <pc:sldMk cId="4214603105" sldId="298"/>
            <ac:spMk id="3" creationId="{56628458-224B-49FB-94E8-CD3405504B9C}"/>
          </ac:spMkLst>
        </pc:spChg>
        <pc:spChg chg="add del mod">
          <ac:chgData name="김현준" userId="185f8337-2247-4f37-8bdb-f28dabdaedae" providerId="ADAL" clId="{8C121922-9E28-4218-AAAD-C9852E28E27E}" dt="2020-10-06T03:01:53.463" v="7596" actId="21"/>
          <ac:spMkLst>
            <pc:docMk/>
            <pc:sldMk cId="4214603105" sldId="298"/>
            <ac:spMk id="4" creationId="{FE032BCF-01B7-4AC5-B2B4-5AFBB0960DB7}"/>
          </ac:spMkLst>
        </pc:spChg>
        <pc:spChg chg="add del">
          <ac:chgData name="김현준" userId="185f8337-2247-4f37-8bdb-f28dabdaedae" providerId="ADAL" clId="{8C121922-9E28-4218-AAAD-C9852E28E27E}" dt="2020-10-05T18:00:50.825" v="4194" actId="22"/>
          <ac:spMkLst>
            <pc:docMk/>
            <pc:sldMk cId="4214603105" sldId="298"/>
            <ac:spMk id="6" creationId="{39EC9F00-DCB2-4504-97DA-608C231F86E3}"/>
          </ac:spMkLst>
        </pc:spChg>
        <pc:spChg chg="add del mod">
          <ac:chgData name="김현준" userId="185f8337-2247-4f37-8bdb-f28dabdaedae" providerId="ADAL" clId="{8C121922-9E28-4218-AAAD-C9852E28E27E}" dt="2020-10-06T03:01:53.463" v="7596" actId="21"/>
          <ac:spMkLst>
            <pc:docMk/>
            <pc:sldMk cId="4214603105" sldId="298"/>
            <ac:spMk id="8" creationId="{1373E9AD-E126-463B-9765-BD8C2E35B298}"/>
          </ac:spMkLst>
        </pc:spChg>
        <pc:spChg chg="add del mod">
          <ac:chgData name="김현준" userId="185f8337-2247-4f37-8bdb-f28dabdaedae" providerId="ADAL" clId="{8C121922-9E28-4218-AAAD-C9852E28E27E}" dt="2020-10-06T03:01:53.463" v="7596" actId="21"/>
          <ac:spMkLst>
            <pc:docMk/>
            <pc:sldMk cId="4214603105" sldId="298"/>
            <ac:spMk id="10" creationId="{2F6A89E6-0A2A-47AA-A407-47EC7D19C9EC}"/>
          </ac:spMkLst>
        </pc:spChg>
        <pc:spChg chg="add del mod">
          <ac:chgData name="김현준" userId="185f8337-2247-4f37-8bdb-f28dabdaedae" providerId="ADAL" clId="{8C121922-9E28-4218-AAAD-C9852E28E27E}" dt="2020-10-05T20:57:19.907" v="5002"/>
          <ac:spMkLst>
            <pc:docMk/>
            <pc:sldMk cId="4214603105" sldId="298"/>
            <ac:spMk id="12" creationId="{B18229D7-DB29-47A8-8651-5C17220FED11}"/>
          </ac:spMkLst>
        </pc:spChg>
        <pc:spChg chg="add del mod">
          <ac:chgData name="김현준" userId="185f8337-2247-4f37-8bdb-f28dabdaedae" providerId="ADAL" clId="{8C121922-9E28-4218-AAAD-C9852E28E27E}" dt="2020-10-05T20:57:40.419" v="5024" actId="21"/>
          <ac:spMkLst>
            <pc:docMk/>
            <pc:sldMk cId="4214603105" sldId="298"/>
            <ac:spMk id="14" creationId="{1EBC5802-E1E9-4204-8EAA-B979746AFA94}"/>
          </ac:spMkLst>
        </pc:spChg>
        <pc:spChg chg="add del mod">
          <ac:chgData name="김현준" userId="185f8337-2247-4f37-8bdb-f28dabdaedae" providerId="ADAL" clId="{8C121922-9E28-4218-AAAD-C9852E28E27E}" dt="2020-10-06T03:01:53.463" v="7596" actId="21"/>
          <ac:spMkLst>
            <pc:docMk/>
            <pc:sldMk cId="4214603105" sldId="298"/>
            <ac:spMk id="16" creationId="{943BFCB8-2A28-4733-A715-DA9A5A0CBA2E}"/>
          </ac:spMkLst>
        </pc:spChg>
        <pc:spChg chg="add del mod">
          <ac:chgData name="김현준" userId="185f8337-2247-4f37-8bdb-f28dabdaedae" providerId="ADAL" clId="{8C121922-9E28-4218-AAAD-C9852E28E27E}" dt="2020-10-06T03:01:53.463" v="7596" actId="21"/>
          <ac:spMkLst>
            <pc:docMk/>
            <pc:sldMk cId="4214603105" sldId="298"/>
            <ac:spMk id="18" creationId="{4133F7D8-F048-43F1-B697-7B6F945BD05E}"/>
          </ac:spMkLst>
        </pc:spChg>
        <pc:spChg chg="add del">
          <ac:chgData name="김현준" userId="185f8337-2247-4f37-8bdb-f28dabdaedae" providerId="ADAL" clId="{8C121922-9E28-4218-AAAD-C9852E28E27E}" dt="2020-10-05T20:56:57.007" v="4990" actId="22"/>
          <ac:spMkLst>
            <pc:docMk/>
            <pc:sldMk cId="4214603105" sldId="298"/>
            <ac:spMk id="20" creationId="{B579BC2C-B2EA-49D8-B17E-39C38D0A189A}"/>
          </ac:spMkLst>
        </pc:spChg>
        <pc:spChg chg="add del mod">
          <ac:chgData name="김현준" userId="185f8337-2247-4f37-8bdb-f28dabdaedae" providerId="ADAL" clId="{8C121922-9E28-4218-AAAD-C9852E28E27E}" dt="2020-10-06T03:01:53.463" v="7596" actId="21"/>
          <ac:spMkLst>
            <pc:docMk/>
            <pc:sldMk cId="4214603105" sldId="298"/>
            <ac:spMk id="22" creationId="{A33079D4-3F0C-401F-BBC6-F226528E4B41}"/>
          </ac:spMkLst>
        </pc:spChg>
        <pc:spChg chg="add del">
          <ac:chgData name="김현준" userId="185f8337-2247-4f37-8bdb-f28dabdaedae" providerId="ADAL" clId="{8C121922-9E28-4218-AAAD-C9852E28E27E}" dt="2020-10-05T20:57:27.925" v="5015" actId="22"/>
          <ac:spMkLst>
            <pc:docMk/>
            <pc:sldMk cId="4214603105" sldId="298"/>
            <ac:spMk id="24" creationId="{D5C84BB2-D03A-4B9D-8ACE-D1B742B2D6E2}"/>
          </ac:spMkLst>
        </pc:spChg>
        <pc:spChg chg="add del mod">
          <ac:chgData name="김현준" userId="185f8337-2247-4f37-8bdb-f28dabdaedae" providerId="ADAL" clId="{8C121922-9E28-4218-AAAD-C9852E28E27E}" dt="2020-10-06T03:01:53.463" v="7596" actId="21"/>
          <ac:spMkLst>
            <pc:docMk/>
            <pc:sldMk cId="4214603105" sldId="298"/>
            <ac:spMk id="26" creationId="{3AACA5A0-9640-47AC-9D43-B551DA546705}"/>
          </ac:spMkLst>
        </pc:spChg>
        <pc:spChg chg="add del mod">
          <ac:chgData name="김현준" userId="185f8337-2247-4f37-8bdb-f28dabdaedae" providerId="ADAL" clId="{8C121922-9E28-4218-AAAD-C9852E28E27E}" dt="2020-10-06T03:01:25.829" v="7586" actId="21"/>
          <ac:spMkLst>
            <pc:docMk/>
            <pc:sldMk cId="4214603105" sldId="298"/>
            <ac:spMk id="27" creationId="{21C372A9-8D5B-4ACB-A1E2-579FDA8A5BA1}"/>
          </ac:spMkLst>
        </pc:spChg>
        <pc:spChg chg="add del mod">
          <ac:chgData name="김현준" userId="185f8337-2247-4f37-8bdb-f28dabdaedae" providerId="ADAL" clId="{8C121922-9E28-4218-AAAD-C9852E28E27E}" dt="2020-10-06T03:01:26.813" v="7587" actId="21"/>
          <ac:spMkLst>
            <pc:docMk/>
            <pc:sldMk cId="4214603105" sldId="298"/>
            <ac:spMk id="29" creationId="{FA3C3CDF-5B5B-454B-9AA9-3A0F607E76E4}"/>
          </ac:spMkLst>
        </pc:spChg>
        <pc:spChg chg="add del mod">
          <ac:chgData name="김현준" userId="185f8337-2247-4f37-8bdb-f28dabdaedae" providerId="ADAL" clId="{8C121922-9E28-4218-AAAD-C9852E28E27E}" dt="2020-10-06T03:07:49.150" v="7767" actId="1035"/>
          <ac:spMkLst>
            <pc:docMk/>
            <pc:sldMk cId="4214603105" sldId="298"/>
            <ac:spMk id="32" creationId="{55F9DF0F-2FE4-4EDA-8FB0-7E7D0517DF48}"/>
          </ac:spMkLst>
        </pc:spChg>
        <pc:spChg chg="add del mod">
          <ac:chgData name="김현준" userId="185f8337-2247-4f37-8bdb-f28dabdaedae" providerId="ADAL" clId="{8C121922-9E28-4218-AAAD-C9852E28E27E}" dt="2020-10-06T03:06:00.043" v="7762" actId="1038"/>
          <ac:spMkLst>
            <pc:docMk/>
            <pc:sldMk cId="4214603105" sldId="298"/>
            <ac:spMk id="34" creationId="{F1071A0D-BB97-4A00-9B95-705CC42A04BD}"/>
          </ac:spMkLst>
        </pc:spChg>
        <pc:spChg chg="add mod">
          <ac:chgData name="김현준" userId="185f8337-2247-4f37-8bdb-f28dabdaedae" providerId="ADAL" clId="{8C121922-9E28-4218-AAAD-C9852E28E27E}" dt="2020-10-06T03:33:32.570" v="8243" actId="1076"/>
          <ac:spMkLst>
            <pc:docMk/>
            <pc:sldMk cId="4214603105" sldId="298"/>
            <ac:spMk id="35" creationId="{A8796F04-0FF7-4B9F-9DDE-A02E494C1EA5}"/>
          </ac:spMkLst>
        </pc:spChg>
        <pc:spChg chg="add mod">
          <ac:chgData name="김현준" userId="185f8337-2247-4f37-8bdb-f28dabdaedae" providerId="ADAL" clId="{8C121922-9E28-4218-AAAD-C9852E28E27E}" dt="2020-10-06T03:33:26.889" v="8241" actId="255"/>
          <ac:spMkLst>
            <pc:docMk/>
            <pc:sldMk cId="4214603105" sldId="298"/>
            <ac:spMk id="36" creationId="{B18F2580-B159-496A-B3EE-41D675246441}"/>
          </ac:spMkLst>
        </pc:spChg>
        <pc:spChg chg="add mod">
          <ac:chgData name="김현준" userId="185f8337-2247-4f37-8bdb-f28dabdaedae" providerId="ADAL" clId="{8C121922-9E28-4218-AAAD-C9852E28E27E}" dt="2020-10-06T03:33:08.714" v="8236" actId="255"/>
          <ac:spMkLst>
            <pc:docMk/>
            <pc:sldMk cId="4214603105" sldId="298"/>
            <ac:spMk id="37" creationId="{90E52E9F-0F8C-434B-9EE7-6571123ACA26}"/>
          </ac:spMkLst>
        </pc:spChg>
        <pc:spChg chg="add mod">
          <ac:chgData name="김현준" userId="185f8337-2247-4f37-8bdb-f28dabdaedae" providerId="ADAL" clId="{8C121922-9E28-4218-AAAD-C9852E28E27E}" dt="2020-10-06T03:33:24.295" v="8240" actId="255"/>
          <ac:spMkLst>
            <pc:docMk/>
            <pc:sldMk cId="4214603105" sldId="298"/>
            <ac:spMk id="38" creationId="{CCFEDEE5-F528-4E52-A8D8-3F228363D6D3}"/>
          </ac:spMkLst>
        </pc:spChg>
        <pc:spChg chg="add mod">
          <ac:chgData name="김현준" userId="185f8337-2247-4f37-8bdb-f28dabdaedae" providerId="ADAL" clId="{8C121922-9E28-4218-AAAD-C9852E28E27E}" dt="2020-10-06T03:33:08.714" v="8236" actId="255"/>
          <ac:spMkLst>
            <pc:docMk/>
            <pc:sldMk cId="4214603105" sldId="298"/>
            <ac:spMk id="39" creationId="{29B8F92E-1053-4DBA-A65D-63B8B392C24E}"/>
          </ac:spMkLst>
        </pc:spChg>
        <pc:spChg chg="add mod">
          <ac:chgData name="김현준" userId="185f8337-2247-4f37-8bdb-f28dabdaedae" providerId="ADAL" clId="{8C121922-9E28-4218-AAAD-C9852E28E27E}" dt="2020-10-06T03:33:54.285" v="8254" actId="1076"/>
          <ac:spMkLst>
            <pc:docMk/>
            <pc:sldMk cId="4214603105" sldId="298"/>
            <ac:spMk id="40" creationId="{945840B1-5C94-4A83-8910-D63A3D81F00E}"/>
          </ac:spMkLst>
        </pc:spChg>
        <pc:grpChg chg="add mod">
          <ac:chgData name="김현준" userId="185f8337-2247-4f37-8bdb-f28dabdaedae" providerId="ADAL" clId="{8C121922-9E28-4218-AAAD-C9852E28E27E}" dt="2020-10-06T03:33:57.905" v="8258" actId="1036"/>
          <ac:grpSpMkLst>
            <pc:docMk/>
            <pc:sldMk cId="4214603105" sldId="298"/>
            <ac:grpSpMk id="30" creationId="{05B2E1B1-1659-4A3E-8BDA-920F39D17417}"/>
          </ac:grpSpMkLst>
        </pc:grpChg>
        <pc:grpChg chg="add mod">
          <ac:chgData name="김현준" userId="185f8337-2247-4f37-8bdb-f28dabdaedae" providerId="ADAL" clId="{8C121922-9E28-4218-AAAD-C9852E28E27E}" dt="2020-10-06T03:33:46.660" v="8252" actId="1035"/>
          <ac:grpSpMkLst>
            <pc:docMk/>
            <pc:sldMk cId="4214603105" sldId="298"/>
            <ac:grpSpMk id="31" creationId="{3CC8FA9C-8422-4978-8062-95AC95A193FB}"/>
          </ac:grpSpMkLst>
        </pc:grpChg>
        <pc:grpChg chg="add mod">
          <ac:chgData name="김현준" userId="185f8337-2247-4f37-8bdb-f28dabdaedae" providerId="ADAL" clId="{8C121922-9E28-4218-AAAD-C9852E28E27E}" dt="2020-10-06T03:33:30.623" v="8242" actId="14100"/>
          <ac:grpSpMkLst>
            <pc:docMk/>
            <pc:sldMk cId="4214603105" sldId="298"/>
            <ac:grpSpMk id="33" creationId="{028BFD3D-72C6-4CC5-BA17-FD86FC44BDE9}"/>
          </ac:grpSpMkLst>
        </pc:grpChg>
      </pc:sldChg>
      <pc:sldChg chg="add del">
        <pc:chgData name="김현준" userId="185f8337-2247-4f37-8bdb-f28dabdaedae" providerId="ADAL" clId="{8C121922-9E28-4218-AAAD-C9852E28E27E}" dt="2020-10-05T18:12:16.637" v="4198"/>
        <pc:sldMkLst>
          <pc:docMk/>
          <pc:sldMk cId="2300858376" sldId="299"/>
        </pc:sldMkLst>
      </pc:sldChg>
      <pc:sldChg chg="addSp delSp modSp new mod ord modNotesTx">
        <pc:chgData name="김현준" userId="185f8337-2247-4f37-8bdb-f28dabdaedae" providerId="ADAL" clId="{8C121922-9E28-4218-AAAD-C9852E28E27E}" dt="2020-10-06T03:11:23.580" v="7876" actId="1076"/>
        <pc:sldMkLst>
          <pc:docMk/>
          <pc:sldMk cId="3417576694" sldId="299"/>
        </pc:sldMkLst>
        <pc:spChg chg="mod">
          <ac:chgData name="김현준" userId="185f8337-2247-4f37-8bdb-f28dabdaedae" providerId="ADAL" clId="{8C121922-9E28-4218-AAAD-C9852E28E27E}" dt="2020-10-05T21:05:30.486" v="5272"/>
          <ac:spMkLst>
            <pc:docMk/>
            <pc:sldMk cId="3417576694" sldId="299"/>
            <ac:spMk id="2" creationId="{6674A17E-C065-4563-BFA9-95A574AE29B5}"/>
          </ac:spMkLst>
        </pc:spChg>
        <pc:spChg chg="del mod">
          <ac:chgData name="김현준" userId="185f8337-2247-4f37-8bdb-f28dabdaedae" providerId="ADAL" clId="{8C121922-9E28-4218-AAAD-C9852E28E27E}" dt="2020-10-05T21:01:28.721" v="5178" actId="21"/>
          <ac:spMkLst>
            <pc:docMk/>
            <pc:sldMk cId="3417576694" sldId="299"/>
            <ac:spMk id="3" creationId="{8DC04CEF-59A1-4F5B-96B7-3C2949CC090A}"/>
          </ac:spMkLst>
        </pc:spChg>
        <pc:spChg chg="add del mod">
          <ac:chgData name="김현준" userId="185f8337-2247-4f37-8bdb-f28dabdaedae" providerId="ADAL" clId="{8C121922-9E28-4218-AAAD-C9852E28E27E}" dt="2020-10-05T21:01:11.459" v="5167"/>
          <ac:spMkLst>
            <pc:docMk/>
            <pc:sldMk cId="3417576694" sldId="299"/>
            <ac:spMk id="5" creationId="{80403CF2-1270-4B31-94FA-DDF8D5C8B0A8}"/>
          </ac:spMkLst>
        </pc:spChg>
        <pc:spChg chg="add del mod">
          <ac:chgData name="김현준" userId="185f8337-2247-4f37-8bdb-f28dabdaedae" providerId="ADAL" clId="{8C121922-9E28-4218-AAAD-C9852E28E27E}" dt="2020-10-06T03:09:10.462" v="7795" actId="21"/>
          <ac:spMkLst>
            <pc:docMk/>
            <pc:sldMk cId="3417576694" sldId="299"/>
            <ac:spMk id="7" creationId="{5D998B9A-6C5A-4789-A10E-7C7FD9403CFC}"/>
          </ac:spMkLst>
        </pc:spChg>
        <pc:spChg chg="add del mod">
          <ac:chgData name="김현준" userId="185f8337-2247-4f37-8bdb-f28dabdaedae" providerId="ADAL" clId="{8C121922-9E28-4218-AAAD-C9852E28E27E}" dt="2020-10-06T02:13:16.007" v="7016" actId="21"/>
          <ac:spMkLst>
            <pc:docMk/>
            <pc:sldMk cId="3417576694" sldId="299"/>
            <ac:spMk id="9" creationId="{0A168945-5FAD-4D94-897D-A1DDE6707F44}"/>
          </ac:spMkLst>
        </pc:spChg>
        <pc:spChg chg="add mod">
          <ac:chgData name="김현준" userId="185f8337-2247-4f37-8bdb-f28dabdaedae" providerId="ADAL" clId="{8C121922-9E28-4218-AAAD-C9852E28E27E}" dt="2020-10-06T03:09:54.812" v="7814" actId="207"/>
          <ac:spMkLst>
            <pc:docMk/>
            <pc:sldMk cId="3417576694" sldId="299"/>
            <ac:spMk id="10" creationId="{760BBB9F-BE23-42E1-8D56-B2A53737E176}"/>
          </ac:spMkLst>
        </pc:spChg>
        <pc:spChg chg="add mod">
          <ac:chgData name="김현준" userId="185f8337-2247-4f37-8bdb-f28dabdaedae" providerId="ADAL" clId="{8C121922-9E28-4218-AAAD-C9852E28E27E}" dt="2020-10-06T03:11:19.655" v="7874" actId="1076"/>
          <ac:spMkLst>
            <pc:docMk/>
            <pc:sldMk cId="3417576694" sldId="299"/>
            <ac:spMk id="11" creationId="{AA7B5AF2-95E6-444E-8B3F-51373EAC10F0}"/>
          </ac:spMkLst>
        </pc:spChg>
        <pc:spChg chg="add mod">
          <ac:chgData name="김현준" userId="185f8337-2247-4f37-8bdb-f28dabdaedae" providerId="ADAL" clId="{8C121922-9E28-4218-AAAD-C9852E28E27E}" dt="2020-10-06T03:11:23.580" v="7876" actId="1076"/>
          <ac:spMkLst>
            <pc:docMk/>
            <pc:sldMk cId="3417576694" sldId="299"/>
            <ac:spMk id="13" creationId="{256F4EAE-B9EC-44BB-92E4-57AB47DAAE63}"/>
          </ac:spMkLst>
        </pc:spChg>
      </pc:sldChg>
      <pc:sldChg chg="add del">
        <pc:chgData name="김현준" userId="185f8337-2247-4f37-8bdb-f28dabdaedae" providerId="ADAL" clId="{8C121922-9E28-4218-AAAD-C9852E28E27E}" dt="2020-10-05T20:59:57.464" v="5142" actId="2696"/>
        <pc:sldMkLst>
          <pc:docMk/>
          <pc:sldMk cId="4050627803" sldId="299"/>
        </pc:sldMkLst>
      </pc:sldChg>
      <pc:sldChg chg="addSp">
        <pc:chgData name="김현준" userId="185f8337-2247-4f37-8bdb-f28dabdaedae" providerId="ADAL" clId="{8C121922-9E28-4218-AAAD-C9852E28E27E}" dt="2020-10-06T02:49:31.963" v="7262"/>
        <pc:sldMkLst>
          <pc:docMk/>
          <pc:sldMk cId="664097559" sldId="300"/>
        </pc:sldMkLst>
        <pc:picChg chg="add">
          <ac:chgData name="김현준" userId="185f8337-2247-4f37-8bdb-f28dabdaedae" providerId="ADAL" clId="{8C121922-9E28-4218-AAAD-C9852E28E27E}" dt="2020-10-06T02:49:31.963" v="7262"/>
          <ac:picMkLst>
            <pc:docMk/>
            <pc:sldMk cId="664097559" sldId="300"/>
            <ac:picMk id="5122" creationId="{7FFA1BCA-4903-4B5A-AF78-C6E807CA596E}"/>
          </ac:picMkLst>
        </pc:picChg>
      </pc:sldChg>
      <pc:sldChg chg="addSp">
        <pc:chgData name="김현준" userId="185f8337-2247-4f37-8bdb-f28dabdaedae" providerId="ADAL" clId="{8C121922-9E28-4218-AAAD-C9852E28E27E}" dt="2020-10-06T02:49:14.009" v="7258"/>
        <pc:sldMkLst>
          <pc:docMk/>
          <pc:sldMk cId="2202905339" sldId="300"/>
        </pc:sldMkLst>
        <pc:picChg chg="add">
          <ac:chgData name="김현준" userId="185f8337-2247-4f37-8bdb-f28dabdaedae" providerId="ADAL" clId="{8C121922-9E28-4218-AAAD-C9852E28E27E}" dt="2020-10-06T02:49:14.009" v="7258"/>
          <ac:picMkLst>
            <pc:docMk/>
            <pc:sldMk cId="2202905339" sldId="300"/>
            <ac:picMk id="4098" creationId="{F826A2E8-CF91-4EE2-9352-17655BCC0FD8}"/>
          </ac:picMkLst>
        </pc:picChg>
      </pc:sldChg>
      <pc:sldChg chg="addSp">
        <pc:chgData name="김현준" userId="185f8337-2247-4f37-8bdb-f28dabdaedae" providerId="ADAL" clId="{8C121922-9E28-4218-AAAD-C9852E28E27E}" dt="2020-10-06T02:49:01.313" v="7254"/>
        <pc:sldMkLst>
          <pc:docMk/>
          <pc:sldMk cId="2467044520" sldId="300"/>
        </pc:sldMkLst>
        <pc:picChg chg="add">
          <ac:chgData name="김현준" userId="185f8337-2247-4f37-8bdb-f28dabdaedae" providerId="ADAL" clId="{8C121922-9E28-4218-AAAD-C9852E28E27E}" dt="2020-10-06T02:49:01.313" v="7254"/>
          <ac:picMkLst>
            <pc:docMk/>
            <pc:sldMk cId="2467044520" sldId="300"/>
            <ac:picMk id="3074" creationId="{848D099B-0E63-4037-AA75-2767D67C82C2}"/>
          </ac:picMkLst>
        </pc:picChg>
      </pc:sldChg>
      <pc:sldChg chg="addSp delSp modSp new add del mod modNotesTx">
        <pc:chgData name="김현준" userId="185f8337-2247-4f37-8bdb-f28dabdaedae" providerId="ADAL" clId="{8C121922-9E28-4218-AAAD-C9852E28E27E}" dt="2020-10-06T02:51:55.813" v="7337"/>
        <pc:sldMkLst>
          <pc:docMk/>
          <pc:sldMk cId="2729896518" sldId="300"/>
        </pc:sldMkLst>
        <pc:spChg chg="mod">
          <ac:chgData name="김현준" userId="185f8337-2247-4f37-8bdb-f28dabdaedae" providerId="ADAL" clId="{8C121922-9E28-4218-AAAD-C9852E28E27E}" dt="2020-10-06T02:47:34.710" v="7238" actId="1038"/>
          <ac:spMkLst>
            <pc:docMk/>
            <pc:sldMk cId="2729896518" sldId="300"/>
            <ac:spMk id="2" creationId="{BF8FABF1-4322-4C81-9A72-C84A71A83CCB}"/>
          </ac:spMkLst>
        </pc:spChg>
        <pc:spChg chg="del mod">
          <ac:chgData name="김현준" userId="185f8337-2247-4f37-8bdb-f28dabdaedae" providerId="ADAL" clId="{8C121922-9E28-4218-AAAD-C9852E28E27E}" dt="2020-10-06T02:50:00.528" v="7274" actId="21"/>
          <ac:spMkLst>
            <pc:docMk/>
            <pc:sldMk cId="2729896518" sldId="300"/>
            <ac:spMk id="3" creationId="{F1200D7F-D45C-40D8-9735-8AC94289928F}"/>
          </ac:spMkLst>
        </pc:spChg>
        <pc:spChg chg="add mod">
          <ac:chgData name="김현준" userId="185f8337-2247-4f37-8bdb-f28dabdaedae" providerId="ADAL" clId="{8C121922-9E28-4218-AAAD-C9852E28E27E}" dt="2020-10-06T02:51:35.904" v="7334" actId="14100"/>
          <ac:spMkLst>
            <pc:docMk/>
            <pc:sldMk cId="2729896518" sldId="300"/>
            <ac:spMk id="4" creationId="{C5B999AE-236A-42ED-8E7A-B3B05E04D7A8}"/>
          </ac:spMkLst>
        </pc:spChg>
        <pc:spChg chg="add mod ord">
          <ac:chgData name="김현준" userId="185f8337-2247-4f37-8bdb-f28dabdaedae" providerId="ADAL" clId="{8C121922-9E28-4218-AAAD-C9852E28E27E}" dt="2020-10-06T02:51:41.003" v="7336" actId="1076"/>
          <ac:spMkLst>
            <pc:docMk/>
            <pc:sldMk cId="2729896518" sldId="300"/>
            <ac:spMk id="6" creationId="{2798F3F6-F69D-4233-BFE0-4B24801C464C}"/>
          </ac:spMkLst>
        </pc:spChg>
        <pc:graphicFrameChg chg="add mod modGraphic">
          <ac:chgData name="김현준" userId="185f8337-2247-4f37-8bdb-f28dabdaedae" providerId="ADAL" clId="{8C121922-9E28-4218-AAAD-C9852E28E27E}" dt="2020-10-06T02:50:15.910" v="7285" actId="1076"/>
          <ac:graphicFrameMkLst>
            <pc:docMk/>
            <pc:sldMk cId="2729896518" sldId="300"/>
            <ac:graphicFrameMk id="5" creationId="{4DB791FB-8C11-4C24-B29B-E1479F9D9A4B}"/>
          </ac:graphicFrameMkLst>
        </pc:graphicFrameChg>
        <pc:picChg chg="mod">
          <ac:chgData name="김현준" userId="185f8337-2247-4f37-8bdb-f28dabdaedae" providerId="ADAL" clId="{8C121922-9E28-4218-AAAD-C9852E28E27E}" dt="2020-10-06T02:50:10.555" v="7283" actId="1076"/>
          <ac:picMkLst>
            <pc:docMk/>
            <pc:sldMk cId="2729896518" sldId="300"/>
            <ac:picMk id="2050" creationId="{24D445B4-97B0-456D-BB96-C9C6B7ADED24}"/>
          </ac:picMkLst>
        </pc:picChg>
        <pc:picChg chg="mod">
          <ac:chgData name="김현준" userId="185f8337-2247-4f37-8bdb-f28dabdaedae" providerId="ADAL" clId="{8C121922-9E28-4218-AAAD-C9852E28E27E}" dt="2020-10-06T02:50:10.555" v="7283" actId="1076"/>
          <ac:picMkLst>
            <pc:docMk/>
            <pc:sldMk cId="2729896518" sldId="300"/>
            <ac:picMk id="3074" creationId="{848D099B-0E63-4037-AA75-2767D67C82C2}"/>
          </ac:picMkLst>
        </pc:picChg>
        <pc:picChg chg="mod">
          <ac:chgData name="김현준" userId="185f8337-2247-4f37-8bdb-f28dabdaedae" providerId="ADAL" clId="{8C121922-9E28-4218-AAAD-C9852E28E27E}" dt="2020-10-06T02:50:10.555" v="7283" actId="1076"/>
          <ac:picMkLst>
            <pc:docMk/>
            <pc:sldMk cId="2729896518" sldId="300"/>
            <ac:picMk id="4098" creationId="{F826A2E8-CF91-4EE2-9352-17655BCC0FD8}"/>
          </ac:picMkLst>
        </pc:picChg>
        <pc:picChg chg="mod">
          <ac:chgData name="김현준" userId="185f8337-2247-4f37-8bdb-f28dabdaedae" providerId="ADAL" clId="{8C121922-9E28-4218-AAAD-C9852E28E27E}" dt="2020-10-06T02:50:10.555" v="7283" actId="1076"/>
          <ac:picMkLst>
            <pc:docMk/>
            <pc:sldMk cId="2729896518" sldId="300"/>
            <ac:picMk id="5122" creationId="{7FFA1BCA-4903-4B5A-AF78-C6E807CA596E}"/>
          </ac:picMkLst>
        </pc:picChg>
        <pc:picChg chg="mod">
          <ac:chgData name="김현준" userId="185f8337-2247-4f37-8bdb-f28dabdaedae" providerId="ADAL" clId="{8C121922-9E28-4218-AAAD-C9852E28E27E}" dt="2020-10-06T02:50:10.555" v="7283" actId="1076"/>
          <ac:picMkLst>
            <pc:docMk/>
            <pc:sldMk cId="2729896518" sldId="300"/>
            <ac:picMk id="6146" creationId="{AE5F4981-E33F-4EC7-B4E1-7BDDD60E7FBA}"/>
          </ac:picMkLst>
        </pc:picChg>
      </pc:sldChg>
      <pc:sldChg chg="addSp">
        <pc:chgData name="김현준" userId="185f8337-2247-4f37-8bdb-f28dabdaedae" providerId="ADAL" clId="{8C121922-9E28-4218-AAAD-C9852E28E27E}" dt="2020-10-06T02:49:44.604" v="7265"/>
        <pc:sldMkLst>
          <pc:docMk/>
          <pc:sldMk cId="3647061681" sldId="300"/>
        </pc:sldMkLst>
        <pc:picChg chg="add">
          <ac:chgData name="김현준" userId="185f8337-2247-4f37-8bdb-f28dabdaedae" providerId="ADAL" clId="{8C121922-9E28-4218-AAAD-C9852E28E27E}" dt="2020-10-06T02:49:44.604" v="7265"/>
          <ac:picMkLst>
            <pc:docMk/>
            <pc:sldMk cId="3647061681" sldId="300"/>
            <ac:picMk id="6146" creationId="{AE5F4981-E33F-4EC7-B4E1-7BDDD60E7FBA}"/>
          </ac:picMkLst>
        </pc:picChg>
      </pc:sldChg>
      <pc:sldChg chg="addSp">
        <pc:chgData name="김현준" userId="185f8337-2247-4f37-8bdb-f28dabdaedae" providerId="ADAL" clId="{8C121922-9E28-4218-AAAD-C9852E28E27E}" dt="2020-10-06T02:48:46.673" v="7250"/>
        <pc:sldMkLst>
          <pc:docMk/>
          <pc:sldMk cId="3781583824" sldId="300"/>
        </pc:sldMkLst>
        <pc:picChg chg="add">
          <ac:chgData name="김현준" userId="185f8337-2247-4f37-8bdb-f28dabdaedae" providerId="ADAL" clId="{8C121922-9E28-4218-AAAD-C9852E28E27E}" dt="2020-10-06T02:48:46.673" v="7250"/>
          <ac:picMkLst>
            <pc:docMk/>
            <pc:sldMk cId="3781583824" sldId="300"/>
            <ac:picMk id="2050" creationId="{24D445B4-97B0-456D-BB96-C9C6B7ADED24}"/>
          </ac:picMkLst>
        </pc:picChg>
      </pc:sldChg>
      <pc:sldChg chg="addSp delSp modSp add mod ord">
        <pc:chgData name="김현준" userId="185f8337-2247-4f37-8bdb-f28dabdaedae" providerId="ADAL" clId="{8C121922-9E28-4218-AAAD-C9852E28E27E}" dt="2020-10-06T04:08:28.011" v="9035" actId="1076"/>
        <pc:sldMkLst>
          <pc:docMk/>
          <pc:sldMk cId="1407663453" sldId="301"/>
        </pc:sldMkLst>
        <pc:spChg chg="mod">
          <ac:chgData name="김현준" userId="185f8337-2247-4f37-8bdb-f28dabdaedae" providerId="ADAL" clId="{8C121922-9E28-4218-AAAD-C9852E28E27E}" dt="2020-10-06T04:08:28.011" v="9035" actId="1076"/>
          <ac:spMkLst>
            <pc:docMk/>
            <pc:sldMk cId="1407663453" sldId="301"/>
            <ac:spMk id="4" creationId="{6EC08AA5-1D1D-45B6-BA66-758CF3B1CCA9}"/>
          </ac:spMkLst>
        </pc:spChg>
        <pc:spChg chg="add del mod">
          <ac:chgData name="김현준" userId="185f8337-2247-4f37-8bdb-f28dabdaedae" providerId="ADAL" clId="{8C121922-9E28-4218-AAAD-C9852E28E27E}" dt="2020-10-06T03:32:20.702" v="8211" actId="21"/>
          <ac:spMkLst>
            <pc:docMk/>
            <pc:sldMk cId="1407663453" sldId="301"/>
            <ac:spMk id="5" creationId="{2CB8A21E-10F2-484E-9D14-E4EA1532E074}"/>
          </ac:spMkLst>
        </pc:spChg>
        <pc:spChg chg="add mod">
          <ac:chgData name="김현준" userId="185f8337-2247-4f37-8bdb-f28dabdaedae" providerId="ADAL" clId="{8C121922-9E28-4218-AAAD-C9852E28E27E}" dt="2020-10-06T04:08:19.556" v="9033" actId="1076"/>
          <ac:spMkLst>
            <pc:docMk/>
            <pc:sldMk cId="1407663453" sldId="301"/>
            <ac:spMk id="6" creationId="{E682A30D-D770-4708-AEF3-511CCC0F2855}"/>
          </ac:spMkLst>
        </pc:spChg>
        <pc:spChg chg="add mod">
          <ac:chgData name="김현준" userId="185f8337-2247-4f37-8bdb-f28dabdaedae" providerId="ADAL" clId="{8C121922-9E28-4218-AAAD-C9852E28E27E}" dt="2020-10-06T04:08:19.556" v="9033" actId="1076"/>
          <ac:spMkLst>
            <pc:docMk/>
            <pc:sldMk cId="1407663453" sldId="301"/>
            <ac:spMk id="8" creationId="{6234A8FC-09DF-45D4-9BF5-2C3A769F6586}"/>
          </ac:spMkLst>
        </pc:spChg>
        <pc:spChg chg="mod">
          <ac:chgData name="김현준" userId="185f8337-2247-4f37-8bdb-f28dabdaedae" providerId="ADAL" clId="{8C121922-9E28-4218-AAAD-C9852E28E27E}" dt="2020-10-06T04:08:28.011" v="9035" actId="1076"/>
          <ac:spMkLst>
            <pc:docMk/>
            <pc:sldMk cId="1407663453" sldId="301"/>
            <ac:spMk id="11" creationId="{F6B236C6-82E5-434D-A642-E6942B9EB690}"/>
          </ac:spMkLst>
        </pc:spChg>
        <pc:spChg chg="del mod">
          <ac:chgData name="김현준" userId="185f8337-2247-4f37-8bdb-f28dabdaedae" providerId="ADAL" clId="{8C121922-9E28-4218-AAAD-C9852E28E27E}" dt="2020-10-06T03:31:25.554" v="8207"/>
          <ac:spMkLst>
            <pc:docMk/>
            <pc:sldMk cId="1407663453" sldId="301"/>
            <ac:spMk id="21" creationId="{FAAA58D8-C072-4B59-BAC6-D70B1F69BE53}"/>
          </ac:spMkLst>
        </pc:spChg>
        <pc:spChg chg="mod">
          <ac:chgData name="김현준" userId="185f8337-2247-4f37-8bdb-f28dabdaedae" providerId="ADAL" clId="{8C121922-9E28-4218-AAAD-C9852E28E27E}" dt="2020-10-06T03:55:24.789" v="8734" actId="1076"/>
          <ac:spMkLst>
            <pc:docMk/>
            <pc:sldMk cId="1407663453" sldId="301"/>
            <ac:spMk id="23" creationId="{D1DC4BB6-8FE0-4536-80E9-F26F4E6F41F3}"/>
          </ac:spMkLst>
        </pc:spChg>
        <pc:picChg chg="mod">
          <ac:chgData name="김현준" userId="185f8337-2247-4f37-8bdb-f28dabdaedae" providerId="ADAL" clId="{8C121922-9E28-4218-AAAD-C9852E28E27E}" dt="2020-10-06T04:08:23.403" v="9034" actId="1076"/>
          <ac:picMkLst>
            <pc:docMk/>
            <pc:sldMk cId="1407663453" sldId="301"/>
            <ac:picMk id="3" creationId="{C66EAA8F-33FF-41F3-B80C-37A0B0A95A82}"/>
          </ac:picMkLst>
        </pc:picChg>
        <pc:picChg chg="mod">
          <ac:chgData name="김현준" userId="185f8337-2247-4f37-8bdb-f28dabdaedae" providerId="ADAL" clId="{8C121922-9E28-4218-AAAD-C9852E28E27E}" dt="2020-10-06T04:08:28.011" v="9035" actId="1076"/>
          <ac:picMkLst>
            <pc:docMk/>
            <pc:sldMk cId="1407663453" sldId="301"/>
            <ac:picMk id="7" creationId="{B7CEA129-3EB9-4478-A4EF-90CDCF67C635}"/>
          </ac:picMkLst>
        </pc:picChg>
      </pc:sldChg>
      <pc:sldChg chg="modSp add mod ord">
        <pc:chgData name="김현준" userId="185f8337-2247-4f37-8bdb-f28dabdaedae" providerId="ADAL" clId="{8C121922-9E28-4218-AAAD-C9852E28E27E}" dt="2020-10-06T03:46:15.013" v="8561" actId="207"/>
        <pc:sldMkLst>
          <pc:docMk/>
          <pc:sldMk cId="1459833428" sldId="302"/>
        </pc:sldMkLst>
        <pc:spChg chg="mod">
          <ac:chgData name="김현준" userId="185f8337-2247-4f37-8bdb-f28dabdaedae" providerId="ADAL" clId="{8C121922-9E28-4218-AAAD-C9852E28E27E}" dt="2020-10-06T03:46:15.013" v="8561" actId="207"/>
          <ac:spMkLst>
            <pc:docMk/>
            <pc:sldMk cId="1459833428" sldId="302"/>
            <ac:spMk id="21" creationId="{F6608DF3-1DB7-49F2-88E2-C29BB51C9EB2}"/>
          </ac:spMkLst>
        </pc:spChg>
      </pc:sldChg>
      <pc:sldChg chg="addSp delSp modSp new del mod">
        <pc:chgData name="김현준" userId="185f8337-2247-4f37-8bdb-f28dabdaedae" providerId="ADAL" clId="{8C121922-9E28-4218-AAAD-C9852E28E27E}" dt="2020-10-06T03:19:57.849" v="8061" actId="2696"/>
        <pc:sldMkLst>
          <pc:docMk/>
          <pc:sldMk cId="1938672928" sldId="303"/>
        </pc:sldMkLst>
        <pc:spChg chg="add del">
          <ac:chgData name="김현준" userId="185f8337-2247-4f37-8bdb-f28dabdaedae" providerId="ADAL" clId="{8C121922-9E28-4218-AAAD-C9852E28E27E}" dt="2020-10-06T03:13:57.327" v="7959" actId="22"/>
          <ac:spMkLst>
            <pc:docMk/>
            <pc:sldMk cId="1938672928" sldId="303"/>
            <ac:spMk id="5" creationId="{CE263455-C6B6-46F5-BA74-6167C8D88DB3}"/>
          </ac:spMkLst>
        </pc:spChg>
        <pc:spChg chg="add del">
          <ac:chgData name="김현준" userId="185f8337-2247-4f37-8bdb-f28dabdaedae" providerId="ADAL" clId="{8C121922-9E28-4218-AAAD-C9852E28E27E}" dt="2020-10-06T03:13:59.388" v="7961" actId="22"/>
          <ac:spMkLst>
            <pc:docMk/>
            <pc:sldMk cId="1938672928" sldId="303"/>
            <ac:spMk id="7" creationId="{B98A6F9B-C5FE-4397-8845-75240949A8A2}"/>
          </ac:spMkLst>
        </pc:spChg>
        <pc:spChg chg="add mod">
          <ac:chgData name="김현준" userId="185f8337-2247-4f37-8bdb-f28dabdaedae" providerId="ADAL" clId="{8C121922-9E28-4218-AAAD-C9852E28E27E}" dt="2020-10-06T03:14:00.689" v="7963" actId="1076"/>
          <ac:spMkLst>
            <pc:docMk/>
            <pc:sldMk cId="1938672928" sldId="303"/>
            <ac:spMk id="9" creationId="{A4F06A5E-6266-473F-B1D6-2466B14B0272}"/>
          </ac:spMkLst>
        </pc:spChg>
      </pc:sldChg>
      <pc:sldChg chg="delSp modSp add mod">
        <pc:chgData name="김현준" userId="185f8337-2247-4f37-8bdb-f28dabdaedae" providerId="ADAL" clId="{8C121922-9E28-4218-AAAD-C9852E28E27E}" dt="2020-10-06T03:16:59.593" v="8026" actId="21"/>
        <pc:sldMkLst>
          <pc:docMk/>
          <pc:sldMk cId="2979142020" sldId="304"/>
        </pc:sldMkLst>
        <pc:spChg chg="del">
          <ac:chgData name="김현준" userId="185f8337-2247-4f37-8bdb-f28dabdaedae" providerId="ADAL" clId="{8C121922-9E28-4218-AAAD-C9852E28E27E}" dt="2020-10-06T03:16:59.593" v="8026" actId="21"/>
          <ac:spMkLst>
            <pc:docMk/>
            <pc:sldMk cId="2979142020" sldId="304"/>
            <ac:spMk id="8" creationId="{CE1108D2-4493-4DF4-907F-BB4F8C23C1E9}"/>
          </ac:spMkLst>
        </pc:spChg>
        <pc:spChg chg="del">
          <ac:chgData name="김현준" userId="185f8337-2247-4f37-8bdb-f28dabdaedae" providerId="ADAL" clId="{8C121922-9E28-4218-AAAD-C9852E28E27E}" dt="2020-10-06T03:16:57.971" v="8025" actId="21"/>
          <ac:spMkLst>
            <pc:docMk/>
            <pc:sldMk cId="2979142020" sldId="304"/>
            <ac:spMk id="18" creationId="{233C3937-518C-43E1-B22D-C174FBCFCC1D}"/>
          </ac:spMkLst>
        </pc:spChg>
        <pc:spChg chg="mod topLvl">
          <ac:chgData name="김현준" userId="185f8337-2247-4f37-8bdb-f28dabdaedae" providerId="ADAL" clId="{8C121922-9E28-4218-AAAD-C9852E28E27E}" dt="2020-10-06T03:16:37.081" v="8024" actId="20577"/>
          <ac:spMkLst>
            <pc:docMk/>
            <pc:sldMk cId="2979142020" sldId="304"/>
            <ac:spMk id="23" creationId="{CFF878B3-986A-4DD9-889D-22E35C00700F}"/>
          </ac:spMkLst>
        </pc:spChg>
        <pc:spChg chg="del mod topLvl">
          <ac:chgData name="김현준" userId="185f8337-2247-4f37-8bdb-f28dabdaedae" providerId="ADAL" clId="{8C121922-9E28-4218-AAAD-C9852E28E27E}" dt="2020-10-06T03:14:59.209" v="7994" actId="21"/>
          <ac:spMkLst>
            <pc:docMk/>
            <pc:sldMk cId="2979142020" sldId="304"/>
            <ac:spMk id="24" creationId="{A5D3CD42-A114-4354-9091-F3442A1CE894}"/>
          </ac:spMkLst>
        </pc:spChg>
        <pc:grpChg chg="del">
          <ac:chgData name="김현준" userId="185f8337-2247-4f37-8bdb-f28dabdaedae" providerId="ADAL" clId="{8C121922-9E28-4218-AAAD-C9852E28E27E}" dt="2020-10-06T03:14:59.209" v="7994" actId="21"/>
          <ac:grpSpMkLst>
            <pc:docMk/>
            <pc:sldMk cId="2979142020" sldId="304"/>
            <ac:grpSpMk id="22" creationId="{B165D7AF-8D4C-4BE3-9547-E46A81475D0F}"/>
          </ac:grpSpMkLst>
        </pc:grpChg>
      </pc:sldChg>
      <pc:sldChg chg="delSp modSp add mod ord">
        <pc:chgData name="김현준" userId="185f8337-2247-4f37-8bdb-f28dabdaedae" providerId="ADAL" clId="{8C121922-9E28-4218-AAAD-C9852E28E27E}" dt="2020-10-06T03:16:32.162" v="8023" actId="20577"/>
        <pc:sldMkLst>
          <pc:docMk/>
          <pc:sldMk cId="1947090856" sldId="305"/>
        </pc:sldMkLst>
        <pc:spChg chg="del">
          <ac:chgData name="김현준" userId="185f8337-2247-4f37-8bdb-f28dabdaedae" providerId="ADAL" clId="{8C121922-9E28-4218-AAAD-C9852E28E27E}" dt="2020-10-06T03:15:44.074" v="8021" actId="21"/>
          <ac:spMkLst>
            <pc:docMk/>
            <pc:sldMk cId="1947090856" sldId="305"/>
            <ac:spMk id="9" creationId="{46550513-614E-449C-A8A3-0F657A36AAA7}"/>
          </ac:spMkLst>
        </pc:spChg>
        <pc:spChg chg="del">
          <ac:chgData name="김현준" userId="185f8337-2247-4f37-8bdb-f28dabdaedae" providerId="ADAL" clId="{8C121922-9E28-4218-AAAD-C9852E28E27E}" dt="2020-10-06T03:15:45.781" v="8022" actId="21"/>
          <ac:spMkLst>
            <pc:docMk/>
            <pc:sldMk cId="1947090856" sldId="305"/>
            <ac:spMk id="19" creationId="{7A9BBBDF-444D-405D-86E7-0519DC21A36F}"/>
          </ac:spMkLst>
        </pc:spChg>
        <pc:spChg chg="mod">
          <ac:chgData name="김현준" userId="185f8337-2247-4f37-8bdb-f28dabdaedae" providerId="ADAL" clId="{8C121922-9E28-4218-AAAD-C9852E28E27E}" dt="2020-10-06T03:16:32.162" v="8023" actId="20577"/>
          <ac:spMkLst>
            <pc:docMk/>
            <pc:sldMk cId="1947090856" sldId="305"/>
            <ac:spMk id="23" creationId="{CFF878B3-986A-4DD9-889D-22E35C00700F}"/>
          </ac:spMkLst>
        </pc:spChg>
      </pc:sldChg>
      <pc:sldChg chg="delSp modSp add mod">
        <pc:chgData name="김현준" userId="185f8337-2247-4f37-8bdb-f28dabdaedae" providerId="ADAL" clId="{8C121922-9E28-4218-AAAD-C9852E28E27E}" dt="2020-10-06T03:18:47.998" v="8046" actId="207"/>
        <pc:sldMkLst>
          <pc:docMk/>
          <pc:sldMk cId="2857545950" sldId="306"/>
        </pc:sldMkLst>
        <pc:spChg chg="mod">
          <ac:chgData name="김현준" userId="185f8337-2247-4f37-8bdb-f28dabdaedae" providerId="ADAL" clId="{8C121922-9E28-4218-AAAD-C9852E28E27E}" dt="2020-10-06T03:17:53.109" v="8034" actId="208"/>
          <ac:spMkLst>
            <pc:docMk/>
            <pc:sldMk cId="2857545950" sldId="306"/>
            <ac:spMk id="9" creationId="{46550513-614E-449C-A8A3-0F657A36AAA7}"/>
          </ac:spMkLst>
        </pc:spChg>
        <pc:spChg chg="del">
          <ac:chgData name="김현준" userId="185f8337-2247-4f37-8bdb-f28dabdaedae" providerId="ADAL" clId="{8C121922-9E28-4218-AAAD-C9852E28E27E}" dt="2020-10-06T03:17:14.125" v="8029" actId="21"/>
          <ac:spMkLst>
            <pc:docMk/>
            <pc:sldMk cId="2857545950" sldId="306"/>
            <ac:spMk id="19" creationId="{7A9BBBDF-444D-405D-86E7-0519DC21A36F}"/>
          </ac:spMkLst>
        </pc:spChg>
        <pc:spChg chg="mod">
          <ac:chgData name="김현준" userId="185f8337-2247-4f37-8bdb-f28dabdaedae" providerId="ADAL" clId="{8C121922-9E28-4218-AAAD-C9852E28E27E}" dt="2020-10-06T03:18:47.998" v="8046" actId="207"/>
          <ac:spMkLst>
            <pc:docMk/>
            <pc:sldMk cId="2857545950" sldId="306"/>
            <ac:spMk id="23" creationId="{CFF878B3-986A-4DD9-889D-22E35C00700F}"/>
          </ac:spMkLst>
        </pc:spChg>
      </pc:sldChg>
      <pc:sldChg chg="addSp delSp modSp add mod">
        <pc:chgData name="김현준" userId="185f8337-2247-4f37-8bdb-f28dabdaedae" providerId="ADAL" clId="{8C121922-9E28-4218-AAAD-C9852E28E27E}" dt="2020-10-06T03:20:42.347" v="8066" actId="207"/>
        <pc:sldMkLst>
          <pc:docMk/>
          <pc:sldMk cId="1796876112" sldId="307"/>
        </pc:sldMkLst>
        <pc:spChg chg="add">
          <ac:chgData name="김현준" userId="185f8337-2247-4f37-8bdb-f28dabdaedae" providerId="ADAL" clId="{8C121922-9E28-4218-AAAD-C9852E28E27E}" dt="2020-10-06T03:20:14.664" v="8062" actId="22"/>
          <ac:spMkLst>
            <pc:docMk/>
            <pc:sldMk cId="1796876112" sldId="307"/>
            <ac:spMk id="8" creationId="{2AD98C2D-CEE3-49A9-9D06-76B9F24D43F2}"/>
          </ac:spMkLst>
        </pc:spChg>
        <pc:spChg chg="mod">
          <ac:chgData name="김현준" userId="185f8337-2247-4f37-8bdb-f28dabdaedae" providerId="ADAL" clId="{8C121922-9E28-4218-AAAD-C9852E28E27E}" dt="2020-10-06T03:18:09.926" v="8037" actId="14100"/>
          <ac:spMkLst>
            <pc:docMk/>
            <pc:sldMk cId="1796876112" sldId="307"/>
            <ac:spMk id="9" creationId="{46550513-614E-449C-A8A3-0F657A36AAA7}"/>
          </ac:spMkLst>
        </pc:spChg>
        <pc:spChg chg="add del">
          <ac:chgData name="김현준" userId="185f8337-2247-4f37-8bdb-f28dabdaedae" providerId="ADAL" clId="{8C121922-9E28-4218-AAAD-C9852E28E27E}" dt="2020-10-06T03:19:53.686" v="8059" actId="22"/>
          <ac:spMkLst>
            <pc:docMk/>
            <pc:sldMk cId="1796876112" sldId="307"/>
            <ac:spMk id="11" creationId="{070A977C-6C6C-4D00-8229-D4C7250818D6}"/>
          </ac:spMkLst>
        </pc:spChg>
        <pc:spChg chg="del">
          <ac:chgData name="김현준" userId="185f8337-2247-4f37-8bdb-f28dabdaedae" providerId="ADAL" clId="{8C121922-9E28-4218-AAAD-C9852E28E27E}" dt="2020-10-06T03:17:57.011" v="8035" actId="21"/>
          <ac:spMkLst>
            <pc:docMk/>
            <pc:sldMk cId="1796876112" sldId="307"/>
            <ac:spMk id="19" creationId="{7A9BBBDF-444D-405D-86E7-0519DC21A36F}"/>
          </ac:spMkLst>
        </pc:spChg>
        <pc:spChg chg="mod">
          <ac:chgData name="김현준" userId="185f8337-2247-4f37-8bdb-f28dabdaedae" providerId="ADAL" clId="{8C121922-9E28-4218-AAAD-C9852E28E27E}" dt="2020-10-06T03:20:42.347" v="8066" actId="207"/>
          <ac:spMkLst>
            <pc:docMk/>
            <pc:sldMk cId="1796876112" sldId="307"/>
            <ac:spMk id="23" creationId="{CFF878B3-986A-4DD9-889D-22E35C00700F}"/>
          </ac:spMkLst>
        </pc:spChg>
      </pc:sldChg>
      <pc:sldChg chg="modSp add mod">
        <pc:chgData name="김현준" userId="185f8337-2247-4f37-8bdb-f28dabdaedae" providerId="ADAL" clId="{8C121922-9E28-4218-AAAD-C9852E28E27E}" dt="2020-10-06T03:22:34.501" v="8072" actId="207"/>
        <pc:sldMkLst>
          <pc:docMk/>
          <pc:sldMk cId="1631420480" sldId="308"/>
        </pc:sldMkLst>
        <pc:spChg chg="mod">
          <ac:chgData name="김현준" userId="185f8337-2247-4f37-8bdb-f28dabdaedae" providerId="ADAL" clId="{8C121922-9E28-4218-AAAD-C9852E28E27E}" dt="2020-10-06T03:21:53.810" v="8067" actId="14100"/>
          <ac:spMkLst>
            <pc:docMk/>
            <pc:sldMk cId="1631420480" sldId="308"/>
            <ac:spMk id="9" creationId="{46550513-614E-449C-A8A3-0F657A36AAA7}"/>
          </ac:spMkLst>
        </pc:spChg>
        <pc:spChg chg="mod">
          <ac:chgData name="김현준" userId="185f8337-2247-4f37-8bdb-f28dabdaedae" providerId="ADAL" clId="{8C121922-9E28-4218-AAAD-C9852E28E27E}" dt="2020-10-06T03:22:34.501" v="8072" actId="207"/>
          <ac:spMkLst>
            <pc:docMk/>
            <pc:sldMk cId="1631420480" sldId="308"/>
            <ac:spMk id="23" creationId="{CFF878B3-986A-4DD9-889D-22E35C00700F}"/>
          </ac:spMkLst>
        </pc:spChg>
      </pc:sldChg>
      <pc:sldChg chg="add del ord">
        <pc:chgData name="김현준" userId="185f8337-2247-4f37-8bdb-f28dabdaedae" providerId="ADAL" clId="{8C121922-9E28-4218-AAAD-C9852E28E27E}" dt="2020-10-06T03:27:57.688" v="8191" actId="2696"/>
        <pc:sldMkLst>
          <pc:docMk/>
          <pc:sldMk cId="2723150376" sldId="309"/>
        </pc:sldMkLst>
      </pc:sldChg>
      <pc:sldChg chg="addSp delSp modSp new del mod">
        <pc:chgData name="김현준" userId="185f8337-2247-4f37-8bdb-f28dabdaedae" providerId="ADAL" clId="{8C121922-9E28-4218-AAAD-C9852E28E27E}" dt="2020-10-06T03:28:57.808" v="8192" actId="2696"/>
        <pc:sldMkLst>
          <pc:docMk/>
          <pc:sldMk cId="1296398444" sldId="310"/>
        </pc:sldMkLst>
        <pc:spChg chg="add del">
          <ac:chgData name="김현준" userId="185f8337-2247-4f37-8bdb-f28dabdaedae" providerId="ADAL" clId="{8C121922-9E28-4218-AAAD-C9852E28E27E}" dt="2020-10-06T03:23:48.811" v="8090" actId="22"/>
          <ac:spMkLst>
            <pc:docMk/>
            <pc:sldMk cId="1296398444" sldId="310"/>
            <ac:spMk id="3" creationId="{B234F8D0-B803-4CC7-9E5D-4D1CC0354525}"/>
          </ac:spMkLst>
        </pc:spChg>
        <pc:spChg chg="add">
          <ac:chgData name="김현준" userId="185f8337-2247-4f37-8bdb-f28dabdaedae" providerId="ADAL" clId="{8C121922-9E28-4218-AAAD-C9852E28E27E}" dt="2020-10-06T03:23:43.106" v="8087" actId="22"/>
          <ac:spMkLst>
            <pc:docMk/>
            <pc:sldMk cId="1296398444" sldId="310"/>
            <ac:spMk id="5" creationId="{F103A296-6376-4895-80FA-506E866BFE22}"/>
          </ac:spMkLst>
        </pc:spChg>
        <pc:spChg chg="add">
          <ac:chgData name="김현준" userId="185f8337-2247-4f37-8bdb-f28dabdaedae" providerId="ADAL" clId="{8C121922-9E28-4218-AAAD-C9852E28E27E}" dt="2020-10-06T03:23:46.059" v="8088" actId="22"/>
          <ac:spMkLst>
            <pc:docMk/>
            <pc:sldMk cId="1296398444" sldId="310"/>
            <ac:spMk id="7" creationId="{F3FCDD47-1220-479E-9597-5940E1E150D1}"/>
          </ac:spMkLst>
        </pc:spChg>
        <pc:spChg chg="add del mod">
          <ac:chgData name="김현준" userId="185f8337-2247-4f37-8bdb-f28dabdaedae" providerId="ADAL" clId="{8C121922-9E28-4218-AAAD-C9852E28E27E}" dt="2020-10-06T03:23:48.811" v="8090" actId="22"/>
          <ac:spMkLst>
            <pc:docMk/>
            <pc:sldMk cId="1296398444" sldId="310"/>
            <ac:spMk id="9" creationId="{112488B8-1D3D-45A8-9FF4-4AFBB204E7F4}"/>
          </ac:spMkLst>
        </pc:spChg>
        <pc:spChg chg="add mod">
          <ac:chgData name="김현준" userId="185f8337-2247-4f37-8bdb-f28dabdaedae" providerId="ADAL" clId="{8C121922-9E28-4218-AAAD-C9852E28E27E}" dt="2020-10-06T03:23:55.789" v="8094" actId="1076"/>
          <ac:spMkLst>
            <pc:docMk/>
            <pc:sldMk cId="1296398444" sldId="310"/>
            <ac:spMk id="13" creationId="{8D78CEAC-6E53-41BF-BF5C-7079D2AFBEC2}"/>
          </ac:spMkLst>
        </pc:spChg>
        <pc:picChg chg="add del">
          <ac:chgData name="김현준" userId="185f8337-2247-4f37-8bdb-f28dabdaedae" providerId="ADAL" clId="{8C121922-9E28-4218-AAAD-C9852E28E27E}" dt="2020-10-06T03:23:49.767" v="8092" actId="22"/>
          <ac:picMkLst>
            <pc:docMk/>
            <pc:sldMk cId="1296398444" sldId="310"/>
            <ac:picMk id="11" creationId="{E661A09D-02AB-4953-9D90-B21978D3BE0C}"/>
          </ac:picMkLst>
        </pc:picChg>
      </pc:sldChg>
      <pc:sldChg chg="addSp delSp modSp add mod">
        <pc:chgData name="김현준" userId="185f8337-2247-4f37-8bdb-f28dabdaedae" providerId="ADAL" clId="{8C121922-9E28-4218-AAAD-C9852E28E27E}" dt="2020-10-06T03:27:42.933" v="8190" actId="207"/>
        <pc:sldMkLst>
          <pc:docMk/>
          <pc:sldMk cId="3656381047" sldId="311"/>
        </pc:sldMkLst>
        <pc:spChg chg="add mod">
          <ac:chgData name="김현준" userId="185f8337-2247-4f37-8bdb-f28dabdaedae" providerId="ADAL" clId="{8C121922-9E28-4218-AAAD-C9852E28E27E}" dt="2020-10-06T03:26:18.227" v="8170" actId="1037"/>
          <ac:spMkLst>
            <pc:docMk/>
            <pc:sldMk cId="3656381047" sldId="311"/>
            <ac:spMk id="3" creationId="{28DAC4AF-FF39-47D9-987E-6C532CF1BC06}"/>
          </ac:spMkLst>
        </pc:spChg>
        <pc:spChg chg="mod">
          <ac:chgData name="김현준" userId="185f8337-2247-4f37-8bdb-f28dabdaedae" providerId="ADAL" clId="{8C121922-9E28-4218-AAAD-C9852E28E27E}" dt="2020-10-06T03:27:42.933" v="8190" actId="207"/>
          <ac:spMkLst>
            <pc:docMk/>
            <pc:sldMk cId="3656381047" sldId="311"/>
            <ac:spMk id="122" creationId="{FB6C3358-5180-499D-9CDA-061C6266C6AB}"/>
          </ac:spMkLst>
        </pc:spChg>
        <pc:spChg chg="del">
          <ac:chgData name="김현준" userId="185f8337-2247-4f37-8bdb-f28dabdaedae" providerId="ADAL" clId="{8C121922-9E28-4218-AAAD-C9852E28E27E}" dt="2020-10-06T03:26:14.902" v="8169" actId="21"/>
          <ac:spMkLst>
            <pc:docMk/>
            <pc:sldMk cId="3656381047" sldId="311"/>
            <ac:spMk id="124" creationId="{93DF6985-83A4-4C98-9EAE-FF6E87156D97}"/>
          </ac:spMkLst>
        </pc:spChg>
      </pc:sldChg>
      <pc:sldChg chg="new del">
        <pc:chgData name="김현준" userId="185f8337-2247-4f37-8bdb-f28dabdaedae" providerId="ADAL" clId="{8C121922-9E28-4218-AAAD-C9852E28E27E}" dt="2020-10-06T03:49:00.083" v="8654" actId="680"/>
        <pc:sldMkLst>
          <pc:docMk/>
          <pc:sldMk cId="443400575" sldId="312"/>
        </pc:sldMkLst>
      </pc:sldChg>
      <pc:sldChg chg="add del">
        <pc:chgData name="김현준" userId="185f8337-2247-4f37-8bdb-f28dabdaedae" providerId="ADAL" clId="{8C121922-9E28-4218-AAAD-C9852E28E27E}" dt="2020-10-06T03:49:05.492" v="8656"/>
        <pc:sldMkLst>
          <pc:docMk/>
          <pc:sldMk cId="910042705" sldId="312"/>
        </pc:sldMkLst>
      </pc:sldChg>
      <pc:sldChg chg="addSp delSp modSp add mod">
        <pc:chgData name="김현준" userId="185f8337-2247-4f37-8bdb-f28dabdaedae" providerId="ADAL" clId="{8C121922-9E28-4218-AAAD-C9852E28E27E}" dt="2020-10-06T03:59:27.648" v="8829" actId="1076"/>
        <pc:sldMkLst>
          <pc:docMk/>
          <pc:sldMk cId="3977170924" sldId="312"/>
        </pc:sldMkLst>
        <pc:spChg chg="add mod">
          <ac:chgData name="김현준" userId="185f8337-2247-4f37-8bdb-f28dabdaedae" providerId="ADAL" clId="{8C121922-9E28-4218-AAAD-C9852E28E27E}" dt="2020-10-06T03:59:27.648" v="8829" actId="1076"/>
          <ac:spMkLst>
            <pc:docMk/>
            <pc:sldMk cId="3977170924" sldId="312"/>
            <ac:spMk id="3" creationId="{E812084D-BA11-4D53-BEAA-6A7197153F6F}"/>
          </ac:spMkLst>
        </pc:spChg>
        <pc:spChg chg="add del mod">
          <ac:chgData name="김현준" userId="185f8337-2247-4f37-8bdb-f28dabdaedae" providerId="ADAL" clId="{8C121922-9E28-4218-AAAD-C9852E28E27E}" dt="2020-10-06T03:59:20.932" v="8826" actId="21"/>
          <ac:spMkLst>
            <pc:docMk/>
            <pc:sldMk cId="3977170924" sldId="312"/>
            <ac:spMk id="4" creationId="{DC7FFEE9-CD27-4019-8830-86D5FFB5C9AB}"/>
          </ac:spMkLst>
        </pc:spChg>
        <pc:spChg chg="mod">
          <ac:chgData name="김현준" userId="185f8337-2247-4f37-8bdb-f28dabdaedae" providerId="ADAL" clId="{8C121922-9E28-4218-AAAD-C9852E28E27E}" dt="2020-10-06T03:59:23.741" v="8828" actId="1076"/>
          <ac:spMkLst>
            <pc:docMk/>
            <pc:sldMk cId="3977170924" sldId="312"/>
            <ac:spMk id="5" creationId="{A913BCC1-9AA6-4898-B6E2-DC65DEBDF6DB}"/>
          </ac:spMkLst>
        </pc:spChg>
        <pc:spChg chg="del mod">
          <ac:chgData name="김현준" userId="185f8337-2247-4f37-8bdb-f28dabdaedae" providerId="ADAL" clId="{8C121922-9E28-4218-AAAD-C9852E28E27E}" dt="2020-10-06T03:49:24.195" v="8663" actId="21"/>
          <ac:spMkLst>
            <pc:docMk/>
            <pc:sldMk cId="3977170924" sldId="312"/>
            <ac:spMk id="7" creationId="{3207013E-9232-4F98-82F4-3737B0C92E56}"/>
          </ac:spMkLst>
        </pc:spChg>
        <pc:spChg chg="add del mod">
          <ac:chgData name="김현준" userId="185f8337-2247-4f37-8bdb-f28dabdaedae" providerId="ADAL" clId="{8C121922-9E28-4218-AAAD-C9852E28E27E}" dt="2020-10-06T03:59:27.648" v="8829" actId="1076"/>
          <ac:spMkLst>
            <pc:docMk/>
            <pc:sldMk cId="3977170924" sldId="312"/>
            <ac:spMk id="10" creationId="{9EF757BF-FAD7-4314-B536-216317969FC6}"/>
          </ac:spMkLst>
        </pc:spChg>
      </pc:sldChg>
      <pc:sldChg chg="addSp delSp modSp new mod">
        <pc:chgData name="김현준" userId="185f8337-2247-4f37-8bdb-f28dabdaedae" providerId="ADAL" clId="{8C121922-9E28-4218-AAAD-C9852E28E27E}" dt="2020-10-06T04:12:14.539" v="9386" actId="20577"/>
        <pc:sldMkLst>
          <pc:docMk/>
          <pc:sldMk cId="1772309017" sldId="313"/>
        </pc:sldMkLst>
        <pc:spChg chg="mod">
          <ac:chgData name="김현준" userId="185f8337-2247-4f37-8bdb-f28dabdaedae" providerId="ADAL" clId="{8C121922-9E28-4218-AAAD-C9852E28E27E}" dt="2020-10-06T04:05:38.760" v="8946" actId="20577"/>
          <ac:spMkLst>
            <pc:docMk/>
            <pc:sldMk cId="1772309017" sldId="313"/>
            <ac:spMk id="2" creationId="{AABA69AB-8B14-46D2-A60A-3BBCCC76E8BF}"/>
          </ac:spMkLst>
        </pc:spChg>
        <pc:spChg chg="del">
          <ac:chgData name="김현준" userId="185f8337-2247-4f37-8bdb-f28dabdaedae" providerId="ADAL" clId="{8C121922-9E28-4218-AAAD-C9852E28E27E}" dt="2020-10-06T03:52:03.899" v="8674" actId="21"/>
          <ac:spMkLst>
            <pc:docMk/>
            <pc:sldMk cId="1772309017" sldId="313"/>
            <ac:spMk id="3" creationId="{2065A5B6-273C-4CD0-95A6-4104E07B1A01}"/>
          </ac:spMkLst>
        </pc:spChg>
        <pc:spChg chg="add mod">
          <ac:chgData name="김현준" userId="185f8337-2247-4f37-8bdb-f28dabdaedae" providerId="ADAL" clId="{8C121922-9E28-4218-AAAD-C9852E28E27E}" dt="2020-10-06T04:12:14.539" v="9386" actId="20577"/>
          <ac:spMkLst>
            <pc:docMk/>
            <pc:sldMk cId="1772309017" sldId="313"/>
            <ac:spMk id="5" creationId="{890E1B2E-C18E-4720-BC57-EA25C527775A}"/>
          </ac:spMkLst>
        </pc:spChg>
        <pc:spChg chg="add mod">
          <ac:chgData name="김현준" userId="185f8337-2247-4f37-8bdb-f28dabdaedae" providerId="ADAL" clId="{8C121922-9E28-4218-AAAD-C9852E28E27E}" dt="2020-10-06T04:05:53.352" v="8954" actId="1035"/>
          <ac:spMkLst>
            <pc:docMk/>
            <pc:sldMk cId="1772309017" sldId="313"/>
            <ac:spMk id="11" creationId="{B3445087-093F-42EA-AB19-3F23356F2566}"/>
          </ac:spMkLst>
        </pc:spChg>
        <pc:spChg chg="add del mod">
          <ac:chgData name="김현준" userId="185f8337-2247-4f37-8bdb-f28dabdaedae" providerId="ADAL" clId="{8C121922-9E28-4218-AAAD-C9852E28E27E}" dt="2020-10-06T04:05:53.352" v="8954" actId="1035"/>
          <ac:spMkLst>
            <pc:docMk/>
            <pc:sldMk cId="1772309017" sldId="313"/>
            <ac:spMk id="13" creationId="{2335B493-95DE-4D4A-99CB-1C993D256917}"/>
          </ac:spMkLst>
        </pc:spChg>
        <pc:spChg chg="add mod">
          <ac:chgData name="김현준" userId="185f8337-2247-4f37-8bdb-f28dabdaedae" providerId="ADAL" clId="{8C121922-9E28-4218-AAAD-C9852E28E27E}" dt="2020-10-06T04:05:53.352" v="8954" actId="1035"/>
          <ac:spMkLst>
            <pc:docMk/>
            <pc:sldMk cId="1772309017" sldId="313"/>
            <ac:spMk id="19" creationId="{941396BF-6921-4F09-A411-6F8CA9DB4957}"/>
          </ac:spMkLst>
        </pc:spChg>
        <pc:spChg chg="add mod">
          <ac:chgData name="김현준" userId="185f8337-2247-4f37-8bdb-f28dabdaedae" providerId="ADAL" clId="{8C121922-9E28-4218-AAAD-C9852E28E27E}" dt="2020-10-06T04:05:53.352" v="8954" actId="1035"/>
          <ac:spMkLst>
            <pc:docMk/>
            <pc:sldMk cId="1772309017" sldId="313"/>
            <ac:spMk id="21" creationId="{E59DC911-2ECF-439A-8146-0D1E63F52463}"/>
          </ac:spMkLst>
        </pc:spChg>
        <pc:spChg chg="add mod">
          <ac:chgData name="김현준" userId="185f8337-2247-4f37-8bdb-f28dabdaedae" providerId="ADAL" clId="{8C121922-9E28-4218-AAAD-C9852E28E27E}" dt="2020-10-06T04:05:53.352" v="8954" actId="1035"/>
          <ac:spMkLst>
            <pc:docMk/>
            <pc:sldMk cId="1772309017" sldId="313"/>
            <ac:spMk id="27" creationId="{BE9A890D-68B6-4C85-A770-6DD79D6D4D09}"/>
          </ac:spMkLst>
        </pc:spChg>
        <pc:picChg chg="add del mod">
          <ac:chgData name="김현준" userId="185f8337-2247-4f37-8bdb-f28dabdaedae" providerId="ADAL" clId="{8C121922-9E28-4218-AAAD-C9852E28E27E}" dt="2020-10-06T03:53:42.068" v="8707" actId="21"/>
          <ac:picMkLst>
            <pc:docMk/>
            <pc:sldMk cId="1772309017" sldId="313"/>
            <ac:picMk id="7" creationId="{34698AB0-4081-46F9-91E1-64CAA2B3E6D7}"/>
          </ac:picMkLst>
        </pc:picChg>
        <pc:picChg chg="add del mod">
          <ac:chgData name="김현준" userId="185f8337-2247-4f37-8bdb-f28dabdaedae" providerId="ADAL" clId="{8C121922-9E28-4218-AAAD-C9852E28E27E}" dt="2020-10-06T03:53:54.115" v="8714" actId="21"/>
          <ac:picMkLst>
            <pc:docMk/>
            <pc:sldMk cId="1772309017" sldId="313"/>
            <ac:picMk id="9" creationId="{1868DC35-4E96-4E9D-8226-A816F1F911AE}"/>
          </ac:picMkLst>
        </pc:picChg>
        <pc:picChg chg="add mod">
          <ac:chgData name="김현준" userId="185f8337-2247-4f37-8bdb-f28dabdaedae" providerId="ADAL" clId="{8C121922-9E28-4218-AAAD-C9852E28E27E}" dt="2020-10-06T04:05:53.352" v="8954" actId="1035"/>
          <ac:picMkLst>
            <pc:docMk/>
            <pc:sldMk cId="1772309017" sldId="313"/>
            <ac:picMk id="15" creationId="{DF3F427C-CD0D-487B-87DC-16F7BFB0C398}"/>
          </ac:picMkLst>
        </pc:picChg>
        <pc:picChg chg="add mod">
          <ac:chgData name="김현준" userId="185f8337-2247-4f37-8bdb-f28dabdaedae" providerId="ADAL" clId="{8C121922-9E28-4218-AAAD-C9852E28E27E}" dt="2020-10-06T04:05:53.352" v="8954" actId="1035"/>
          <ac:picMkLst>
            <pc:docMk/>
            <pc:sldMk cId="1772309017" sldId="313"/>
            <ac:picMk id="17" creationId="{1F5557CF-4AEE-4C24-A0A9-4B0AC9D16A7C}"/>
          </ac:picMkLst>
        </pc:picChg>
        <pc:picChg chg="add mod">
          <ac:chgData name="김현준" userId="185f8337-2247-4f37-8bdb-f28dabdaedae" providerId="ADAL" clId="{8C121922-9E28-4218-AAAD-C9852E28E27E}" dt="2020-10-06T04:05:53.352" v="8954" actId="1035"/>
          <ac:picMkLst>
            <pc:docMk/>
            <pc:sldMk cId="1772309017" sldId="313"/>
            <ac:picMk id="23" creationId="{451F90C3-D7C0-4CE5-9975-C70B48E3C6A1}"/>
          </ac:picMkLst>
        </pc:picChg>
        <pc:picChg chg="add mod">
          <ac:chgData name="김현준" userId="185f8337-2247-4f37-8bdb-f28dabdaedae" providerId="ADAL" clId="{8C121922-9E28-4218-AAAD-C9852E28E27E}" dt="2020-10-06T04:05:53.352" v="8954" actId="1035"/>
          <ac:picMkLst>
            <pc:docMk/>
            <pc:sldMk cId="1772309017" sldId="313"/>
            <ac:picMk id="25" creationId="{DEAA85CB-152D-4D91-BBE2-48FEB98AAF04}"/>
          </ac:picMkLst>
        </pc:picChg>
      </pc:sldChg>
      <pc:sldChg chg="add del">
        <pc:chgData name="김현준" userId="185f8337-2247-4f37-8bdb-f28dabdaedae" providerId="ADAL" clId="{8C121922-9E28-4218-AAAD-C9852E28E27E}" dt="2020-10-06T03:51:47.389" v="8671"/>
        <pc:sldMkLst>
          <pc:docMk/>
          <pc:sldMk cId="2267652228" sldId="313"/>
        </pc:sldMkLst>
      </pc:sldChg>
      <pc:sldChg chg="new del ord">
        <pc:chgData name="김현준" userId="185f8337-2247-4f37-8bdb-f28dabdaedae" providerId="ADAL" clId="{8C121922-9E28-4218-AAAD-C9852E28E27E}" dt="2020-10-06T03:51:26.396" v="8669" actId="2696"/>
        <pc:sldMkLst>
          <pc:docMk/>
          <pc:sldMk cId="2465704245" sldId="313"/>
        </pc:sldMkLst>
      </pc:sldChg>
      <pc:sldChg chg="addSp delSp new del mod">
        <pc:chgData name="김현준" userId="185f8337-2247-4f37-8bdb-f28dabdaedae" providerId="ADAL" clId="{8C121922-9E28-4218-AAAD-C9852E28E27E}" dt="2020-10-06T03:59:31.311" v="8832" actId="2696"/>
        <pc:sldMkLst>
          <pc:docMk/>
          <pc:sldMk cId="3710650034" sldId="314"/>
        </pc:sldMkLst>
        <pc:spChg chg="add del">
          <ac:chgData name="김현준" userId="185f8337-2247-4f37-8bdb-f28dabdaedae" providerId="ADAL" clId="{8C121922-9E28-4218-AAAD-C9852E28E27E}" dt="2020-10-06T03:59:30.242" v="8831" actId="22"/>
          <ac:spMkLst>
            <pc:docMk/>
            <pc:sldMk cId="3710650034" sldId="314"/>
            <ac:spMk id="5" creationId="{DA82B7A2-D5A7-43EA-867F-57996F9E88AD}"/>
          </ac:spMkLst>
        </pc:spChg>
        <pc:spChg chg="add del">
          <ac:chgData name="김현준" userId="185f8337-2247-4f37-8bdb-f28dabdaedae" providerId="ADAL" clId="{8C121922-9E28-4218-AAAD-C9852E28E27E}" dt="2020-10-06T03:59:30.242" v="8831" actId="22"/>
          <ac:spMkLst>
            <pc:docMk/>
            <pc:sldMk cId="3710650034" sldId="314"/>
            <ac:spMk id="7" creationId="{4411C58F-6F54-43FC-B317-8663569CB9B7}"/>
          </ac:spMkLst>
        </pc:spChg>
      </pc:sldChg>
      <pc:sldChg chg="addSp delSp modSp add mod">
        <pc:chgData name="김현준" userId="185f8337-2247-4f37-8bdb-f28dabdaedae" providerId="ADAL" clId="{8C121922-9E28-4218-AAAD-C9852E28E27E}" dt="2020-10-06T04:02:20.768" v="8923" actId="1076"/>
        <pc:sldMkLst>
          <pc:docMk/>
          <pc:sldMk cId="3970884382" sldId="314"/>
        </pc:sldMkLst>
        <pc:spChg chg="mod">
          <ac:chgData name="김현준" userId="185f8337-2247-4f37-8bdb-f28dabdaedae" providerId="ADAL" clId="{8C121922-9E28-4218-AAAD-C9852E28E27E}" dt="2020-10-06T04:00:39.004" v="8851" actId="1076"/>
          <ac:spMkLst>
            <pc:docMk/>
            <pc:sldMk cId="3970884382" sldId="314"/>
            <ac:spMk id="3" creationId="{E812084D-BA11-4D53-BEAA-6A7197153F6F}"/>
          </ac:spMkLst>
        </pc:spChg>
        <pc:spChg chg="add mod">
          <ac:chgData name="김현준" userId="185f8337-2247-4f37-8bdb-f28dabdaedae" providerId="ADAL" clId="{8C121922-9E28-4218-AAAD-C9852E28E27E}" dt="2020-10-06T04:02:20.768" v="8923" actId="1076"/>
          <ac:spMkLst>
            <pc:docMk/>
            <pc:sldMk cId="3970884382" sldId="314"/>
            <ac:spMk id="4" creationId="{0CF8F8E1-52B1-49F0-A06C-3CBB1771AC93}"/>
          </ac:spMkLst>
        </pc:spChg>
        <pc:spChg chg="add mod">
          <ac:chgData name="김현준" userId="185f8337-2247-4f37-8bdb-f28dabdaedae" providerId="ADAL" clId="{8C121922-9E28-4218-AAAD-C9852E28E27E}" dt="2020-10-06T04:02:12.439" v="8921" actId="113"/>
          <ac:spMkLst>
            <pc:docMk/>
            <pc:sldMk cId="3970884382" sldId="314"/>
            <ac:spMk id="8" creationId="{F766120A-25DD-45AB-B635-A2F0118D887D}"/>
          </ac:spMkLst>
        </pc:spChg>
        <pc:spChg chg="add del">
          <ac:chgData name="김현준" userId="185f8337-2247-4f37-8bdb-f28dabdaedae" providerId="ADAL" clId="{8C121922-9E28-4218-AAAD-C9852E28E27E}" dt="2020-10-06T04:00:51.647" v="8855" actId="22"/>
          <ac:spMkLst>
            <pc:docMk/>
            <pc:sldMk cId="3970884382" sldId="314"/>
            <ac:spMk id="9" creationId="{E97C6695-63E5-4BDB-93BB-451183D6497C}"/>
          </ac:spMkLst>
        </pc:spChg>
        <pc:spChg chg="mod">
          <ac:chgData name="김현준" userId="185f8337-2247-4f37-8bdb-f28dabdaedae" providerId="ADAL" clId="{8C121922-9E28-4218-AAAD-C9852E28E27E}" dt="2020-10-06T04:02:19.229" v="8922" actId="1076"/>
          <ac:spMkLst>
            <pc:docMk/>
            <pc:sldMk cId="3970884382" sldId="314"/>
            <ac:spMk id="10" creationId="{9EF757BF-FAD7-4314-B536-216317969FC6}"/>
          </ac:spMkLst>
        </pc:spChg>
      </pc:sldChg>
      <pc:sldMasterChg chg="delSp mod modSldLayout">
        <pc:chgData name="김현준" userId="185f8337-2247-4f37-8bdb-f28dabdaedae" providerId="ADAL" clId="{8C121922-9E28-4218-AAAD-C9852E28E27E}" dt="2020-10-06T02:46:22.858" v="7200" actId="1076"/>
        <pc:sldMasterMkLst>
          <pc:docMk/>
          <pc:sldMasterMk cId="2106993273" sldId="2147483648"/>
        </pc:sldMasterMkLst>
        <pc:picChg chg="del">
          <ac:chgData name="김현준" userId="185f8337-2247-4f37-8bdb-f28dabdaedae" providerId="ADAL" clId="{8C121922-9E28-4218-AAAD-C9852E28E27E}" dt="2020-10-05T11:48:45.774" v="5" actId="21"/>
          <ac:picMkLst>
            <pc:docMk/>
            <pc:sldMasterMk cId="2106993273" sldId="2147483648"/>
            <ac:picMk id="9" creationId="{00000000-0000-0000-0000-000000000000}"/>
          </ac:picMkLst>
        </pc:picChg>
        <pc:sldLayoutChg chg="addSp delSp modSp mod">
          <pc:chgData name="김현준" userId="185f8337-2247-4f37-8bdb-f28dabdaedae" providerId="ADAL" clId="{8C121922-9E28-4218-AAAD-C9852E28E27E}" dt="2020-10-06T02:46:22.858" v="7200" actId="1076"/>
          <pc:sldLayoutMkLst>
            <pc:docMk/>
            <pc:sldMasterMk cId="2106993273" sldId="2147483648"/>
            <pc:sldLayoutMk cId="819850573" sldId="2147483650"/>
          </pc:sldLayoutMkLst>
          <pc:spChg chg="add mod">
            <ac:chgData name="김현준" userId="185f8337-2247-4f37-8bdb-f28dabdaedae" providerId="ADAL" clId="{8C121922-9E28-4218-AAAD-C9852E28E27E}" dt="2020-10-06T02:46:22.858" v="7200" actId="1076"/>
            <ac:spMkLst>
              <pc:docMk/>
              <pc:sldMasterMk cId="2106993273" sldId="2147483648"/>
              <pc:sldLayoutMk cId="819850573" sldId="2147483650"/>
              <ac:spMk id="3" creationId="{ECF87C35-A038-4433-B8E2-26EAF9221144}"/>
            </ac:spMkLst>
          </pc:spChg>
          <pc:spChg chg="del">
            <ac:chgData name="김현준" userId="185f8337-2247-4f37-8bdb-f28dabdaedae" providerId="ADAL" clId="{8C121922-9E28-4218-AAAD-C9852E28E27E}" dt="2020-10-06T02:46:19.711" v="7198" actId="478"/>
            <ac:spMkLst>
              <pc:docMk/>
              <pc:sldMasterMk cId="2106993273" sldId="2147483648"/>
              <pc:sldLayoutMk cId="819850573" sldId="2147483650"/>
              <ac:spMk id="20" creationId="{00000000-0000-0000-0000-000000000000}"/>
            </ac:spMkLst>
          </pc:spChg>
        </pc:sldLayoutChg>
      </pc:sldMasterChg>
      <pc:sldMasterChg chg="delSldLayout modSldLayout">
        <pc:chgData name="김현준" userId="185f8337-2247-4f37-8bdb-f28dabdaedae" providerId="ADAL" clId="{8C121922-9E28-4218-AAAD-C9852E28E27E}" dt="2020-10-05T17:04:21.003" v="3155" actId="2696"/>
        <pc:sldMasterMkLst>
          <pc:docMk/>
          <pc:sldMasterMk cId="2596665167" sldId="2147483664"/>
        </pc:sldMasterMkLst>
        <pc:sldLayoutChg chg="delSp mod">
          <pc:chgData name="김현준" userId="185f8337-2247-4f37-8bdb-f28dabdaedae" providerId="ADAL" clId="{8C121922-9E28-4218-AAAD-C9852E28E27E}" dt="2020-10-05T11:48:37.284" v="2" actId="21"/>
          <pc:sldLayoutMkLst>
            <pc:docMk/>
            <pc:sldMasterMk cId="2596665167" sldId="2147483664"/>
            <pc:sldLayoutMk cId="1868263382" sldId="2147483665"/>
          </pc:sldLayoutMkLst>
          <pc:spChg chg="del">
            <ac:chgData name="김현준" userId="185f8337-2247-4f37-8bdb-f28dabdaedae" providerId="ADAL" clId="{8C121922-9E28-4218-AAAD-C9852E28E27E}" dt="2020-10-05T11:48:37.284" v="2" actId="21"/>
            <ac:spMkLst>
              <pc:docMk/>
              <pc:sldMasterMk cId="2596665167" sldId="2147483664"/>
              <pc:sldLayoutMk cId="1868263382" sldId="2147483665"/>
              <ac:spMk id="4" creationId="{00000000-0000-0000-0000-000000000000}"/>
            </ac:spMkLst>
          </pc:spChg>
          <pc:picChg chg="del">
            <ac:chgData name="김현준" userId="185f8337-2247-4f37-8bdb-f28dabdaedae" providerId="ADAL" clId="{8C121922-9E28-4218-AAAD-C9852E28E27E}" dt="2020-10-05T11:48:34.001" v="0" actId="21"/>
            <ac:picMkLst>
              <pc:docMk/>
              <pc:sldMasterMk cId="2596665167" sldId="2147483664"/>
              <pc:sldLayoutMk cId="1868263382" sldId="2147483665"/>
              <ac:picMk id="8" creationId="{00000000-0000-0000-0000-000000000000}"/>
            </ac:picMkLst>
          </pc:picChg>
          <pc:picChg chg="del">
            <ac:chgData name="김현준" userId="185f8337-2247-4f37-8bdb-f28dabdaedae" providerId="ADAL" clId="{8C121922-9E28-4218-AAAD-C9852E28E27E}" dt="2020-10-05T11:48:35.247" v="1" actId="21"/>
            <ac:picMkLst>
              <pc:docMk/>
              <pc:sldMasterMk cId="2596665167" sldId="2147483664"/>
              <pc:sldLayoutMk cId="1868263382" sldId="2147483665"/>
              <ac:picMk id="9" creationId="{00000000-0000-0000-0000-000000000000}"/>
            </ac:picMkLst>
          </pc:picChg>
        </pc:sldLayoutChg>
        <pc:sldLayoutChg chg="delSp mod">
          <pc:chgData name="김현준" userId="185f8337-2247-4f37-8bdb-f28dabdaedae" providerId="ADAL" clId="{8C121922-9E28-4218-AAAD-C9852E28E27E}" dt="2020-10-05T11:48:40.464" v="3" actId="21"/>
          <pc:sldLayoutMkLst>
            <pc:docMk/>
            <pc:sldMasterMk cId="2596665167" sldId="2147483664"/>
            <pc:sldLayoutMk cId="2249147535" sldId="2147483666"/>
          </pc:sldLayoutMkLst>
          <pc:picChg chg="del">
            <ac:chgData name="김현준" userId="185f8337-2247-4f37-8bdb-f28dabdaedae" providerId="ADAL" clId="{8C121922-9E28-4218-AAAD-C9852E28E27E}" dt="2020-10-05T11:48:40.464" v="3" actId="21"/>
            <ac:picMkLst>
              <pc:docMk/>
              <pc:sldMasterMk cId="2596665167" sldId="2147483664"/>
              <pc:sldLayoutMk cId="2249147535" sldId="2147483666"/>
              <ac:picMk id="22" creationId="{00000000-0000-0000-0000-000000000000}"/>
            </ac:picMkLst>
          </pc:picChg>
        </pc:sldLayoutChg>
        <pc:sldLayoutChg chg="delSp mod">
          <pc:chgData name="김현준" userId="185f8337-2247-4f37-8bdb-f28dabdaedae" providerId="ADAL" clId="{8C121922-9E28-4218-AAAD-C9852E28E27E}" dt="2020-10-05T11:48:42.745" v="4" actId="21"/>
          <pc:sldLayoutMkLst>
            <pc:docMk/>
            <pc:sldMasterMk cId="2596665167" sldId="2147483664"/>
            <pc:sldLayoutMk cId="1329438164" sldId="2147483669"/>
          </pc:sldLayoutMkLst>
          <pc:picChg chg="del">
            <ac:chgData name="김현준" userId="185f8337-2247-4f37-8bdb-f28dabdaedae" providerId="ADAL" clId="{8C121922-9E28-4218-AAAD-C9852E28E27E}" dt="2020-10-05T11:48:42.745" v="4" actId="21"/>
            <ac:picMkLst>
              <pc:docMk/>
              <pc:sldMasterMk cId="2596665167" sldId="2147483664"/>
              <pc:sldLayoutMk cId="1329438164" sldId="2147483669"/>
              <ac:picMk id="6" creationId="{00000000-0000-0000-0000-000000000000}"/>
            </ac:picMkLst>
          </pc:picChg>
        </pc:sldLayoutChg>
        <pc:sldLayoutChg chg="del">
          <pc:chgData name="김현준" userId="185f8337-2247-4f37-8bdb-f28dabdaedae" providerId="ADAL" clId="{8C121922-9E28-4218-AAAD-C9852E28E27E}" dt="2020-10-05T17:04:21.003" v="3155" actId="2696"/>
          <pc:sldLayoutMkLst>
            <pc:docMk/>
            <pc:sldMasterMk cId="2596665167" sldId="2147483664"/>
            <pc:sldLayoutMk cId="2171536376" sldId="2147483670"/>
          </pc:sldLayoutMkLst>
        </pc:sldLayoutChg>
      </pc:sldMasterChg>
    </pc:docChg>
  </pc:docChgLst>
  <pc:docChgLst>
    <pc:chgData name="김현준" userId="185f8337-2247-4f37-8bdb-f28dabdaedae" providerId="ADAL" clId="{89B68FC2-379C-0346-9076-2B61E5C187B7}"/>
    <pc:docChg chg="undo custSel addSld delSld modSld sldOrd">
      <pc:chgData name="김현준" userId="185f8337-2247-4f37-8bdb-f28dabdaedae" providerId="ADAL" clId="{89B68FC2-379C-0346-9076-2B61E5C187B7}" dt="2020-10-06T04:49:46.497" v="268" actId="1036"/>
      <pc:docMkLst>
        <pc:docMk/>
      </pc:docMkLst>
      <pc:sldChg chg="modSp">
        <pc:chgData name="김현준" userId="185f8337-2247-4f37-8bdb-f28dabdaedae" providerId="ADAL" clId="{89B68FC2-379C-0346-9076-2B61E5C187B7}" dt="2020-10-06T04:40:46.807" v="96" actId="1076"/>
        <pc:sldMkLst>
          <pc:docMk/>
          <pc:sldMk cId="4252412619" sldId="288"/>
        </pc:sldMkLst>
        <pc:spChg chg="mod">
          <ac:chgData name="김현준" userId="185f8337-2247-4f37-8bdb-f28dabdaedae" providerId="ADAL" clId="{89B68FC2-379C-0346-9076-2B61E5C187B7}" dt="2020-10-06T04:40:46.807" v="96" actId="1076"/>
          <ac:spMkLst>
            <pc:docMk/>
            <pc:sldMk cId="4252412619" sldId="288"/>
            <ac:spMk id="20" creationId="{4BE1CE96-5CE7-4F63-9F0B-92E56DE9A133}"/>
          </ac:spMkLst>
        </pc:spChg>
      </pc:sldChg>
      <pc:sldChg chg="modNotesTx">
        <pc:chgData name="김현준" userId="185f8337-2247-4f37-8bdb-f28dabdaedae" providerId="ADAL" clId="{89B68FC2-379C-0346-9076-2B61E5C187B7}" dt="2020-10-06T04:39:15.455" v="95" actId="20577"/>
        <pc:sldMkLst>
          <pc:docMk/>
          <pc:sldMk cId="2767945805" sldId="293"/>
        </pc:sldMkLst>
      </pc:sldChg>
      <pc:sldChg chg="modSp">
        <pc:chgData name="김현준" userId="185f8337-2247-4f37-8bdb-f28dabdaedae" providerId="ADAL" clId="{89B68FC2-379C-0346-9076-2B61E5C187B7}" dt="2020-10-06T03:01:35.203" v="9" actId="1036"/>
        <pc:sldMkLst>
          <pc:docMk/>
          <pc:sldMk cId="2256659388" sldId="297"/>
        </pc:sldMkLst>
        <pc:spChg chg="mod">
          <ac:chgData name="김현준" userId="185f8337-2247-4f37-8bdb-f28dabdaedae" providerId="ADAL" clId="{89B68FC2-379C-0346-9076-2B61E5C187B7}" dt="2020-10-06T03:01:35.203" v="9" actId="1036"/>
          <ac:spMkLst>
            <pc:docMk/>
            <pc:sldMk cId="2256659388" sldId="297"/>
            <ac:spMk id="26" creationId="{0F48AF5A-43C8-44C4-8EA0-38FEC463236A}"/>
          </ac:spMkLst>
        </pc:spChg>
        <pc:spChg chg="mod">
          <ac:chgData name="김현준" userId="185f8337-2247-4f37-8bdb-f28dabdaedae" providerId="ADAL" clId="{89B68FC2-379C-0346-9076-2B61E5C187B7}" dt="2020-10-06T03:01:35.203" v="9" actId="1036"/>
          <ac:spMkLst>
            <pc:docMk/>
            <pc:sldMk cId="2256659388" sldId="297"/>
            <ac:spMk id="34" creationId="{99D0C345-5B8B-4933-B17F-C75411C2CF95}"/>
          </ac:spMkLst>
        </pc:spChg>
        <pc:spChg chg="mod">
          <ac:chgData name="김현준" userId="185f8337-2247-4f37-8bdb-f28dabdaedae" providerId="ADAL" clId="{89B68FC2-379C-0346-9076-2B61E5C187B7}" dt="2020-10-06T03:01:35.203" v="9" actId="1036"/>
          <ac:spMkLst>
            <pc:docMk/>
            <pc:sldMk cId="2256659388" sldId="297"/>
            <ac:spMk id="42" creationId="{5E9EB6A1-CE93-43DA-B85A-B1270360998A}"/>
          </ac:spMkLst>
        </pc:spChg>
        <pc:grpChg chg="mod">
          <ac:chgData name="김현준" userId="185f8337-2247-4f37-8bdb-f28dabdaedae" providerId="ADAL" clId="{89B68FC2-379C-0346-9076-2B61E5C187B7}" dt="2020-10-06T03:01:35.203" v="9" actId="1036"/>
          <ac:grpSpMkLst>
            <pc:docMk/>
            <pc:sldMk cId="2256659388" sldId="297"/>
            <ac:grpSpMk id="22" creationId="{05B2E1B1-1659-4A3E-8BDA-920F39D17417}"/>
          </ac:grpSpMkLst>
        </pc:grpChg>
        <pc:grpChg chg="mod">
          <ac:chgData name="김현준" userId="185f8337-2247-4f37-8bdb-f28dabdaedae" providerId="ADAL" clId="{89B68FC2-379C-0346-9076-2B61E5C187B7}" dt="2020-10-06T03:01:35.203" v="9" actId="1036"/>
          <ac:grpSpMkLst>
            <pc:docMk/>
            <pc:sldMk cId="2256659388" sldId="297"/>
            <ac:grpSpMk id="31" creationId="{1581EC9A-C873-4879-9DA7-58D387C0992F}"/>
          </ac:grpSpMkLst>
        </pc:grpChg>
        <pc:grpChg chg="mod">
          <ac:chgData name="김현준" userId="185f8337-2247-4f37-8bdb-f28dabdaedae" providerId="ADAL" clId="{89B68FC2-379C-0346-9076-2B61E5C187B7}" dt="2020-10-06T03:01:35.203" v="9" actId="1036"/>
          <ac:grpSpMkLst>
            <pc:docMk/>
            <pc:sldMk cId="2256659388" sldId="297"/>
            <ac:grpSpMk id="39" creationId="{78C041A1-62D7-4EE0-BBF9-507C7CA391F2}"/>
          </ac:grpSpMkLst>
        </pc:grpChg>
      </pc:sldChg>
      <pc:sldChg chg="modSp">
        <pc:chgData name="김현준" userId="185f8337-2247-4f37-8bdb-f28dabdaedae" providerId="ADAL" clId="{89B68FC2-379C-0346-9076-2B61E5C187B7}" dt="2020-10-06T04:44:49.467" v="105" actId="1035"/>
        <pc:sldMkLst>
          <pc:docMk/>
          <pc:sldMk cId="4214603105" sldId="298"/>
        </pc:sldMkLst>
        <pc:spChg chg="mod">
          <ac:chgData name="김현준" userId="185f8337-2247-4f37-8bdb-f28dabdaedae" providerId="ADAL" clId="{89B68FC2-379C-0346-9076-2B61E5C187B7}" dt="2020-10-06T04:44:49.467" v="105" actId="1035"/>
          <ac:spMkLst>
            <pc:docMk/>
            <pc:sldMk cId="4214603105" sldId="298"/>
            <ac:spMk id="32" creationId="{55F9DF0F-2FE4-4EDA-8FB0-7E7D0517DF48}"/>
          </ac:spMkLst>
        </pc:spChg>
      </pc:sldChg>
      <pc:sldChg chg="addSp modSp">
        <pc:chgData name="김현준" userId="185f8337-2247-4f37-8bdb-f28dabdaedae" providerId="ADAL" clId="{89B68FC2-379C-0346-9076-2B61E5C187B7}" dt="2020-10-06T04:47:27.498" v="262" actId="207"/>
        <pc:sldMkLst>
          <pc:docMk/>
          <pc:sldMk cId="3417576694" sldId="299"/>
        </pc:sldMkLst>
        <pc:spChg chg="add mod">
          <ac:chgData name="김현준" userId="185f8337-2247-4f37-8bdb-f28dabdaedae" providerId="ADAL" clId="{89B68FC2-379C-0346-9076-2B61E5C187B7}" dt="2020-10-06T04:47:27.498" v="262" actId="207"/>
          <ac:spMkLst>
            <pc:docMk/>
            <pc:sldMk cId="3417576694" sldId="299"/>
            <ac:spMk id="8" creationId="{C14951ED-4D8C-E740-B419-DF5E53A82524}"/>
          </ac:spMkLst>
        </pc:spChg>
        <pc:spChg chg="mod">
          <ac:chgData name="김현준" userId="185f8337-2247-4f37-8bdb-f28dabdaedae" providerId="ADAL" clId="{89B68FC2-379C-0346-9076-2B61E5C187B7}" dt="2020-10-06T04:46:15.858" v="140" actId="1076"/>
          <ac:spMkLst>
            <pc:docMk/>
            <pc:sldMk cId="3417576694" sldId="299"/>
            <ac:spMk id="10" creationId="{760BBB9F-BE23-42E1-8D56-B2A53737E176}"/>
          </ac:spMkLst>
        </pc:spChg>
        <pc:spChg chg="mod">
          <ac:chgData name="김현준" userId="185f8337-2247-4f37-8bdb-f28dabdaedae" providerId="ADAL" clId="{89B68FC2-379C-0346-9076-2B61E5C187B7}" dt="2020-10-06T04:46:07.390" v="136" actId="1036"/>
          <ac:spMkLst>
            <pc:docMk/>
            <pc:sldMk cId="3417576694" sldId="299"/>
            <ac:spMk id="11" creationId="{AA7B5AF2-95E6-444E-8B3F-51373EAC10F0}"/>
          </ac:spMkLst>
        </pc:spChg>
        <pc:spChg chg="mod">
          <ac:chgData name="김현준" userId="185f8337-2247-4f37-8bdb-f28dabdaedae" providerId="ADAL" clId="{89B68FC2-379C-0346-9076-2B61E5C187B7}" dt="2020-10-06T04:46:17.399" v="141" actId="1076"/>
          <ac:spMkLst>
            <pc:docMk/>
            <pc:sldMk cId="3417576694" sldId="299"/>
            <ac:spMk id="13" creationId="{256F4EAE-B9EC-44BB-92E4-57AB47DAAE63}"/>
          </ac:spMkLst>
        </pc:spChg>
      </pc:sldChg>
      <pc:sldChg chg="del">
        <pc:chgData name="김현준" userId="185f8337-2247-4f37-8bdb-f28dabdaedae" providerId="ADAL" clId="{89B68FC2-379C-0346-9076-2B61E5C187B7}" dt="2020-10-06T04:33:33.902" v="11" actId="2696"/>
        <pc:sldMkLst>
          <pc:docMk/>
          <pc:sldMk cId="1459833428" sldId="302"/>
        </pc:sldMkLst>
      </pc:sldChg>
      <pc:sldChg chg="ord">
        <pc:chgData name="김현준" userId="185f8337-2247-4f37-8bdb-f28dabdaedae" providerId="ADAL" clId="{89B68FC2-379C-0346-9076-2B61E5C187B7}" dt="2020-10-06T04:44:00.694" v="102"/>
        <pc:sldMkLst>
          <pc:docMk/>
          <pc:sldMk cId="1772309017" sldId="313"/>
        </pc:sldMkLst>
      </pc:sldChg>
      <pc:sldChg chg="addSp modSp add">
        <pc:chgData name="김현준" userId="185f8337-2247-4f37-8bdb-f28dabdaedae" providerId="ADAL" clId="{89B68FC2-379C-0346-9076-2B61E5C187B7}" dt="2020-10-06T04:49:46.497" v="268" actId="1036"/>
        <pc:sldMkLst>
          <pc:docMk/>
          <pc:sldMk cId="187265287" sldId="315"/>
        </pc:sldMkLst>
        <pc:spChg chg="mod">
          <ac:chgData name="김현준" userId="185f8337-2247-4f37-8bdb-f28dabdaedae" providerId="ADAL" clId="{89B68FC2-379C-0346-9076-2B61E5C187B7}" dt="2020-10-06T04:49:46.497" v="268" actId="1036"/>
          <ac:spMkLst>
            <pc:docMk/>
            <pc:sldMk cId="187265287" sldId="315"/>
            <ac:spMk id="6" creationId="{E682A30D-D770-4708-AEF3-511CCC0F2855}"/>
          </ac:spMkLst>
        </pc:spChg>
        <pc:spChg chg="add mod">
          <ac:chgData name="김현준" userId="185f8337-2247-4f37-8bdb-f28dabdaedae" providerId="ADAL" clId="{89B68FC2-379C-0346-9076-2B61E5C187B7}" dt="2020-10-06T04:36:30.937" v="22" actId="14100"/>
          <ac:spMkLst>
            <pc:docMk/>
            <pc:sldMk cId="187265287" sldId="315"/>
            <ac:spMk id="10" creationId="{6E3EB9E4-4447-8841-9C84-64B2D1D5F8CC}"/>
          </ac:spMkLst>
        </pc:spChg>
        <pc:spChg chg="mod">
          <ac:chgData name="김현준" userId="185f8337-2247-4f37-8bdb-f28dabdaedae" providerId="ADAL" clId="{89B68FC2-379C-0346-9076-2B61E5C187B7}" dt="2020-10-06T04:47:54.740" v="264" actId="20577"/>
          <ac:spMkLst>
            <pc:docMk/>
            <pc:sldMk cId="187265287" sldId="315"/>
            <ac:spMk id="23" creationId="{D1DC4BB6-8FE0-4536-80E9-F26F4E6F41F3}"/>
          </ac:spMkLst>
        </pc:spChg>
        <pc:picChg chg="mod">
          <ac:chgData name="김현준" userId="185f8337-2247-4f37-8bdb-f28dabdaedae" providerId="ADAL" clId="{89B68FC2-379C-0346-9076-2B61E5C187B7}" dt="2020-10-06T04:35:38.679" v="19" actId="1076"/>
          <ac:picMkLst>
            <pc:docMk/>
            <pc:sldMk cId="187265287" sldId="315"/>
            <ac:picMk id="3" creationId="{C66EAA8F-33FF-41F3-B80C-37A0B0A95A8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마이크로컨트롤러의</a:t>
            </a:r>
            <a:r>
              <a:rPr lang="ko-KR" altLang="en-US" dirty="0"/>
              <a:t> 전력분석기반 </a:t>
            </a:r>
            <a:r>
              <a:rPr lang="ko-KR" altLang="en-US" dirty="0" err="1"/>
              <a:t>에이식</a:t>
            </a:r>
            <a:r>
              <a:rPr lang="ko-KR" altLang="en-US" dirty="0"/>
              <a:t> 저항 </a:t>
            </a:r>
            <a:r>
              <a:rPr lang="ko-KR" altLang="en-US" dirty="0" err="1"/>
              <a:t>포우</a:t>
            </a:r>
            <a:r>
              <a:rPr lang="ko-KR" altLang="en-US" dirty="0"/>
              <a:t> 주제로 논문 발표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72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그림은 제안하는 기법의 블록생성 과정입니다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기존의 해시 기반 방식 중간에 </a:t>
            </a:r>
            <a:r>
              <a:rPr lang="en-US" altLang="ko-KR" dirty="0"/>
              <a:t>Microcontroller</a:t>
            </a:r>
            <a:r>
              <a:rPr lang="ko-KR" altLang="en-US" dirty="0"/>
              <a:t>에서 암호 모듈을 작동하는 과정이 포함되어 블록을 생성됩니다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암호 모듈의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ko-KR" altLang="en-US" dirty="0" err="1"/>
              <a:t>블록헤더를</a:t>
            </a:r>
            <a:r>
              <a:rPr lang="ko-KR" altLang="en-US" dirty="0"/>
              <a:t> </a:t>
            </a:r>
            <a:r>
              <a:rPr lang="ko-KR" altLang="en-US" dirty="0" err="1"/>
              <a:t>해싱한</a:t>
            </a:r>
            <a:r>
              <a:rPr lang="ko-KR" altLang="en-US" dirty="0"/>
              <a:t> 값과 </a:t>
            </a:r>
            <a:r>
              <a:rPr lang="en-US" altLang="ko-KR" dirty="0"/>
              <a:t>nonce </a:t>
            </a:r>
            <a:r>
              <a:rPr lang="ko-KR" altLang="en-US" dirty="0"/>
              <a:t>값을 입력으로 사용합니다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후 암호 모듈을 작동하는 과정에서 생기는 소비 전력 파형은 </a:t>
            </a:r>
            <a:r>
              <a:rPr lang="ko-KR" altLang="en-US" dirty="0" err="1"/>
              <a:t>블록헤더에</a:t>
            </a:r>
            <a:r>
              <a:rPr lang="ko-KR" altLang="en-US" dirty="0"/>
              <a:t> 추가되어 </a:t>
            </a:r>
            <a:r>
              <a:rPr lang="en-US" altLang="ko-KR" dirty="0"/>
              <a:t>Sha-256</a:t>
            </a:r>
            <a:r>
              <a:rPr lang="ko-KR" altLang="en-US" dirty="0" err="1"/>
              <a:t>과같은</a:t>
            </a:r>
            <a:r>
              <a:rPr lang="ko-KR" altLang="en-US" dirty="0"/>
              <a:t> 해시 함수 입력 값에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맞물린 </a:t>
            </a:r>
            <a:r>
              <a:rPr lang="ko-KR" altLang="en-US" dirty="0" err="1"/>
              <a:t>암호모듈의</a:t>
            </a:r>
            <a:r>
              <a:rPr lang="ko-KR" altLang="en-US" dirty="0"/>
              <a:t> </a:t>
            </a:r>
            <a:r>
              <a:rPr lang="ko-KR" altLang="en-US" dirty="0" err="1"/>
              <a:t>입력값과</a:t>
            </a:r>
            <a:r>
              <a:rPr lang="ko-KR" altLang="en-US" dirty="0"/>
              <a:t> 해시연산의 </a:t>
            </a:r>
            <a:r>
              <a:rPr lang="ko-KR" altLang="en-US" dirty="0" err="1"/>
              <a:t>입력값으로</a:t>
            </a:r>
            <a:r>
              <a:rPr lang="ko-KR" altLang="en-US" dirty="0"/>
              <a:t> 병렬적인 해시계산을 방해합니다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소비 전력 파형은 </a:t>
            </a:r>
            <a:r>
              <a:rPr lang="en-US" altLang="ko-KR" dirty="0"/>
              <a:t>Microcontroller</a:t>
            </a:r>
            <a:r>
              <a:rPr lang="ko-KR" altLang="en-US" dirty="0"/>
              <a:t>에서 연산을 수행한 증거로 작용합니다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그림은 제안하는 기법의 블록생성 과정입니다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기존의 해시 기반 방식 중간에 </a:t>
            </a:r>
            <a:r>
              <a:rPr lang="en-US" altLang="ko-KR" dirty="0"/>
              <a:t>Microcontroller</a:t>
            </a:r>
            <a:r>
              <a:rPr lang="ko-KR" altLang="en-US" dirty="0"/>
              <a:t>에서 암호 모듈을 작동하는 과정이 포함되어 블록을 생성됩니다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암호 모듈의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ko-KR" altLang="en-US" dirty="0" err="1"/>
              <a:t>블록헤더를</a:t>
            </a:r>
            <a:r>
              <a:rPr lang="ko-KR" altLang="en-US" dirty="0"/>
              <a:t> </a:t>
            </a:r>
            <a:r>
              <a:rPr lang="ko-KR" altLang="en-US" dirty="0" err="1"/>
              <a:t>해싱한</a:t>
            </a:r>
            <a:r>
              <a:rPr lang="ko-KR" altLang="en-US" dirty="0"/>
              <a:t> 값과 </a:t>
            </a:r>
            <a:r>
              <a:rPr lang="en-US" altLang="ko-KR" dirty="0"/>
              <a:t>nonce </a:t>
            </a:r>
            <a:r>
              <a:rPr lang="ko-KR" altLang="en-US" dirty="0"/>
              <a:t>값을 입력으로 사용합니다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후 암호 모듈을 작동하는 과정에서 생기는 소비 전력 파형은 </a:t>
            </a:r>
            <a:r>
              <a:rPr lang="ko-KR" altLang="en-US" dirty="0" err="1"/>
              <a:t>블록헤더에</a:t>
            </a:r>
            <a:r>
              <a:rPr lang="ko-KR" altLang="en-US" dirty="0"/>
              <a:t> 추가되어 </a:t>
            </a:r>
            <a:r>
              <a:rPr lang="en-US" altLang="ko-KR" dirty="0"/>
              <a:t>Sha-256</a:t>
            </a:r>
            <a:r>
              <a:rPr lang="ko-KR" altLang="en-US" dirty="0" err="1"/>
              <a:t>과같은</a:t>
            </a:r>
            <a:r>
              <a:rPr lang="ko-KR" altLang="en-US" dirty="0"/>
              <a:t> 해시 함수 입력 값에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맞물린 </a:t>
            </a:r>
            <a:r>
              <a:rPr lang="ko-KR" altLang="en-US" dirty="0" err="1"/>
              <a:t>암호모듈의</a:t>
            </a:r>
            <a:r>
              <a:rPr lang="ko-KR" altLang="en-US" dirty="0"/>
              <a:t> </a:t>
            </a:r>
            <a:r>
              <a:rPr lang="ko-KR" altLang="en-US" dirty="0" err="1"/>
              <a:t>입력값과</a:t>
            </a:r>
            <a:r>
              <a:rPr lang="ko-KR" altLang="en-US" dirty="0"/>
              <a:t> 해시연산의 </a:t>
            </a:r>
            <a:r>
              <a:rPr lang="ko-KR" altLang="en-US" dirty="0" err="1"/>
              <a:t>입력값으로</a:t>
            </a:r>
            <a:r>
              <a:rPr lang="ko-KR" altLang="en-US" dirty="0"/>
              <a:t> 병렬적인 해시계산을 방해합니다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소비 전력 파형은 </a:t>
            </a:r>
            <a:r>
              <a:rPr lang="en-US" altLang="ko-KR" dirty="0"/>
              <a:t>Microcontroller</a:t>
            </a:r>
            <a:r>
              <a:rPr lang="ko-KR" altLang="en-US" dirty="0"/>
              <a:t>에서 연산을 수행한 증거로 작용합니다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11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검증시에는 </a:t>
            </a:r>
            <a:r>
              <a:rPr lang="en-US" altLang="ko-KR" dirty="0"/>
              <a:t>2</a:t>
            </a:r>
            <a:r>
              <a:rPr lang="ko-KR" altLang="en-US" dirty="0"/>
              <a:t>가지 조건을 확인합니다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블록 체인에서 생성 된 블록은 다른 노드로 전파되고 </a:t>
            </a:r>
            <a:r>
              <a:rPr lang="ko-KR" altLang="en-US" dirty="0" err="1"/>
              <a:t>블록헤더의</a:t>
            </a:r>
            <a:r>
              <a:rPr lang="ko-KR" altLang="en-US" dirty="0"/>
              <a:t> </a:t>
            </a:r>
            <a:r>
              <a:rPr lang="ko-KR" altLang="en-US" dirty="0" err="1"/>
              <a:t>해시값을</a:t>
            </a:r>
            <a:r>
              <a:rPr lang="ko-KR" altLang="en-US" dirty="0"/>
              <a:t> 기반으로 해시 값이 목표 값 보다 작은 지 확인하는 과정</a:t>
            </a:r>
          </a:p>
          <a:p>
            <a:endParaRPr lang="ko-KR" altLang="en-US" dirty="0"/>
          </a:p>
          <a:p>
            <a:r>
              <a:rPr lang="ko-KR" altLang="en-US" dirty="0"/>
              <a:t>그리고 검증자가 헤더 정보로 </a:t>
            </a:r>
            <a:r>
              <a:rPr lang="ko-KR" altLang="en-US" dirty="0" err="1"/>
              <a:t>암호모듈을</a:t>
            </a:r>
            <a:r>
              <a:rPr lang="ko-KR" altLang="en-US" dirty="0"/>
              <a:t> </a:t>
            </a:r>
            <a:r>
              <a:rPr lang="ko-KR" altLang="en-US" dirty="0" err="1"/>
              <a:t>동작시켜</a:t>
            </a:r>
            <a:r>
              <a:rPr lang="ko-KR" altLang="en-US" dirty="0"/>
              <a:t> 생성된 소비 전력 파형과 </a:t>
            </a:r>
            <a:r>
              <a:rPr lang="ko-KR" altLang="en-US" dirty="0" err="1"/>
              <a:t>블록헤더에</a:t>
            </a:r>
            <a:r>
              <a:rPr lang="ko-KR" altLang="en-US" dirty="0"/>
              <a:t> 소비전력 파형의 상관관계 비교하여 같은 입력을 사용하였는지 여부 확인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통해서 블록 작성자가 헤더 정보와 동일한 코드와 입력 값으로 </a:t>
            </a:r>
            <a:r>
              <a:rPr lang="en-US" altLang="ko-KR" dirty="0"/>
              <a:t>Microcontroller </a:t>
            </a:r>
            <a:r>
              <a:rPr lang="ko-KR" altLang="en-US" dirty="0"/>
              <a:t>에서 작업하여 올바르게 블록을 생성 했음을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00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검증시에는 </a:t>
            </a:r>
            <a:r>
              <a:rPr lang="en-US" altLang="ko-KR" dirty="0"/>
              <a:t>2</a:t>
            </a:r>
            <a:r>
              <a:rPr lang="ko-KR" altLang="en-US" dirty="0"/>
              <a:t>가지 조건을 확인합니다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블록 체인에서 생성 된 블록은 다른 노드로 전파되고 </a:t>
            </a:r>
            <a:r>
              <a:rPr lang="ko-KR" altLang="en-US" dirty="0" err="1"/>
              <a:t>블록헤더의</a:t>
            </a:r>
            <a:r>
              <a:rPr lang="ko-KR" altLang="en-US" dirty="0"/>
              <a:t> </a:t>
            </a:r>
            <a:r>
              <a:rPr lang="ko-KR" altLang="en-US" dirty="0" err="1"/>
              <a:t>해시값을</a:t>
            </a:r>
            <a:r>
              <a:rPr lang="ko-KR" altLang="en-US" dirty="0"/>
              <a:t> 기반으로 해시 값이 목표 값 보다 작은 지 확인하는 과정</a:t>
            </a:r>
          </a:p>
          <a:p>
            <a:endParaRPr lang="ko-KR" altLang="en-US" dirty="0"/>
          </a:p>
          <a:p>
            <a:r>
              <a:rPr lang="ko-KR" altLang="en-US" dirty="0"/>
              <a:t>그리고 검증자가 헤더 정보로 </a:t>
            </a:r>
            <a:r>
              <a:rPr lang="ko-KR" altLang="en-US" dirty="0" err="1"/>
              <a:t>암호모듈을</a:t>
            </a:r>
            <a:r>
              <a:rPr lang="ko-KR" altLang="en-US" dirty="0"/>
              <a:t> </a:t>
            </a:r>
            <a:r>
              <a:rPr lang="ko-KR" altLang="en-US" dirty="0" err="1"/>
              <a:t>동작시켜</a:t>
            </a:r>
            <a:r>
              <a:rPr lang="ko-KR" altLang="en-US" dirty="0"/>
              <a:t> 생성된 소비 전력 파형과 </a:t>
            </a:r>
            <a:r>
              <a:rPr lang="ko-KR" altLang="en-US" dirty="0" err="1"/>
              <a:t>블록헤더에</a:t>
            </a:r>
            <a:r>
              <a:rPr lang="ko-KR" altLang="en-US" dirty="0"/>
              <a:t> 소비전력 파형의 상관관계 비교하여 같은 입력을 사용하였는지 여부 확인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통해서 블록 작성자가 헤더 정보와 동일한 코드와 입력 값으로 </a:t>
            </a:r>
            <a:r>
              <a:rPr lang="en-US" altLang="ko-KR" dirty="0"/>
              <a:t>Microcontroller </a:t>
            </a:r>
            <a:r>
              <a:rPr lang="ko-KR" altLang="en-US" dirty="0"/>
              <a:t>에서 작업하여 올바르게 블록을 생성 했음을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09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제안기법은 소비 전력 파형이 작동하는 프로그램의 입력 값에 따라 다르게 나타나는 점을 기반으로</a:t>
            </a:r>
          </a:p>
          <a:p>
            <a:endParaRPr lang="ko-KR" altLang="en-US" dirty="0"/>
          </a:p>
          <a:p>
            <a:r>
              <a:rPr lang="ko-KR" altLang="en-US" dirty="0"/>
              <a:t>‘같은 입력 값을 사용했음을 구분 할 수 있다’ 라는 조건으로 진행</a:t>
            </a:r>
          </a:p>
          <a:p>
            <a:endParaRPr lang="ko-KR" altLang="en-US" dirty="0"/>
          </a:p>
          <a:p>
            <a:r>
              <a:rPr lang="ko-KR" altLang="en-US" dirty="0"/>
              <a:t>우리는 이 조건이 성립하는 것을 확인하기위해 마이크로 컨트롤러에서 </a:t>
            </a:r>
            <a:r>
              <a:rPr lang="ko-KR" altLang="en-US" dirty="0" err="1"/>
              <a:t>암호모듈이</a:t>
            </a:r>
            <a:r>
              <a:rPr lang="ko-KR" altLang="en-US" dirty="0"/>
              <a:t> 작동하며 발생하는 파형의 상관계수를 비교하였습니다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수집환경은 </a:t>
            </a:r>
            <a:r>
              <a:rPr lang="en-US" altLang="ko-KR" dirty="0" err="1"/>
              <a:t>ChipWhispererLite</a:t>
            </a:r>
            <a:r>
              <a:rPr lang="en-US" altLang="ko-KR" dirty="0"/>
              <a:t> XMEGA </a:t>
            </a:r>
            <a:r>
              <a:rPr lang="ko-KR" altLang="en-US" dirty="0"/>
              <a:t>장치에서 진행되며</a:t>
            </a:r>
          </a:p>
          <a:p>
            <a:endParaRPr lang="ko-KR" altLang="en-US" dirty="0"/>
          </a:p>
          <a:p>
            <a:r>
              <a:rPr lang="ko-KR" altLang="en-US" dirty="0"/>
              <a:t>샘플링 속도는  </a:t>
            </a:r>
            <a:r>
              <a:rPr lang="en-US" altLang="ko-KR" dirty="0"/>
              <a:t>7.38 </a:t>
            </a:r>
            <a:r>
              <a:rPr lang="ko-KR" altLang="en-US" dirty="0" err="1"/>
              <a:t>밀리언</a:t>
            </a:r>
            <a:r>
              <a:rPr lang="ko-KR" altLang="en-US" dirty="0"/>
              <a:t> 세컨드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암호모듈은</a:t>
            </a:r>
            <a:r>
              <a:rPr lang="ko-KR" altLang="en-US" dirty="0"/>
              <a:t> </a:t>
            </a:r>
            <a:r>
              <a:rPr lang="en-US" altLang="ko-KR" dirty="0"/>
              <a:t>C </a:t>
            </a:r>
            <a:r>
              <a:rPr lang="ko-KR" altLang="en-US" dirty="0"/>
              <a:t>언어로 작성되며 </a:t>
            </a:r>
            <a:r>
              <a:rPr lang="en-US" altLang="ko-KR" dirty="0"/>
              <a:t>AVR-GCC</a:t>
            </a:r>
            <a:r>
              <a:rPr lang="ko-KR" altLang="en-US" dirty="0"/>
              <a:t>로 컴파일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같은 </a:t>
            </a:r>
            <a:r>
              <a:rPr lang="ko-KR" altLang="en-US" dirty="0" err="1"/>
              <a:t>평문과</a:t>
            </a:r>
            <a:r>
              <a:rPr lang="ko-KR" altLang="en-US" dirty="0"/>
              <a:t> 키  </a:t>
            </a:r>
            <a:r>
              <a:rPr lang="en-US" altLang="ko-KR" dirty="0"/>
              <a:t>/ </a:t>
            </a:r>
            <a:r>
              <a:rPr lang="ko-KR" altLang="en-US" dirty="0"/>
              <a:t>같은 키 다른 </a:t>
            </a:r>
            <a:r>
              <a:rPr lang="ko-KR" altLang="en-US" dirty="0" err="1"/>
              <a:t>평문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다른 키</a:t>
            </a:r>
            <a:r>
              <a:rPr lang="en-US" altLang="ko-KR" dirty="0"/>
              <a:t>, </a:t>
            </a:r>
            <a:r>
              <a:rPr lang="ko-KR" altLang="en-US" dirty="0"/>
              <a:t>같은 </a:t>
            </a:r>
            <a:r>
              <a:rPr lang="ko-KR" altLang="en-US" dirty="0" err="1"/>
              <a:t>평문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모두 다른 경우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4</a:t>
            </a:r>
            <a:r>
              <a:rPr lang="ko-KR" altLang="en-US" dirty="0"/>
              <a:t>가지에 대하여 각각 </a:t>
            </a:r>
            <a:r>
              <a:rPr lang="en-US" altLang="ko-KR" dirty="0"/>
              <a:t>1,000 </a:t>
            </a:r>
            <a:r>
              <a:rPr lang="ko-KR" altLang="en-US" dirty="0"/>
              <a:t>개의 수집하고 두 그룹 간의 절대 상관 계수 획득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수집된 파형은 </a:t>
            </a:r>
            <a:r>
              <a:rPr lang="ko-KR" altLang="en-US" dirty="0" err="1"/>
              <a:t>패스트</a:t>
            </a:r>
            <a:r>
              <a:rPr lang="ko-KR" altLang="en-US" dirty="0"/>
              <a:t> 푸리에 </a:t>
            </a:r>
            <a:r>
              <a:rPr lang="ko-KR" altLang="en-US" dirty="0" err="1"/>
              <a:t>트렌스폼을</a:t>
            </a:r>
            <a:r>
              <a:rPr lang="ko-KR" altLang="en-US" dirty="0"/>
              <a:t> 사용하여 필터링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AES, LEA, ARIA, SEED </a:t>
            </a:r>
            <a:r>
              <a:rPr lang="ko-KR" altLang="en-US" dirty="0"/>
              <a:t>암호 모듈 대상으로 각각 수행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19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그리고 제안기법은 소비 전력 파형이 작동하는 프로그램의 입력 값에 따라 다르게 나타나는 점을 기반으로</a:t>
            </a:r>
          </a:p>
          <a:p>
            <a:endParaRPr lang="ko-KR" altLang="en-US"/>
          </a:p>
          <a:p>
            <a:r>
              <a:rPr lang="ko-KR" altLang="en-US"/>
              <a:t>‘같은 입력 값을 사용했음을 구분 할 수 있다’ 라는 조건으로 진행</a:t>
            </a:r>
          </a:p>
          <a:p>
            <a:endParaRPr lang="ko-KR" altLang="en-US"/>
          </a:p>
          <a:p>
            <a:r>
              <a:rPr lang="ko-KR" altLang="en-US"/>
              <a:t>우리는 이 조건이 성립하는 것을 확인하기위해 마이크로 컨트롤러에서 </a:t>
            </a:r>
            <a:r>
              <a:rPr lang="ko-KR" altLang="en-US" err="1"/>
              <a:t>암호모듈이</a:t>
            </a:r>
            <a:r>
              <a:rPr lang="ko-KR" altLang="en-US"/>
              <a:t> 작동하며 발생하는 파형의 상관계수를 비교하였습니다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수집환경은 </a:t>
            </a:r>
            <a:r>
              <a:rPr lang="en-US" altLang="ko-KR" err="1"/>
              <a:t>ChipWhispererLite</a:t>
            </a:r>
            <a:r>
              <a:rPr lang="en-US" altLang="ko-KR"/>
              <a:t> XMEGA </a:t>
            </a:r>
            <a:r>
              <a:rPr lang="ko-KR" altLang="en-US"/>
              <a:t>장치에서 진행되며</a:t>
            </a:r>
          </a:p>
          <a:p>
            <a:endParaRPr lang="ko-KR" altLang="en-US"/>
          </a:p>
          <a:p>
            <a:r>
              <a:rPr lang="ko-KR" altLang="en-US"/>
              <a:t>샘플링 속도는  </a:t>
            </a:r>
            <a:r>
              <a:rPr lang="en-US" altLang="ko-KR"/>
              <a:t>7.38 </a:t>
            </a:r>
            <a:r>
              <a:rPr lang="ko-KR" altLang="en-US" err="1"/>
              <a:t>밀리언</a:t>
            </a:r>
            <a:r>
              <a:rPr lang="ko-KR" altLang="en-US"/>
              <a:t> 세컨드 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err="1"/>
              <a:t>암호모듈은</a:t>
            </a:r>
            <a:r>
              <a:rPr lang="ko-KR" altLang="en-US"/>
              <a:t> </a:t>
            </a:r>
            <a:r>
              <a:rPr lang="en-US" altLang="ko-KR"/>
              <a:t>C </a:t>
            </a:r>
            <a:r>
              <a:rPr lang="ko-KR" altLang="en-US"/>
              <a:t>언어로 작성되며 </a:t>
            </a:r>
            <a:r>
              <a:rPr lang="en-US" altLang="ko-KR"/>
              <a:t>AVR-GCC</a:t>
            </a:r>
            <a:r>
              <a:rPr lang="ko-KR" altLang="en-US"/>
              <a:t>로 컴파일 하였습니다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같은 </a:t>
            </a:r>
            <a:r>
              <a:rPr lang="ko-KR" altLang="en-US" err="1"/>
              <a:t>평문과</a:t>
            </a:r>
            <a:r>
              <a:rPr lang="ko-KR" altLang="en-US"/>
              <a:t> 키  </a:t>
            </a:r>
            <a:r>
              <a:rPr lang="en-US" altLang="ko-KR"/>
              <a:t>/ </a:t>
            </a:r>
            <a:r>
              <a:rPr lang="ko-KR" altLang="en-US"/>
              <a:t>같은 키 다른 </a:t>
            </a:r>
            <a:r>
              <a:rPr lang="ko-KR" altLang="en-US" err="1"/>
              <a:t>평문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다른 키</a:t>
            </a:r>
            <a:r>
              <a:rPr lang="en-US" altLang="ko-KR"/>
              <a:t>, </a:t>
            </a:r>
            <a:r>
              <a:rPr lang="ko-KR" altLang="en-US"/>
              <a:t>같은 </a:t>
            </a:r>
            <a:r>
              <a:rPr lang="ko-KR" altLang="en-US" err="1"/>
              <a:t>평문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모두 다른 경우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이 </a:t>
            </a:r>
            <a:r>
              <a:rPr lang="en-US" altLang="ko-KR"/>
              <a:t>4</a:t>
            </a:r>
            <a:r>
              <a:rPr lang="ko-KR" altLang="en-US"/>
              <a:t>가지에 대하여 각각 </a:t>
            </a:r>
            <a:r>
              <a:rPr lang="en-US" altLang="ko-KR"/>
              <a:t>1,000 </a:t>
            </a:r>
            <a:r>
              <a:rPr lang="ko-KR" altLang="en-US"/>
              <a:t>개의 수집하고 두 그룹 간의 절대 상관 계수 획득 합니다</a:t>
            </a:r>
            <a:r>
              <a:rPr lang="en-US" altLang="ko-KR"/>
              <a:t>.</a:t>
            </a:r>
          </a:p>
          <a:p>
            <a:r>
              <a:rPr lang="en-US" altLang="ko-KR"/>
              <a:t> </a:t>
            </a:r>
          </a:p>
          <a:p>
            <a:r>
              <a:rPr lang="ko-KR" altLang="en-US"/>
              <a:t>수집된 파형은 </a:t>
            </a:r>
            <a:r>
              <a:rPr lang="ko-KR" altLang="en-US" err="1"/>
              <a:t>패스트</a:t>
            </a:r>
            <a:r>
              <a:rPr lang="ko-KR" altLang="en-US"/>
              <a:t> 푸리에 </a:t>
            </a:r>
            <a:r>
              <a:rPr lang="ko-KR" altLang="en-US" err="1"/>
              <a:t>트렌스폼을</a:t>
            </a:r>
            <a:r>
              <a:rPr lang="ko-KR" altLang="en-US"/>
              <a:t> 사용하여 필터링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 AES, LEA, ARIA, SEED </a:t>
            </a:r>
            <a:r>
              <a:rPr lang="ko-KR" altLang="en-US"/>
              <a:t>암호 모듈 대상으로 각각 수행 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26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제안하는 기법에서 실행 시간을 줄일 수 있는 유일한 방법은 해시 알고리즘을 빠르게 계산하는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만약 채굴자가 실행 시간을 최대한 줄이면 </a:t>
            </a:r>
            <a:r>
              <a:rPr lang="ko-KR" altLang="en-US" dirty="0" err="1"/>
              <a:t>어느정도의</a:t>
            </a:r>
            <a:r>
              <a:rPr lang="ko-KR" altLang="en-US" dirty="0"/>
              <a:t> 효율을 낼 수 있는지 비교하였습니다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Atmega128 </a:t>
            </a:r>
            <a:r>
              <a:rPr lang="ko-KR" altLang="en-US" dirty="0"/>
              <a:t>에서 해시 작업을 작동하고 해시 작업을 수행하는 장치가 동일한 해시 작업을 수행한다고 가정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Microcontroller </a:t>
            </a:r>
            <a:r>
              <a:rPr lang="ko-KR" altLang="en-US" dirty="0"/>
              <a:t>장치와 상용 컴퓨터 </a:t>
            </a:r>
            <a:r>
              <a:rPr lang="en-US" altLang="ko-KR" dirty="0"/>
              <a:t>CPU</a:t>
            </a:r>
            <a:r>
              <a:rPr lang="ko-KR" altLang="en-US" dirty="0"/>
              <a:t>의 속도를 기반으로 효율적으로 작동하는지 비교하였습니다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결과적으로 </a:t>
            </a:r>
            <a:r>
              <a:rPr lang="en-US" altLang="ko-KR" dirty="0"/>
              <a:t>Microcontroller </a:t>
            </a:r>
            <a:r>
              <a:rPr lang="ko-KR" altLang="en-US" dirty="0"/>
              <a:t>장치 보다 상용 컴퓨터 </a:t>
            </a:r>
            <a:r>
              <a:rPr lang="en-US" altLang="ko-KR" dirty="0"/>
              <a:t>CPU</a:t>
            </a:r>
            <a:r>
              <a:rPr lang="ko-KR" altLang="en-US" dirty="0"/>
              <a:t>가 크게 효율적이지 않음</a:t>
            </a:r>
          </a:p>
          <a:p>
            <a:endParaRPr lang="ko-KR" altLang="en-US" dirty="0"/>
          </a:p>
          <a:p>
            <a:r>
              <a:rPr lang="ko-KR" altLang="en-US" dirty="0"/>
              <a:t>따라서 사용자는 더 저렴한 </a:t>
            </a:r>
            <a:r>
              <a:rPr lang="en-US" altLang="ko-KR" dirty="0"/>
              <a:t>Microcontroller </a:t>
            </a:r>
            <a:r>
              <a:rPr lang="ko-KR" altLang="en-US" dirty="0"/>
              <a:t>장치를 사용 할 것이며                   </a:t>
            </a:r>
            <a:r>
              <a:rPr lang="en-US" altLang="ko-KR" dirty="0"/>
              <a:t>//Atmega128</a:t>
            </a:r>
            <a:r>
              <a:rPr lang="ko-KR" altLang="en-US" dirty="0"/>
              <a:t>장치에서 더 수행시간이 긴 알고리즘을 수행한다면 이 </a:t>
            </a:r>
            <a:r>
              <a:rPr lang="ko-KR" altLang="en-US" dirty="0" err="1"/>
              <a:t>차이거</a:t>
            </a:r>
            <a:r>
              <a:rPr lang="ko-KR" altLang="en-US" dirty="0"/>
              <a:t> 더욱 줄어들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장점은 채굴 자의 접근성을 높여 암호 화폐의 탈 중앙화를 촉진하는 데 기여 할 수 있을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83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제안하는 기법을 다른 </a:t>
            </a:r>
            <a:r>
              <a:rPr lang="en-US" altLang="ko-KR" dirty="0"/>
              <a:t>ASIC </a:t>
            </a:r>
            <a:r>
              <a:rPr lang="ko-KR" altLang="en-US" dirty="0"/>
              <a:t>저항 알고리즘과 비교 하였을 때 다른 기법들은 </a:t>
            </a:r>
            <a:r>
              <a:rPr lang="en-US" altLang="ko-KR" dirty="0"/>
              <a:t>CPU, GPU</a:t>
            </a:r>
            <a:r>
              <a:rPr lang="ko-KR" altLang="en-US" dirty="0"/>
              <a:t>에서 작동하기때문에 모두 </a:t>
            </a:r>
            <a:r>
              <a:rPr lang="en-US" altLang="ko-KR" dirty="0"/>
              <a:t>ASIC </a:t>
            </a:r>
            <a:r>
              <a:rPr lang="ko-KR" altLang="en-US" dirty="0"/>
              <a:t>구현이 가능하지만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 </a:t>
            </a:r>
            <a:r>
              <a:rPr lang="ko-KR" altLang="en-US"/>
              <a:t>제안하는 기법은 </a:t>
            </a:r>
            <a:r>
              <a:rPr lang="ko-KR" altLang="en-US" err="1"/>
              <a:t>해시연산</a:t>
            </a:r>
            <a:r>
              <a:rPr lang="en-US" altLang="ko-KR" dirty="0"/>
              <a:t>ASIC</a:t>
            </a:r>
            <a:r>
              <a:rPr lang="ko-KR" altLang="en-US"/>
              <a:t> 부분적으로만</a:t>
            </a:r>
            <a:r>
              <a:rPr lang="ko-KR" altLang="en-US" dirty="0"/>
              <a:t> 구현 가능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Microcontroller </a:t>
            </a:r>
            <a:r>
              <a:rPr lang="ko-KR" altLang="en-US" dirty="0"/>
              <a:t>장치를 위한 최초의 </a:t>
            </a:r>
            <a:r>
              <a:rPr lang="en-US" altLang="ko-KR" dirty="0" err="1"/>
              <a:t>PoW</a:t>
            </a:r>
            <a:r>
              <a:rPr lang="en-US" altLang="ko-KR" dirty="0"/>
              <a:t> </a:t>
            </a:r>
            <a:r>
              <a:rPr lang="ko-KR" altLang="en-US" dirty="0"/>
              <a:t>방법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47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결론 짖도록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전력 분석을 기반으로 한 새로운 </a:t>
            </a:r>
            <a:r>
              <a:rPr lang="en-US" altLang="ko-KR" dirty="0"/>
              <a:t>ASIC </a:t>
            </a:r>
            <a:r>
              <a:rPr lang="ko-KR" altLang="en-US" dirty="0"/>
              <a:t>내성 </a:t>
            </a:r>
            <a:r>
              <a:rPr lang="en-US" altLang="ko-KR" dirty="0" err="1"/>
              <a:t>PoW</a:t>
            </a:r>
            <a:r>
              <a:rPr lang="ko-KR" altLang="en-US" dirty="0"/>
              <a:t>를 제안하였습니다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암호모듈</a:t>
            </a:r>
            <a:r>
              <a:rPr lang="ko-KR" altLang="en-US" dirty="0"/>
              <a:t> 작동 시 </a:t>
            </a:r>
            <a:r>
              <a:rPr lang="ko-KR" altLang="en-US" dirty="0" err="1"/>
              <a:t>입력값에</a:t>
            </a:r>
            <a:r>
              <a:rPr lang="ko-KR" altLang="en-US" dirty="0"/>
              <a:t> 따른 소비 전력의 고유한 특징을 사용하여 </a:t>
            </a:r>
            <a:r>
              <a:rPr lang="en-US" altLang="ko-KR" dirty="0"/>
              <a:t>ASIC </a:t>
            </a:r>
            <a:r>
              <a:rPr lang="ko-KR" altLang="en-US" dirty="0"/>
              <a:t>저항 달성하였습니다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IoT</a:t>
            </a:r>
            <a:r>
              <a:rPr lang="ko-KR" altLang="en-US" dirty="0"/>
              <a:t>에 사용되는 </a:t>
            </a:r>
            <a:r>
              <a:rPr lang="en-US" altLang="ko-KR" dirty="0"/>
              <a:t>Low-end Microcontrollers </a:t>
            </a:r>
            <a:r>
              <a:rPr lang="ko-KR" altLang="en-US" dirty="0"/>
              <a:t>대상으로 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Microcontrollers </a:t>
            </a:r>
            <a:r>
              <a:rPr lang="ko-KR" altLang="en-US" dirty="0"/>
              <a:t>저비용</a:t>
            </a:r>
            <a:r>
              <a:rPr lang="en-US" altLang="ko-KR" dirty="0"/>
              <a:t>, </a:t>
            </a:r>
            <a:r>
              <a:rPr lang="ko-KR" altLang="en-US" dirty="0"/>
              <a:t>저전력 특징을 기반으로 일반 채굴 자의 접근성을 높여 가상 화폐의 분산화에 기여합니다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22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결론 짖도록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전력 분석을 기반으로 한 새로운 </a:t>
            </a:r>
            <a:r>
              <a:rPr lang="en-US" altLang="ko-KR" dirty="0"/>
              <a:t>ASIC </a:t>
            </a:r>
            <a:r>
              <a:rPr lang="ko-KR" altLang="en-US" dirty="0"/>
              <a:t>내성 </a:t>
            </a:r>
            <a:r>
              <a:rPr lang="en-US" altLang="ko-KR" dirty="0" err="1"/>
              <a:t>PoW</a:t>
            </a:r>
            <a:r>
              <a:rPr lang="ko-KR" altLang="en-US" dirty="0"/>
              <a:t>를 제안하였습니다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암호모듈</a:t>
            </a:r>
            <a:r>
              <a:rPr lang="ko-KR" altLang="en-US" dirty="0"/>
              <a:t> 작동 시 </a:t>
            </a:r>
            <a:r>
              <a:rPr lang="ko-KR" altLang="en-US" dirty="0" err="1"/>
              <a:t>입력값에</a:t>
            </a:r>
            <a:r>
              <a:rPr lang="ko-KR" altLang="en-US" dirty="0"/>
              <a:t> 따른 소비 전력의 고유한 특징을 사용하여 </a:t>
            </a:r>
            <a:r>
              <a:rPr lang="en-US" altLang="ko-KR" dirty="0"/>
              <a:t>ASIC </a:t>
            </a:r>
            <a:r>
              <a:rPr lang="ko-KR" altLang="en-US" dirty="0"/>
              <a:t>저항 달성하였습니다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IoT</a:t>
            </a:r>
            <a:r>
              <a:rPr lang="ko-KR" altLang="en-US" dirty="0"/>
              <a:t>에 사용되는 </a:t>
            </a:r>
            <a:r>
              <a:rPr lang="en-US" altLang="ko-KR" dirty="0"/>
              <a:t>Low-end Microcontrollers </a:t>
            </a:r>
            <a:r>
              <a:rPr lang="ko-KR" altLang="en-US" dirty="0"/>
              <a:t>대상으로 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Microcontrollers </a:t>
            </a:r>
            <a:r>
              <a:rPr lang="ko-KR" altLang="en-US" dirty="0"/>
              <a:t>저비용</a:t>
            </a:r>
            <a:r>
              <a:rPr lang="en-US" altLang="ko-KR" dirty="0"/>
              <a:t>, </a:t>
            </a:r>
            <a:r>
              <a:rPr lang="ko-KR" altLang="en-US" dirty="0"/>
              <a:t>저전력 특징을 기반으로 일반 채굴 자의 접근성을 높여 가상 화폐의 분산화에 기여합니다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3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ASIC </a:t>
            </a:r>
            <a:r>
              <a:rPr lang="ko-KR" altLang="en-US" dirty="0"/>
              <a:t>저항 </a:t>
            </a:r>
            <a:r>
              <a:rPr lang="en-US" altLang="ko-KR" dirty="0"/>
              <a:t>pow</a:t>
            </a:r>
            <a:r>
              <a:rPr lang="ko-KR" altLang="en-US" dirty="0"/>
              <a:t>에 대한 배경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ASIC</a:t>
            </a:r>
            <a:r>
              <a:rPr lang="ko-KR" altLang="en-US" dirty="0"/>
              <a:t>는 특정한 목적에 적합하게 설계된 주문형 반도체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 하드웨어보다 훨씬 효율적인 비용으로 암호 화폐를 채굴</a:t>
            </a:r>
          </a:p>
          <a:p>
            <a:endParaRPr lang="ko-KR" altLang="en-US" dirty="0"/>
          </a:p>
          <a:p>
            <a:r>
              <a:rPr lang="ko-KR" altLang="en-US" dirty="0"/>
              <a:t>그렇기에 </a:t>
            </a:r>
            <a:r>
              <a:rPr lang="en-US" altLang="ko-KR" dirty="0"/>
              <a:t>CPU</a:t>
            </a:r>
            <a:r>
              <a:rPr lang="ko-KR" altLang="en-US" dirty="0"/>
              <a:t>와 </a:t>
            </a:r>
            <a:r>
              <a:rPr lang="en-US" altLang="ko-KR" dirty="0"/>
              <a:t>GPU</a:t>
            </a:r>
            <a:r>
              <a:rPr lang="ko-KR" altLang="en-US" dirty="0"/>
              <a:t>는 </a:t>
            </a:r>
            <a:r>
              <a:rPr lang="en-US" altLang="ko-KR" dirty="0"/>
              <a:t>ASIC </a:t>
            </a:r>
            <a:r>
              <a:rPr lang="ko-KR" altLang="en-US" dirty="0"/>
              <a:t>채굴기보다 이점 갖기 어렵고 일반 </a:t>
            </a:r>
            <a:r>
              <a:rPr lang="ko-KR" altLang="en-US" dirty="0" err="1"/>
              <a:t>체굴자의</a:t>
            </a:r>
            <a:r>
              <a:rPr lang="ko-KR" altLang="en-US" dirty="0"/>
              <a:t> 참여를 방해합니다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 다른 문제로는 </a:t>
            </a:r>
            <a:r>
              <a:rPr lang="en-US" altLang="ko-KR" dirty="0"/>
              <a:t>ASIC</a:t>
            </a:r>
            <a:r>
              <a:rPr lang="ko-KR" altLang="en-US" dirty="0"/>
              <a:t>의 채굴 독점은 네트워크의 안정성과 보안을 손상 시킬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ASIC </a:t>
            </a:r>
            <a:r>
              <a:rPr lang="ko-KR" altLang="en-US" dirty="0"/>
              <a:t>채굴기를 가지고 있는 소수가 채굴을 독점하여 절반 이상을 제어한다면 잘 알려진 </a:t>
            </a:r>
            <a:r>
              <a:rPr lang="en-US" altLang="ko-KR" dirty="0"/>
              <a:t>51% </a:t>
            </a:r>
            <a:r>
              <a:rPr lang="ko-KR" altLang="en-US" dirty="0"/>
              <a:t>공격 가능 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61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여기 </a:t>
            </a:r>
            <a:r>
              <a:rPr lang="ko-KR" altLang="en-US" dirty="0" err="1"/>
              <a:t>까지입니다</a:t>
            </a:r>
            <a:r>
              <a:rPr lang="en-US" altLang="ko-KR" dirty="0"/>
              <a:t>.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ko-KR" altLang="en-US" dirty="0" err="1"/>
              <a:t>암호화페에서</a:t>
            </a:r>
            <a:r>
              <a:rPr lang="ko-KR" altLang="en-US" dirty="0"/>
              <a:t> </a:t>
            </a:r>
            <a:r>
              <a:rPr lang="en-US" altLang="ko-KR" dirty="0"/>
              <a:t>ASIC </a:t>
            </a:r>
            <a:r>
              <a:rPr lang="ko-KR" altLang="en-US" dirty="0"/>
              <a:t>막기 위해서 </a:t>
            </a:r>
            <a:r>
              <a:rPr lang="en-US" altLang="ko-KR" dirty="0"/>
              <a:t>ASIC </a:t>
            </a:r>
            <a:r>
              <a:rPr lang="ko-KR" altLang="en-US" dirty="0"/>
              <a:t>저항 알고리즘을 도입하였지만 </a:t>
            </a:r>
            <a:r>
              <a:rPr lang="en-US" altLang="ko-KR" dirty="0"/>
              <a:t>2~3</a:t>
            </a:r>
            <a:r>
              <a:rPr lang="ko-KR" altLang="en-US" dirty="0"/>
              <a:t>년 내에 </a:t>
            </a:r>
            <a:r>
              <a:rPr lang="ko-KR" altLang="en-US" dirty="0" err="1"/>
              <a:t>에이식이</a:t>
            </a:r>
            <a:r>
              <a:rPr lang="ko-KR" altLang="en-US" dirty="0"/>
              <a:t> 등장하며</a:t>
            </a:r>
          </a:p>
          <a:p>
            <a:endParaRPr lang="ko-KR" altLang="en-US" dirty="0"/>
          </a:p>
          <a:p>
            <a:r>
              <a:rPr lang="en-US" altLang="ko-KR" dirty="0" err="1"/>
              <a:t>Asic</a:t>
            </a:r>
            <a:r>
              <a:rPr lang="en-US" altLang="ko-KR" dirty="0"/>
              <a:t> </a:t>
            </a:r>
            <a:r>
              <a:rPr lang="ko-KR" altLang="en-US" dirty="0"/>
              <a:t>저항에 대한 연구는 계속 진행되고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927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ASIC </a:t>
            </a:r>
            <a:r>
              <a:rPr lang="ko-KR" altLang="en-US" dirty="0"/>
              <a:t>저항 알고리즘은 </a:t>
            </a:r>
          </a:p>
          <a:p>
            <a:endParaRPr lang="ko-KR" altLang="en-US" dirty="0"/>
          </a:p>
          <a:p>
            <a:r>
              <a:rPr lang="en-US" altLang="ko-KR" dirty="0"/>
              <a:t>ASIC </a:t>
            </a:r>
            <a:r>
              <a:rPr lang="ko-KR" altLang="en-US" dirty="0" err="1"/>
              <a:t>대앙하여</a:t>
            </a:r>
            <a:r>
              <a:rPr lang="ko-KR" altLang="en-US" dirty="0"/>
              <a:t> 일반 참여자들을 위해 진입장벽을 낮추고 네트워크의 안전성과 보안을 높이는 것을 목표로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CPU, GPU </a:t>
            </a:r>
            <a:r>
              <a:rPr lang="ko-KR" altLang="en-US" dirty="0"/>
              <a:t>기반 상용 컴퓨터에서 작동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ASIC </a:t>
            </a:r>
            <a:r>
              <a:rPr lang="ko-KR" altLang="en-US" dirty="0"/>
              <a:t>저항 알고리즘은 크게 </a:t>
            </a:r>
            <a:r>
              <a:rPr lang="en-US" altLang="ko-KR" dirty="0"/>
              <a:t>3</a:t>
            </a:r>
            <a:r>
              <a:rPr lang="ko-KR" altLang="en-US" dirty="0"/>
              <a:t>가지로 분류됩니다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다중 해시</a:t>
            </a:r>
            <a:r>
              <a:rPr lang="en-US" altLang="ko-KR" dirty="0"/>
              <a:t>, </a:t>
            </a:r>
            <a:r>
              <a:rPr lang="ko-KR" altLang="en-US" dirty="0"/>
              <a:t>메모리 하드</a:t>
            </a:r>
            <a:r>
              <a:rPr lang="en-US" altLang="ko-KR" dirty="0"/>
              <a:t>, </a:t>
            </a:r>
            <a:r>
              <a:rPr lang="ko-KR" altLang="en-US" dirty="0"/>
              <a:t>프로그래밍 방식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다중 해시는 연속으로 연결된 다중 </a:t>
            </a:r>
            <a:r>
              <a:rPr lang="ko-KR" altLang="en-US" dirty="0" err="1"/>
              <a:t>해싱</a:t>
            </a:r>
            <a:r>
              <a:rPr lang="ko-KR" altLang="en-US" dirty="0"/>
              <a:t> 함수 사용 병렬 처리의 이점을 상쇄 </a:t>
            </a:r>
            <a:r>
              <a:rPr lang="en-US" altLang="ko-KR" dirty="0"/>
              <a:t>Quark, X </a:t>
            </a:r>
            <a:r>
              <a:rPr lang="ko-KR" altLang="en-US" dirty="0"/>
              <a:t>계열이 여기에 해당되고</a:t>
            </a:r>
          </a:p>
          <a:p>
            <a:endParaRPr lang="ko-KR" altLang="en-US" dirty="0"/>
          </a:p>
          <a:p>
            <a:r>
              <a:rPr lang="ko-KR" altLang="en-US" dirty="0"/>
              <a:t>메모리 하드 방식은 </a:t>
            </a:r>
            <a:r>
              <a:rPr lang="ko-KR" altLang="en-US" dirty="0" err="1"/>
              <a:t>채굴시</a:t>
            </a:r>
            <a:r>
              <a:rPr lang="ko-KR" altLang="en-US" dirty="0"/>
              <a:t> 병목 현상을 일으키는 메모리 액세스를 시도 </a:t>
            </a:r>
            <a:r>
              <a:rPr lang="en-US" altLang="ko-KR" dirty="0"/>
              <a:t>ASIC</a:t>
            </a:r>
            <a:r>
              <a:rPr lang="ko-KR" altLang="en-US" dirty="0"/>
              <a:t>의  이점을 줄입니다</a:t>
            </a:r>
            <a:r>
              <a:rPr lang="en-US" altLang="ko-KR" dirty="0"/>
              <a:t>. (</a:t>
            </a:r>
            <a:r>
              <a:rPr lang="en-US" altLang="ko-KR" dirty="0" err="1"/>
              <a:t>Ethash</a:t>
            </a:r>
            <a:r>
              <a:rPr lang="en-US" altLang="ko-KR" dirty="0"/>
              <a:t>, </a:t>
            </a:r>
            <a:r>
              <a:rPr lang="en-US" altLang="ko-KR" dirty="0" err="1"/>
              <a:t>CryptNight</a:t>
            </a:r>
            <a:r>
              <a:rPr lang="en-US" altLang="ko-KR" dirty="0"/>
              <a:t>)</a:t>
            </a:r>
            <a:r>
              <a:rPr lang="ko-KR" altLang="en-US" dirty="0"/>
              <a:t>가 여기에 해당됩니다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프로그래밍 방식은 임의의 코드를 실행하여 계산의 다양성 높임 임의의 코드 수행하는 </a:t>
            </a:r>
            <a:r>
              <a:rPr lang="en-US" altLang="ko-KR" dirty="0"/>
              <a:t>ASIC</a:t>
            </a:r>
            <a:r>
              <a:rPr lang="ko-KR" altLang="en-US" dirty="0"/>
              <a:t>구축 어렵도록 합니다</a:t>
            </a:r>
            <a:r>
              <a:rPr lang="en-US" altLang="ko-KR" dirty="0"/>
              <a:t>. (</a:t>
            </a:r>
            <a:r>
              <a:rPr lang="en-US" altLang="ko-KR" dirty="0" err="1"/>
              <a:t>ProgPoW</a:t>
            </a:r>
            <a:r>
              <a:rPr lang="en-US" altLang="ko-KR" dirty="0"/>
              <a:t>, </a:t>
            </a:r>
            <a:r>
              <a:rPr lang="en-US" altLang="ko-KR" dirty="0" err="1"/>
              <a:t>RandomX</a:t>
            </a:r>
            <a:r>
              <a:rPr lang="en-US" altLang="ko-KR" dirty="0"/>
              <a:t>) </a:t>
            </a:r>
            <a:r>
              <a:rPr lang="ko-KR" altLang="en-US" dirty="0"/>
              <a:t>가 여기에 해당됩니다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64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암호 알고리즘이 수행되는 순간에 발생되는 누수정보로부터 기밀 정보를 식별하는 분석 기법인 부 채널 분석을 제안 기법에서는 응용합니다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이전에 </a:t>
            </a:r>
            <a:r>
              <a:rPr lang="en-US" altLang="ko-KR" dirty="0"/>
              <a:t>IP </a:t>
            </a:r>
            <a:r>
              <a:rPr lang="ko-KR" altLang="en-US" dirty="0"/>
              <a:t>보호기술로써 코드 실행 시 수집되는 전력 소비를 비교하여 코드의 저작권을 보호하는 부 채널 분석 기법의 응용이 연구된 바가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전력 소비가 코드에 따라 다르게 나타난다는 연구결과를 기반으로 </a:t>
            </a:r>
            <a:r>
              <a:rPr lang="en-US" altLang="ko-KR" dirty="0" err="1"/>
              <a:t>PoW</a:t>
            </a:r>
            <a:r>
              <a:rPr lang="en-US" altLang="ko-KR" dirty="0"/>
              <a:t> </a:t>
            </a:r>
            <a:r>
              <a:rPr lang="ko-KR" altLang="en-US" dirty="0"/>
              <a:t>알고리즘에서 </a:t>
            </a:r>
            <a:r>
              <a:rPr lang="en-US" altLang="ko-KR" dirty="0"/>
              <a:t>Microcontroller</a:t>
            </a:r>
            <a:r>
              <a:rPr lang="ko-KR" altLang="en-US" dirty="0"/>
              <a:t>에서 특정 코드를 수행 했다는 증거로 사용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4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논문의 기여는 </a:t>
            </a:r>
            <a:r>
              <a:rPr lang="ko-KR" altLang="en-US" dirty="0" err="1"/>
              <a:t>다음과같습니다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Microcontroller</a:t>
            </a:r>
            <a:r>
              <a:rPr lang="ko-KR" altLang="en-US" dirty="0"/>
              <a:t>의 소비 전력을 기반으로 한 새로운 </a:t>
            </a:r>
            <a:r>
              <a:rPr lang="en-US" altLang="ko-KR" dirty="0" err="1"/>
              <a:t>PoW</a:t>
            </a:r>
            <a:r>
              <a:rPr lang="en-US" altLang="ko-KR" dirty="0"/>
              <a:t> </a:t>
            </a:r>
            <a:r>
              <a:rPr lang="ko-KR" altLang="en-US" dirty="0"/>
              <a:t>알고리즘을 제시합니다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ASIC </a:t>
            </a:r>
            <a:r>
              <a:rPr lang="ko-KR" altLang="en-US" dirty="0"/>
              <a:t>이나</a:t>
            </a:r>
            <a:r>
              <a:rPr lang="en-US" altLang="ko-KR" dirty="0"/>
              <a:t>, GPU, CPU </a:t>
            </a:r>
            <a:r>
              <a:rPr lang="ko-KR" altLang="en-US" dirty="0"/>
              <a:t>의 채굴이 아닌</a:t>
            </a:r>
            <a:r>
              <a:rPr lang="en-US" altLang="ko-KR" dirty="0"/>
              <a:t>, Microcontroller </a:t>
            </a:r>
            <a:r>
              <a:rPr lang="ko-KR" altLang="en-US" dirty="0"/>
              <a:t>특성에 기반 된 채굴 방식을 제안합니다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Microcontroller</a:t>
            </a:r>
            <a:r>
              <a:rPr lang="ko-KR" altLang="en-US" dirty="0"/>
              <a:t>를 사용하므로 적은 비용과 저전력에서 동작하기 때문에 누구나 쉽게 채굴에 참여 가능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그렇기에 분산된 네트워크 형성하는 블록체인의 목표를 달성 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72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그림은 제안하는 기법의 블록생성 과정입니다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기존의 해시 기반 방식 중간에 </a:t>
            </a:r>
            <a:r>
              <a:rPr lang="en-US" altLang="ko-KR" dirty="0"/>
              <a:t>Microcontroller</a:t>
            </a:r>
            <a:r>
              <a:rPr lang="ko-KR" altLang="en-US" dirty="0"/>
              <a:t>에서 암호 모듈을 작동하는 과정이 포함되어 블록을 생성됩니다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암호 모듈의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ko-KR" altLang="en-US" dirty="0" err="1"/>
              <a:t>블록헤더를</a:t>
            </a:r>
            <a:r>
              <a:rPr lang="ko-KR" altLang="en-US" dirty="0"/>
              <a:t> </a:t>
            </a:r>
            <a:r>
              <a:rPr lang="ko-KR" altLang="en-US" dirty="0" err="1"/>
              <a:t>해싱한</a:t>
            </a:r>
            <a:r>
              <a:rPr lang="ko-KR" altLang="en-US" dirty="0"/>
              <a:t> 값과 </a:t>
            </a:r>
            <a:r>
              <a:rPr lang="en-US" altLang="ko-KR" dirty="0"/>
              <a:t>nonce </a:t>
            </a:r>
            <a:r>
              <a:rPr lang="ko-KR" altLang="en-US" dirty="0"/>
              <a:t>값을 입력으로 사용합니다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후 암호 모듈을 작동하는 과정에서 생기는 소비 전력 파형은 </a:t>
            </a:r>
            <a:r>
              <a:rPr lang="ko-KR" altLang="en-US" dirty="0" err="1"/>
              <a:t>블록헤더에</a:t>
            </a:r>
            <a:r>
              <a:rPr lang="ko-KR" altLang="en-US" dirty="0"/>
              <a:t> 추가되어 </a:t>
            </a:r>
            <a:r>
              <a:rPr lang="en-US" altLang="ko-KR" dirty="0"/>
              <a:t>Sha-256</a:t>
            </a:r>
            <a:r>
              <a:rPr lang="ko-KR" altLang="en-US" dirty="0" err="1"/>
              <a:t>과같은</a:t>
            </a:r>
            <a:r>
              <a:rPr lang="ko-KR" altLang="en-US" dirty="0"/>
              <a:t> 해시 함수 입력 값에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맞물린 </a:t>
            </a:r>
            <a:r>
              <a:rPr lang="ko-KR" altLang="en-US" dirty="0" err="1"/>
              <a:t>암호모듈의</a:t>
            </a:r>
            <a:r>
              <a:rPr lang="ko-KR" altLang="en-US" dirty="0"/>
              <a:t> </a:t>
            </a:r>
            <a:r>
              <a:rPr lang="ko-KR" altLang="en-US" dirty="0" err="1"/>
              <a:t>입력값과</a:t>
            </a:r>
            <a:r>
              <a:rPr lang="ko-KR" altLang="en-US" dirty="0"/>
              <a:t> 해시연산의 </a:t>
            </a:r>
            <a:r>
              <a:rPr lang="ko-KR" altLang="en-US" dirty="0" err="1"/>
              <a:t>입력값으로</a:t>
            </a:r>
            <a:r>
              <a:rPr lang="ko-KR" altLang="en-US" dirty="0"/>
              <a:t> 병렬적인 해시계산을 방해합니다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소비 전력 파형은 </a:t>
            </a:r>
            <a:r>
              <a:rPr lang="en-US" altLang="ko-KR" dirty="0"/>
              <a:t>Microcontroller</a:t>
            </a:r>
            <a:r>
              <a:rPr lang="ko-KR" altLang="en-US" dirty="0"/>
              <a:t>에서 연산을 수행한 증거로 작용합니다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8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그림은 제안하는 기법의 블록생성 과정입니다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기존의 해시 기반 방식 중간에 </a:t>
            </a:r>
            <a:r>
              <a:rPr lang="en-US" altLang="ko-KR" dirty="0"/>
              <a:t>Microcontroller</a:t>
            </a:r>
            <a:r>
              <a:rPr lang="ko-KR" altLang="en-US" dirty="0"/>
              <a:t>에서 암호 모듈을 작동하는 과정이 포함되어 블록을 생성됩니다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암호 모듈의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ko-KR" altLang="en-US" dirty="0" err="1"/>
              <a:t>블록헤더를</a:t>
            </a:r>
            <a:r>
              <a:rPr lang="ko-KR" altLang="en-US" dirty="0"/>
              <a:t> </a:t>
            </a:r>
            <a:r>
              <a:rPr lang="ko-KR" altLang="en-US" dirty="0" err="1"/>
              <a:t>해싱한</a:t>
            </a:r>
            <a:r>
              <a:rPr lang="ko-KR" altLang="en-US" dirty="0"/>
              <a:t> 값과 </a:t>
            </a:r>
            <a:r>
              <a:rPr lang="en-US" altLang="ko-KR" dirty="0"/>
              <a:t>nonce </a:t>
            </a:r>
            <a:r>
              <a:rPr lang="ko-KR" altLang="en-US" dirty="0"/>
              <a:t>값을 입력으로 사용합니다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후 암호 모듈을 작동하는 과정에서 생기는 소비 전력 파형은 </a:t>
            </a:r>
            <a:r>
              <a:rPr lang="ko-KR" altLang="en-US" dirty="0" err="1"/>
              <a:t>블록헤더에</a:t>
            </a:r>
            <a:r>
              <a:rPr lang="ko-KR" altLang="en-US" dirty="0"/>
              <a:t> 추가되어 </a:t>
            </a:r>
            <a:r>
              <a:rPr lang="en-US" altLang="ko-KR" dirty="0"/>
              <a:t>Sha-256</a:t>
            </a:r>
            <a:r>
              <a:rPr lang="ko-KR" altLang="en-US" dirty="0" err="1"/>
              <a:t>과같은</a:t>
            </a:r>
            <a:r>
              <a:rPr lang="ko-KR" altLang="en-US" dirty="0"/>
              <a:t> 해시 함수 입력 값에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맞물린 </a:t>
            </a:r>
            <a:r>
              <a:rPr lang="ko-KR" altLang="en-US" dirty="0" err="1"/>
              <a:t>암호모듈의</a:t>
            </a:r>
            <a:r>
              <a:rPr lang="ko-KR" altLang="en-US" dirty="0"/>
              <a:t> </a:t>
            </a:r>
            <a:r>
              <a:rPr lang="ko-KR" altLang="en-US" dirty="0" err="1"/>
              <a:t>입력값과</a:t>
            </a:r>
            <a:r>
              <a:rPr lang="ko-KR" altLang="en-US" dirty="0"/>
              <a:t> 해시연산의 </a:t>
            </a:r>
            <a:r>
              <a:rPr lang="ko-KR" altLang="en-US" dirty="0" err="1"/>
              <a:t>입력값으로</a:t>
            </a:r>
            <a:r>
              <a:rPr lang="ko-KR" altLang="en-US" dirty="0"/>
              <a:t> 병렬적인 해시계산을 방해합니다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소비 전력 파형은 </a:t>
            </a:r>
            <a:r>
              <a:rPr lang="en-US" altLang="ko-KR" dirty="0"/>
              <a:t>Microcontroller</a:t>
            </a:r>
            <a:r>
              <a:rPr lang="ko-KR" altLang="en-US" dirty="0"/>
              <a:t>에서 연산을 수행한 증거로 작용합니다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07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그림은 제안하는 기법의 블록생성 과정입니다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기존의 해시 기반 방식 중간에 </a:t>
            </a:r>
            <a:r>
              <a:rPr lang="en-US" altLang="ko-KR" dirty="0"/>
              <a:t>Microcontroller</a:t>
            </a:r>
            <a:r>
              <a:rPr lang="ko-KR" altLang="en-US" dirty="0"/>
              <a:t>에서 암호 모듈을 작동하는 과정이 포함되어 블록을 생성됩니다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암호 모듈의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ko-KR" altLang="en-US" dirty="0" err="1"/>
              <a:t>블록헤더를</a:t>
            </a:r>
            <a:r>
              <a:rPr lang="ko-KR" altLang="en-US" dirty="0"/>
              <a:t> </a:t>
            </a:r>
            <a:r>
              <a:rPr lang="ko-KR" altLang="en-US" dirty="0" err="1"/>
              <a:t>해싱한</a:t>
            </a:r>
            <a:r>
              <a:rPr lang="ko-KR" altLang="en-US" dirty="0"/>
              <a:t> 값과 </a:t>
            </a:r>
            <a:r>
              <a:rPr lang="en-US" altLang="ko-KR" dirty="0"/>
              <a:t>nonce </a:t>
            </a:r>
            <a:r>
              <a:rPr lang="ko-KR" altLang="en-US" dirty="0"/>
              <a:t>값을 입력으로 사용합니다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후 암호 모듈을 작동하는 과정에서 생기는 소비 전력 파형은 </a:t>
            </a:r>
            <a:r>
              <a:rPr lang="ko-KR" altLang="en-US" dirty="0" err="1"/>
              <a:t>블록헤더에</a:t>
            </a:r>
            <a:r>
              <a:rPr lang="ko-KR" altLang="en-US" dirty="0"/>
              <a:t> 추가되어 </a:t>
            </a:r>
            <a:r>
              <a:rPr lang="en-US" altLang="ko-KR" dirty="0"/>
              <a:t>Sha-256</a:t>
            </a:r>
            <a:r>
              <a:rPr lang="ko-KR" altLang="en-US" dirty="0" err="1"/>
              <a:t>과같은</a:t>
            </a:r>
            <a:r>
              <a:rPr lang="ko-KR" altLang="en-US" dirty="0"/>
              <a:t> 해시 함수 입력 값에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맞물린 </a:t>
            </a:r>
            <a:r>
              <a:rPr lang="ko-KR" altLang="en-US" dirty="0" err="1"/>
              <a:t>암호모듈의</a:t>
            </a:r>
            <a:r>
              <a:rPr lang="ko-KR" altLang="en-US" dirty="0"/>
              <a:t> </a:t>
            </a:r>
            <a:r>
              <a:rPr lang="ko-KR" altLang="en-US" dirty="0" err="1"/>
              <a:t>입력값과</a:t>
            </a:r>
            <a:r>
              <a:rPr lang="ko-KR" altLang="en-US" dirty="0"/>
              <a:t> 해시연산의 </a:t>
            </a:r>
            <a:r>
              <a:rPr lang="ko-KR" altLang="en-US" dirty="0" err="1"/>
              <a:t>입력값으로</a:t>
            </a:r>
            <a:r>
              <a:rPr lang="ko-KR" altLang="en-US" dirty="0"/>
              <a:t> 병렬적인 해시계산을 방해합니다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소비 전력 파형은 </a:t>
            </a:r>
            <a:r>
              <a:rPr lang="en-US" altLang="ko-KR" dirty="0"/>
              <a:t>Microcontroller</a:t>
            </a:r>
            <a:r>
              <a:rPr lang="ko-KR" altLang="en-US" dirty="0"/>
              <a:t>에서 연산을 수행한 증거로 작용합니다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9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F87C35-A038-4433-B8E2-26EAF9221144}"/>
              </a:ext>
            </a:extLst>
          </p:cNvPr>
          <p:cNvSpPr/>
          <p:nvPr userDrawn="1"/>
        </p:nvSpPr>
        <p:spPr>
          <a:xfrm>
            <a:off x="411163" y="312032"/>
            <a:ext cx="45719" cy="601243"/>
          </a:xfrm>
          <a:prstGeom prst="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800" b="0" i="0" dirty="0">
                <a:effectLst/>
                <a:latin typeface="Arial" panose="020B0604020202020204" pitchFamily="34" charset="0"/>
              </a:rPr>
              <a:t>ASIC-Resistant Proof of Work based on </a:t>
            </a:r>
            <a:r>
              <a:rPr lang="en-US" altLang="ko-KR" sz="2800" b="0" i="0" dirty="0" err="1">
                <a:effectLst/>
                <a:latin typeface="Arial" panose="020B0604020202020204" pitchFamily="34" charset="0"/>
              </a:rPr>
              <a:t>PowerAnalysis</a:t>
            </a:r>
            <a:r>
              <a:rPr lang="en-US" altLang="ko-KR" sz="2800" b="0" i="0" dirty="0">
                <a:effectLst/>
                <a:latin typeface="Arial" panose="020B0604020202020204" pitchFamily="34" charset="0"/>
              </a:rPr>
              <a:t> of Low-end Microcontrollers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24F56-B639-4E19-8E9A-B63BF24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블록 생성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C2227F6-BEF0-4B38-9AA3-E79401F2681D}"/>
              </a:ext>
            </a:extLst>
          </p:cNvPr>
          <p:cNvGrpSpPr/>
          <p:nvPr/>
        </p:nvGrpSpPr>
        <p:grpSpPr>
          <a:xfrm>
            <a:off x="1102538" y="1083592"/>
            <a:ext cx="9985407" cy="4005280"/>
            <a:chOff x="141320" y="1341120"/>
            <a:chExt cx="11947067" cy="5405255"/>
          </a:xfrm>
        </p:grpSpPr>
        <p:pic>
          <p:nvPicPr>
            <p:cNvPr id="5" name="내용 개체 틀 3">
              <a:extLst>
                <a:ext uri="{FF2B5EF4-FFF2-40B4-BE49-F238E27FC236}">
                  <a16:creationId xmlns:a16="http://schemas.microsoft.com/office/drawing/2014/main" id="{07865F97-36E7-4136-BF59-867066126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320" y="1341120"/>
              <a:ext cx="11947067" cy="540525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862483-50CE-475B-A9A8-BB3792C617A3}"/>
                </a:ext>
              </a:extLst>
            </p:cNvPr>
            <p:cNvSpPr/>
            <p:nvPr/>
          </p:nvSpPr>
          <p:spPr>
            <a:xfrm>
              <a:off x="7547212" y="5008728"/>
              <a:ext cx="1856095" cy="15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7916CD-29F4-43F2-AC12-E0BF56DBE371}"/>
                </a:ext>
              </a:extLst>
            </p:cNvPr>
            <p:cNvSpPr/>
            <p:nvPr/>
          </p:nvSpPr>
          <p:spPr>
            <a:xfrm>
              <a:off x="7315196" y="5736494"/>
              <a:ext cx="3084398" cy="501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6550513-614E-449C-A8A3-0F657A36AAA7}"/>
                </a:ext>
              </a:extLst>
            </p:cNvPr>
            <p:cNvSpPr/>
            <p:nvPr/>
          </p:nvSpPr>
          <p:spPr>
            <a:xfrm flipH="1">
              <a:off x="4241481" y="5008727"/>
              <a:ext cx="7809198" cy="15012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FF878B3-986A-4DD9-889D-22E35C00700F}"/>
              </a:ext>
            </a:extLst>
          </p:cNvPr>
          <p:cNvSpPr/>
          <p:nvPr/>
        </p:nvSpPr>
        <p:spPr>
          <a:xfrm>
            <a:off x="411921" y="5202553"/>
            <a:ext cx="11368159" cy="990517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err="1"/>
              <a:t>암호모듈의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입력값과</a:t>
            </a:r>
            <a:r>
              <a:rPr lang="ko-KR" altLang="en-US" sz="2400" dirty="0"/>
              <a:t> 해시연산의 </a:t>
            </a:r>
            <a:r>
              <a:rPr lang="ko-KR" altLang="en-US" sz="2400" dirty="0" err="1"/>
              <a:t>입력값으로</a:t>
            </a:r>
            <a:r>
              <a:rPr lang="ko-KR" altLang="en-US" sz="2400" dirty="0"/>
              <a:t> </a:t>
            </a:r>
            <a:r>
              <a:rPr lang="ko-KR" altLang="en-US" sz="2400" b="1" dirty="0">
                <a:solidFill>
                  <a:srgbClr val="FFFF00"/>
                </a:solidFill>
              </a:rPr>
              <a:t>병렬적인 해시계산을 방해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98C2D-CEE3-49A9-9D06-76B9F24D43F2}"/>
              </a:ext>
            </a:extLst>
          </p:cNvPr>
          <p:cNvSpPr/>
          <p:nvPr/>
        </p:nvSpPr>
        <p:spPr>
          <a:xfrm flipH="1">
            <a:off x="4869710" y="1233376"/>
            <a:ext cx="6186717" cy="219562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7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24F56-B639-4E19-8E9A-B63BF24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블록 생성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C2227F6-BEF0-4B38-9AA3-E79401F2681D}"/>
              </a:ext>
            </a:extLst>
          </p:cNvPr>
          <p:cNvGrpSpPr/>
          <p:nvPr/>
        </p:nvGrpSpPr>
        <p:grpSpPr>
          <a:xfrm>
            <a:off x="1102538" y="1083592"/>
            <a:ext cx="9985407" cy="4005280"/>
            <a:chOff x="141320" y="1341120"/>
            <a:chExt cx="11947067" cy="5405255"/>
          </a:xfrm>
        </p:grpSpPr>
        <p:pic>
          <p:nvPicPr>
            <p:cNvPr id="5" name="내용 개체 틀 3">
              <a:extLst>
                <a:ext uri="{FF2B5EF4-FFF2-40B4-BE49-F238E27FC236}">
                  <a16:creationId xmlns:a16="http://schemas.microsoft.com/office/drawing/2014/main" id="{07865F97-36E7-4136-BF59-867066126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320" y="1341120"/>
              <a:ext cx="11947067" cy="540525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862483-50CE-475B-A9A8-BB3792C617A3}"/>
                </a:ext>
              </a:extLst>
            </p:cNvPr>
            <p:cNvSpPr/>
            <p:nvPr/>
          </p:nvSpPr>
          <p:spPr>
            <a:xfrm>
              <a:off x="7547212" y="5008728"/>
              <a:ext cx="1856095" cy="15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7916CD-29F4-43F2-AC12-E0BF56DBE371}"/>
                </a:ext>
              </a:extLst>
            </p:cNvPr>
            <p:cNvSpPr/>
            <p:nvPr/>
          </p:nvSpPr>
          <p:spPr>
            <a:xfrm>
              <a:off x="7315196" y="5736494"/>
              <a:ext cx="3084398" cy="501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6550513-614E-449C-A8A3-0F657A36AAA7}"/>
                </a:ext>
              </a:extLst>
            </p:cNvPr>
            <p:cNvSpPr/>
            <p:nvPr/>
          </p:nvSpPr>
          <p:spPr>
            <a:xfrm flipH="1">
              <a:off x="6353225" y="5008727"/>
              <a:ext cx="5697453" cy="15012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FF878B3-986A-4DD9-889D-22E35C00700F}"/>
              </a:ext>
            </a:extLst>
          </p:cNvPr>
          <p:cNvSpPr/>
          <p:nvPr/>
        </p:nvSpPr>
        <p:spPr>
          <a:xfrm>
            <a:off x="411921" y="5202553"/>
            <a:ext cx="11368159" cy="990517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/>
              <a:t>소비 전력 파형은 </a:t>
            </a:r>
            <a:r>
              <a:rPr lang="en-US" altLang="ko-KR" sz="2400" dirty="0"/>
              <a:t>Microcontroller</a:t>
            </a:r>
            <a:r>
              <a:rPr lang="ko-KR" altLang="en-US" sz="2400" dirty="0"/>
              <a:t>에서 연산을 </a:t>
            </a:r>
            <a:r>
              <a:rPr lang="ko-KR" altLang="en-US" sz="2400" b="1" dirty="0">
                <a:solidFill>
                  <a:srgbClr val="FFFF00"/>
                </a:solidFill>
              </a:rPr>
              <a:t>수행한 증거</a:t>
            </a:r>
          </a:p>
        </p:txBody>
      </p:sp>
    </p:spTree>
    <p:extLst>
      <p:ext uri="{BB962C8B-B14F-4D97-AF65-F5344CB8AC3E}">
        <p14:creationId xmlns:p14="http://schemas.microsoft.com/office/powerpoint/2010/main" val="163142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24F56-B639-4E19-8E9A-B63BF24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검증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58FFB8F-AD89-4EBA-B50C-28F1A8BCB58B}"/>
              </a:ext>
            </a:extLst>
          </p:cNvPr>
          <p:cNvGrpSpPr/>
          <p:nvPr/>
        </p:nvGrpSpPr>
        <p:grpSpPr>
          <a:xfrm>
            <a:off x="1053251" y="1272723"/>
            <a:ext cx="10085496" cy="3879404"/>
            <a:chOff x="822396" y="1262784"/>
            <a:chExt cx="10031005" cy="4005280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A781B489-C149-4BB3-98FB-853233E9FD45}"/>
                </a:ext>
              </a:extLst>
            </p:cNvPr>
            <p:cNvGrpSpPr/>
            <p:nvPr/>
          </p:nvGrpSpPr>
          <p:grpSpPr>
            <a:xfrm>
              <a:off x="822396" y="1262784"/>
              <a:ext cx="10031005" cy="4005280"/>
              <a:chOff x="822396" y="1249721"/>
              <a:chExt cx="10031005" cy="4005280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4FBFC87-E958-4E4C-A593-8E3C66DB7A2C}"/>
                  </a:ext>
                </a:extLst>
              </p:cNvPr>
              <p:cNvGrpSpPr/>
              <p:nvPr/>
            </p:nvGrpSpPr>
            <p:grpSpPr>
              <a:xfrm>
                <a:off x="822396" y="1249721"/>
                <a:ext cx="10031005" cy="4005280"/>
                <a:chOff x="822396" y="1249721"/>
                <a:chExt cx="10031005" cy="4005280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9BDD3521-36FE-46AC-B62A-7C534298B8E2}"/>
                    </a:ext>
                  </a:extLst>
                </p:cNvPr>
                <p:cNvGrpSpPr/>
                <p:nvPr/>
              </p:nvGrpSpPr>
              <p:grpSpPr>
                <a:xfrm>
                  <a:off x="867994" y="1249721"/>
                  <a:ext cx="9985407" cy="4005280"/>
                  <a:chOff x="410405" y="1267881"/>
                  <a:chExt cx="9985407" cy="4005280"/>
                </a:xfrm>
              </p:grpSpPr>
              <p:pic>
                <p:nvPicPr>
                  <p:cNvPr id="38" name="내용 개체 틀 3">
                    <a:extLst>
                      <a:ext uri="{FF2B5EF4-FFF2-40B4-BE49-F238E27FC236}">
                        <a16:creationId xmlns:a16="http://schemas.microsoft.com/office/drawing/2014/main" id="{43DF26E9-8AAA-4747-81BD-0DF92AC55A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10405" y="1267881"/>
                    <a:ext cx="9985407" cy="4005280"/>
                  </a:xfrm>
                  <a:prstGeom prst="rect">
                    <a:avLst/>
                  </a:prstGeom>
                </p:spPr>
              </p:pic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5861FE16-5FCC-4554-AD85-7FFB5CFDB676}"/>
                      </a:ext>
                    </a:extLst>
                  </p:cNvPr>
                  <p:cNvSpPr/>
                  <p:nvPr/>
                </p:nvSpPr>
                <p:spPr>
                  <a:xfrm>
                    <a:off x="6600280" y="3898709"/>
                    <a:ext cx="1551332" cy="11124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BF52485B-B384-4126-BCD0-1CE93503BB6A}"/>
                      </a:ext>
                    </a:extLst>
                  </p:cNvPr>
                  <p:cNvSpPr/>
                  <p:nvPr/>
                </p:nvSpPr>
                <p:spPr>
                  <a:xfrm>
                    <a:off x="6406360" y="4437982"/>
                    <a:ext cx="2577952" cy="3716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026729B4-AFF2-413D-BF43-F171DB483867}"/>
                    </a:ext>
                  </a:extLst>
                </p:cNvPr>
                <p:cNvSpPr/>
                <p:nvPr/>
              </p:nvSpPr>
              <p:spPr>
                <a:xfrm>
                  <a:off x="1029378" y="3344091"/>
                  <a:ext cx="5697993" cy="7576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D740451F-FFFE-4D64-B1C2-59AE2DB7FE28}"/>
                    </a:ext>
                  </a:extLst>
                </p:cNvPr>
                <p:cNvSpPr/>
                <p:nvPr/>
              </p:nvSpPr>
              <p:spPr>
                <a:xfrm>
                  <a:off x="822396" y="4078165"/>
                  <a:ext cx="1816302" cy="7576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87CBDE2-86DE-4CEA-BEF5-D7CDA69B6434}"/>
                    </a:ext>
                  </a:extLst>
                </p:cNvPr>
                <p:cNvSpPr/>
                <p:nvPr/>
              </p:nvSpPr>
              <p:spPr>
                <a:xfrm>
                  <a:off x="5969725" y="3792940"/>
                  <a:ext cx="3472175" cy="12000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39C6D03-BADC-4188-B91B-CA1ADF79E033}"/>
                  </a:ext>
                </a:extLst>
              </p:cNvPr>
              <p:cNvGrpSpPr/>
              <p:nvPr/>
            </p:nvGrpSpPr>
            <p:grpSpPr>
              <a:xfrm>
                <a:off x="974797" y="3389958"/>
                <a:ext cx="8275392" cy="1755416"/>
                <a:chOff x="822396" y="3237558"/>
                <a:chExt cx="8619505" cy="1755416"/>
              </a:xfrm>
            </p:grpSpPr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62860CB6-5ABA-4B06-ACB2-245EE6C94C38}"/>
                    </a:ext>
                  </a:extLst>
                </p:cNvPr>
                <p:cNvGrpSpPr/>
                <p:nvPr/>
              </p:nvGrpSpPr>
              <p:grpSpPr>
                <a:xfrm>
                  <a:off x="2647682" y="3880549"/>
                  <a:ext cx="6794219" cy="1112425"/>
                  <a:chOff x="2190093" y="3898709"/>
                  <a:chExt cx="6794219" cy="1112425"/>
                </a:xfrm>
              </p:grpSpPr>
              <p:pic>
                <p:nvPicPr>
                  <p:cNvPr id="58" name="내용 개체 틀 3">
                    <a:extLst>
                      <a:ext uri="{FF2B5EF4-FFF2-40B4-BE49-F238E27FC236}">
                        <a16:creationId xmlns:a16="http://schemas.microsoft.com/office/drawing/2014/main" id="{B919882D-B9AF-425F-B111-B548C09F34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7823" t="73375" r="48908" b="8298"/>
                  <a:stretch/>
                </p:blipFill>
                <p:spPr>
                  <a:xfrm>
                    <a:off x="2190093" y="4119897"/>
                    <a:ext cx="3322043" cy="734074"/>
                  </a:xfrm>
                  <a:prstGeom prst="rect">
                    <a:avLst/>
                  </a:prstGeom>
                </p:spPr>
              </p:pic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E58A44F9-F963-435A-8593-FEDB80141DDF}"/>
                      </a:ext>
                    </a:extLst>
                  </p:cNvPr>
                  <p:cNvSpPr/>
                  <p:nvPr/>
                </p:nvSpPr>
                <p:spPr>
                  <a:xfrm>
                    <a:off x="6600280" y="3898709"/>
                    <a:ext cx="1551332" cy="11124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B3B5AE6E-E2E8-412F-8D52-3878742B9A06}"/>
                      </a:ext>
                    </a:extLst>
                  </p:cNvPr>
                  <p:cNvSpPr/>
                  <p:nvPr/>
                </p:nvSpPr>
                <p:spPr>
                  <a:xfrm>
                    <a:off x="6406360" y="4437982"/>
                    <a:ext cx="2577952" cy="3716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DC46F800-5B00-4C28-A54A-3BA572B98688}"/>
                    </a:ext>
                  </a:extLst>
                </p:cNvPr>
                <p:cNvSpPr/>
                <p:nvPr/>
              </p:nvSpPr>
              <p:spPr>
                <a:xfrm>
                  <a:off x="1029378" y="3237558"/>
                  <a:ext cx="5697993" cy="16598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EB053974-C8EE-4DE4-9376-62127AD46DB6}"/>
                    </a:ext>
                  </a:extLst>
                </p:cNvPr>
                <p:cNvSpPr/>
                <p:nvPr/>
              </p:nvSpPr>
              <p:spPr>
                <a:xfrm>
                  <a:off x="822396" y="4078165"/>
                  <a:ext cx="1816302" cy="7576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F127EF95-9AA4-4844-8831-8DE9F1B37D9B}"/>
                    </a:ext>
                  </a:extLst>
                </p:cNvPr>
                <p:cNvSpPr/>
                <p:nvPr/>
              </p:nvSpPr>
              <p:spPr>
                <a:xfrm>
                  <a:off x="5969725" y="3792940"/>
                  <a:ext cx="3472175" cy="12000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1" name="내용 개체 틀 3">
                <a:extLst>
                  <a:ext uri="{FF2B5EF4-FFF2-40B4-BE49-F238E27FC236}">
                    <a16:creationId xmlns:a16="http://schemas.microsoft.com/office/drawing/2014/main" id="{F9A6BDD3-6164-4F2D-90FB-988D35D12F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5256" t="73375" r="48908" b="8298"/>
              <a:stretch/>
            </p:blipFill>
            <p:spPr>
              <a:xfrm>
                <a:off x="1080419" y="4267902"/>
                <a:ext cx="1581231" cy="734074"/>
              </a:xfrm>
              <a:prstGeom prst="rect">
                <a:avLst/>
              </a:prstGeom>
            </p:spPr>
          </p:pic>
          <p:sp>
            <p:nvSpPr>
              <p:cNvPr id="74" name="화살표: 아래쪽 73">
                <a:extLst>
                  <a:ext uri="{FF2B5EF4-FFF2-40B4-BE49-F238E27FC236}">
                    <a16:creationId xmlns:a16="http://schemas.microsoft.com/office/drawing/2014/main" id="{AF3225C5-0015-4F04-AB6E-F633B5E24291}"/>
                  </a:ext>
                </a:extLst>
              </p:cNvPr>
              <p:cNvSpPr/>
              <p:nvPr/>
            </p:nvSpPr>
            <p:spPr>
              <a:xfrm>
                <a:off x="1828373" y="3344091"/>
                <a:ext cx="81894" cy="843698"/>
              </a:xfrm>
              <a:prstGeom prst="downArrow">
                <a:avLst/>
              </a:prstGeom>
              <a:solidFill>
                <a:srgbClr val="4AAC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6" name="내용 개체 틀 3">
                <a:extLst>
                  <a:ext uri="{FF2B5EF4-FFF2-40B4-BE49-F238E27FC236}">
                    <a16:creationId xmlns:a16="http://schemas.microsoft.com/office/drawing/2014/main" id="{4619AFCC-8333-4976-8CD0-CD476DED26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7823" t="73375" r="66444" b="8298"/>
              <a:stretch/>
            </p:blipFill>
            <p:spPr>
              <a:xfrm>
                <a:off x="3008676" y="4284956"/>
                <a:ext cx="1571009" cy="734074"/>
              </a:xfrm>
              <a:prstGeom prst="rect">
                <a:avLst/>
              </a:prstGeom>
            </p:spPr>
          </p:pic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0EAAAA4-D438-4077-8229-2F42A6684D12}"/>
                  </a:ext>
                </a:extLst>
              </p:cNvPr>
              <p:cNvSpPr/>
              <p:nvPr/>
            </p:nvSpPr>
            <p:spPr>
              <a:xfrm>
                <a:off x="4780118" y="3277490"/>
                <a:ext cx="1555800" cy="720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power trace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화살표: 아래쪽 78">
                <a:extLst>
                  <a:ext uri="{FF2B5EF4-FFF2-40B4-BE49-F238E27FC236}">
                    <a16:creationId xmlns:a16="http://schemas.microsoft.com/office/drawing/2014/main" id="{21FBBC7F-CA25-45D8-A236-D6F28785DBE9}"/>
                  </a:ext>
                </a:extLst>
              </p:cNvPr>
              <p:cNvSpPr/>
              <p:nvPr/>
            </p:nvSpPr>
            <p:spPr>
              <a:xfrm rot="5400000">
                <a:off x="7859783" y="3036791"/>
                <a:ext cx="93373" cy="3070861"/>
              </a:xfrm>
              <a:prstGeom prst="downArrow">
                <a:avLst/>
              </a:prstGeom>
              <a:solidFill>
                <a:srgbClr val="4AAC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화살표: 아래쪽 80">
                <a:extLst>
                  <a:ext uri="{FF2B5EF4-FFF2-40B4-BE49-F238E27FC236}">
                    <a16:creationId xmlns:a16="http://schemas.microsoft.com/office/drawing/2014/main" id="{EB141494-9BAF-4F9E-BACA-67757087F318}"/>
                  </a:ext>
                </a:extLst>
              </p:cNvPr>
              <p:cNvSpPr/>
              <p:nvPr/>
            </p:nvSpPr>
            <p:spPr>
              <a:xfrm>
                <a:off x="5486094" y="3990004"/>
                <a:ext cx="93676" cy="246715"/>
              </a:xfrm>
              <a:prstGeom prst="downArrow">
                <a:avLst/>
              </a:prstGeom>
              <a:solidFill>
                <a:srgbClr val="4AAC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화살표: 아래쪽 94">
                <a:extLst>
                  <a:ext uri="{FF2B5EF4-FFF2-40B4-BE49-F238E27FC236}">
                    <a16:creationId xmlns:a16="http://schemas.microsoft.com/office/drawing/2014/main" id="{EC219C05-BE83-4DE4-9011-B520ACACDD66}"/>
                  </a:ext>
                </a:extLst>
              </p:cNvPr>
              <p:cNvSpPr/>
              <p:nvPr/>
            </p:nvSpPr>
            <p:spPr>
              <a:xfrm rot="16200000">
                <a:off x="2786428" y="4441124"/>
                <a:ext cx="45719" cy="315773"/>
              </a:xfrm>
              <a:prstGeom prst="downArrow">
                <a:avLst/>
              </a:prstGeom>
              <a:solidFill>
                <a:srgbClr val="4AAC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" name="내용 개체 틀 3">
              <a:extLst>
                <a:ext uri="{FF2B5EF4-FFF2-40B4-BE49-F238E27FC236}">
                  <a16:creationId xmlns:a16="http://schemas.microsoft.com/office/drawing/2014/main" id="{7732F944-041A-4C98-BC7F-E45ACF00D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823" t="73375" r="66444" b="8298"/>
            <a:stretch/>
          </p:blipFill>
          <p:spPr>
            <a:xfrm>
              <a:off x="4812835" y="4280965"/>
              <a:ext cx="1571009" cy="734074"/>
            </a:xfrm>
            <a:prstGeom prst="rect">
              <a:avLst/>
            </a:prstGeom>
          </p:spPr>
        </p:pic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AC744C6-9577-46B5-A266-2C008CEA620E}"/>
                </a:ext>
              </a:extLst>
            </p:cNvPr>
            <p:cNvSpPr/>
            <p:nvPr/>
          </p:nvSpPr>
          <p:spPr>
            <a:xfrm>
              <a:off x="5013461" y="4538598"/>
              <a:ext cx="1231646" cy="324569"/>
            </a:xfrm>
            <a:prstGeom prst="rect">
              <a:avLst/>
            </a:prstGeom>
            <a:solidFill>
              <a:srgbClr val="F2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4A6DE78-CA89-4A46-AB75-17E9A4FC663B}"/>
                </a:ext>
              </a:extLst>
            </p:cNvPr>
            <p:cNvSpPr txBox="1"/>
            <p:nvPr/>
          </p:nvSpPr>
          <p:spPr>
            <a:xfrm>
              <a:off x="4897120" y="4501869"/>
              <a:ext cx="1438798" cy="30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Verification</a:t>
              </a:r>
              <a:endParaRPr lang="ko-KR" altLang="en-US" sz="1400" b="1" dirty="0"/>
            </a:p>
          </p:txBody>
        </p:sp>
      </p:grp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FB6C3358-5180-499D-9CDA-061C6266C6AB}"/>
              </a:ext>
            </a:extLst>
          </p:cNvPr>
          <p:cNvSpPr/>
          <p:nvPr/>
        </p:nvSpPr>
        <p:spPr>
          <a:xfrm>
            <a:off x="544462" y="5201788"/>
            <a:ext cx="11368159" cy="990517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err="1"/>
              <a:t>블록헤더의</a:t>
            </a:r>
            <a:r>
              <a:rPr lang="ko-KR" altLang="en-US" sz="2400" dirty="0"/>
              <a:t> 해시 값이 </a:t>
            </a:r>
            <a:r>
              <a:rPr lang="ko-KR" altLang="en-US" sz="2400" b="1" dirty="0">
                <a:solidFill>
                  <a:srgbClr val="FFFF00"/>
                </a:solidFill>
              </a:rPr>
              <a:t>목표 값 보다 작은 </a:t>
            </a:r>
            <a:r>
              <a:rPr lang="ko-KR" altLang="en-US" sz="2400" dirty="0"/>
              <a:t>지 확인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3DF6985-83A4-4C98-9EAE-FF6E87156D97}"/>
              </a:ext>
            </a:extLst>
          </p:cNvPr>
          <p:cNvSpPr/>
          <p:nvPr/>
        </p:nvSpPr>
        <p:spPr>
          <a:xfrm flipH="1">
            <a:off x="1171044" y="3951001"/>
            <a:ext cx="3760762" cy="111242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5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24F56-B639-4E19-8E9A-B63BF24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검증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58FFB8F-AD89-4EBA-B50C-28F1A8BCB58B}"/>
              </a:ext>
            </a:extLst>
          </p:cNvPr>
          <p:cNvGrpSpPr/>
          <p:nvPr/>
        </p:nvGrpSpPr>
        <p:grpSpPr>
          <a:xfrm>
            <a:off x="1053251" y="1272723"/>
            <a:ext cx="10085496" cy="3879404"/>
            <a:chOff x="822396" y="1262784"/>
            <a:chExt cx="10031005" cy="4005280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A781B489-C149-4BB3-98FB-853233E9FD45}"/>
                </a:ext>
              </a:extLst>
            </p:cNvPr>
            <p:cNvGrpSpPr/>
            <p:nvPr/>
          </p:nvGrpSpPr>
          <p:grpSpPr>
            <a:xfrm>
              <a:off x="822396" y="1262784"/>
              <a:ext cx="10031005" cy="4005280"/>
              <a:chOff x="822396" y="1249721"/>
              <a:chExt cx="10031005" cy="4005280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4FBFC87-E958-4E4C-A593-8E3C66DB7A2C}"/>
                  </a:ext>
                </a:extLst>
              </p:cNvPr>
              <p:cNvGrpSpPr/>
              <p:nvPr/>
            </p:nvGrpSpPr>
            <p:grpSpPr>
              <a:xfrm>
                <a:off x="822396" y="1249721"/>
                <a:ext cx="10031005" cy="4005280"/>
                <a:chOff x="822396" y="1249721"/>
                <a:chExt cx="10031005" cy="4005280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9BDD3521-36FE-46AC-B62A-7C534298B8E2}"/>
                    </a:ext>
                  </a:extLst>
                </p:cNvPr>
                <p:cNvGrpSpPr/>
                <p:nvPr/>
              </p:nvGrpSpPr>
              <p:grpSpPr>
                <a:xfrm>
                  <a:off x="867994" y="1249721"/>
                  <a:ext cx="9985407" cy="4005280"/>
                  <a:chOff x="410405" y="1267881"/>
                  <a:chExt cx="9985407" cy="4005280"/>
                </a:xfrm>
              </p:grpSpPr>
              <p:pic>
                <p:nvPicPr>
                  <p:cNvPr id="38" name="내용 개체 틀 3">
                    <a:extLst>
                      <a:ext uri="{FF2B5EF4-FFF2-40B4-BE49-F238E27FC236}">
                        <a16:creationId xmlns:a16="http://schemas.microsoft.com/office/drawing/2014/main" id="{43DF26E9-8AAA-4747-81BD-0DF92AC55A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10405" y="1267881"/>
                    <a:ext cx="9985407" cy="4005280"/>
                  </a:xfrm>
                  <a:prstGeom prst="rect">
                    <a:avLst/>
                  </a:prstGeom>
                </p:spPr>
              </p:pic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5861FE16-5FCC-4554-AD85-7FFB5CFDB676}"/>
                      </a:ext>
                    </a:extLst>
                  </p:cNvPr>
                  <p:cNvSpPr/>
                  <p:nvPr/>
                </p:nvSpPr>
                <p:spPr>
                  <a:xfrm>
                    <a:off x="6600280" y="3898709"/>
                    <a:ext cx="1551332" cy="11124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BF52485B-B384-4126-BCD0-1CE93503BB6A}"/>
                      </a:ext>
                    </a:extLst>
                  </p:cNvPr>
                  <p:cNvSpPr/>
                  <p:nvPr/>
                </p:nvSpPr>
                <p:spPr>
                  <a:xfrm>
                    <a:off x="6406360" y="4437982"/>
                    <a:ext cx="2577952" cy="3716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026729B4-AFF2-413D-BF43-F171DB483867}"/>
                    </a:ext>
                  </a:extLst>
                </p:cNvPr>
                <p:cNvSpPr/>
                <p:nvPr/>
              </p:nvSpPr>
              <p:spPr>
                <a:xfrm>
                  <a:off x="1029378" y="3344091"/>
                  <a:ext cx="5697993" cy="7576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D740451F-FFFE-4D64-B1C2-59AE2DB7FE28}"/>
                    </a:ext>
                  </a:extLst>
                </p:cNvPr>
                <p:cNvSpPr/>
                <p:nvPr/>
              </p:nvSpPr>
              <p:spPr>
                <a:xfrm>
                  <a:off x="822396" y="4078165"/>
                  <a:ext cx="1816302" cy="7576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87CBDE2-86DE-4CEA-BEF5-D7CDA69B6434}"/>
                    </a:ext>
                  </a:extLst>
                </p:cNvPr>
                <p:cNvSpPr/>
                <p:nvPr/>
              </p:nvSpPr>
              <p:spPr>
                <a:xfrm>
                  <a:off x="5969725" y="3792940"/>
                  <a:ext cx="3472175" cy="12000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39C6D03-BADC-4188-B91B-CA1ADF79E033}"/>
                  </a:ext>
                </a:extLst>
              </p:cNvPr>
              <p:cNvGrpSpPr/>
              <p:nvPr/>
            </p:nvGrpSpPr>
            <p:grpSpPr>
              <a:xfrm>
                <a:off x="974797" y="3389958"/>
                <a:ext cx="8275392" cy="1755416"/>
                <a:chOff x="822396" y="3237558"/>
                <a:chExt cx="8619505" cy="1755416"/>
              </a:xfrm>
            </p:grpSpPr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62860CB6-5ABA-4B06-ACB2-245EE6C94C38}"/>
                    </a:ext>
                  </a:extLst>
                </p:cNvPr>
                <p:cNvGrpSpPr/>
                <p:nvPr/>
              </p:nvGrpSpPr>
              <p:grpSpPr>
                <a:xfrm>
                  <a:off x="2647682" y="3880549"/>
                  <a:ext cx="6794219" cy="1112425"/>
                  <a:chOff x="2190093" y="3898709"/>
                  <a:chExt cx="6794219" cy="1112425"/>
                </a:xfrm>
              </p:grpSpPr>
              <p:pic>
                <p:nvPicPr>
                  <p:cNvPr id="58" name="내용 개체 틀 3">
                    <a:extLst>
                      <a:ext uri="{FF2B5EF4-FFF2-40B4-BE49-F238E27FC236}">
                        <a16:creationId xmlns:a16="http://schemas.microsoft.com/office/drawing/2014/main" id="{B919882D-B9AF-425F-B111-B548C09F34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7823" t="73375" r="48908" b="8298"/>
                  <a:stretch/>
                </p:blipFill>
                <p:spPr>
                  <a:xfrm>
                    <a:off x="2190093" y="4119897"/>
                    <a:ext cx="3322043" cy="734074"/>
                  </a:xfrm>
                  <a:prstGeom prst="rect">
                    <a:avLst/>
                  </a:prstGeom>
                </p:spPr>
              </p:pic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E58A44F9-F963-435A-8593-FEDB80141DDF}"/>
                      </a:ext>
                    </a:extLst>
                  </p:cNvPr>
                  <p:cNvSpPr/>
                  <p:nvPr/>
                </p:nvSpPr>
                <p:spPr>
                  <a:xfrm>
                    <a:off x="6600280" y="3898709"/>
                    <a:ext cx="1551332" cy="11124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B3B5AE6E-E2E8-412F-8D52-3878742B9A06}"/>
                      </a:ext>
                    </a:extLst>
                  </p:cNvPr>
                  <p:cNvSpPr/>
                  <p:nvPr/>
                </p:nvSpPr>
                <p:spPr>
                  <a:xfrm>
                    <a:off x="6406360" y="4437982"/>
                    <a:ext cx="2577952" cy="3716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DC46F800-5B00-4C28-A54A-3BA572B98688}"/>
                    </a:ext>
                  </a:extLst>
                </p:cNvPr>
                <p:cNvSpPr/>
                <p:nvPr/>
              </p:nvSpPr>
              <p:spPr>
                <a:xfrm>
                  <a:off x="1029378" y="3237558"/>
                  <a:ext cx="5697993" cy="16598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EB053974-C8EE-4DE4-9376-62127AD46DB6}"/>
                    </a:ext>
                  </a:extLst>
                </p:cNvPr>
                <p:cNvSpPr/>
                <p:nvPr/>
              </p:nvSpPr>
              <p:spPr>
                <a:xfrm>
                  <a:off x="822396" y="4078165"/>
                  <a:ext cx="1816302" cy="7576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F127EF95-9AA4-4844-8831-8DE9F1B37D9B}"/>
                    </a:ext>
                  </a:extLst>
                </p:cNvPr>
                <p:cNvSpPr/>
                <p:nvPr/>
              </p:nvSpPr>
              <p:spPr>
                <a:xfrm>
                  <a:off x="5969725" y="3792940"/>
                  <a:ext cx="3472175" cy="12000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1" name="내용 개체 틀 3">
                <a:extLst>
                  <a:ext uri="{FF2B5EF4-FFF2-40B4-BE49-F238E27FC236}">
                    <a16:creationId xmlns:a16="http://schemas.microsoft.com/office/drawing/2014/main" id="{F9A6BDD3-6164-4F2D-90FB-988D35D12F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5256" t="73375" r="48908" b="8298"/>
              <a:stretch/>
            </p:blipFill>
            <p:spPr>
              <a:xfrm>
                <a:off x="1080419" y="4267902"/>
                <a:ext cx="1581231" cy="734074"/>
              </a:xfrm>
              <a:prstGeom prst="rect">
                <a:avLst/>
              </a:prstGeom>
            </p:spPr>
          </p:pic>
          <p:sp>
            <p:nvSpPr>
              <p:cNvPr id="74" name="화살표: 아래쪽 73">
                <a:extLst>
                  <a:ext uri="{FF2B5EF4-FFF2-40B4-BE49-F238E27FC236}">
                    <a16:creationId xmlns:a16="http://schemas.microsoft.com/office/drawing/2014/main" id="{AF3225C5-0015-4F04-AB6E-F633B5E24291}"/>
                  </a:ext>
                </a:extLst>
              </p:cNvPr>
              <p:cNvSpPr/>
              <p:nvPr/>
            </p:nvSpPr>
            <p:spPr>
              <a:xfrm>
                <a:off x="1828373" y="3344091"/>
                <a:ext cx="81894" cy="843698"/>
              </a:xfrm>
              <a:prstGeom prst="downArrow">
                <a:avLst/>
              </a:prstGeom>
              <a:solidFill>
                <a:srgbClr val="4AAC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6" name="내용 개체 틀 3">
                <a:extLst>
                  <a:ext uri="{FF2B5EF4-FFF2-40B4-BE49-F238E27FC236}">
                    <a16:creationId xmlns:a16="http://schemas.microsoft.com/office/drawing/2014/main" id="{4619AFCC-8333-4976-8CD0-CD476DED26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7823" t="73375" r="66444" b="8298"/>
              <a:stretch/>
            </p:blipFill>
            <p:spPr>
              <a:xfrm>
                <a:off x="3008676" y="4284956"/>
                <a:ext cx="1571009" cy="734074"/>
              </a:xfrm>
              <a:prstGeom prst="rect">
                <a:avLst/>
              </a:prstGeom>
            </p:spPr>
          </p:pic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0EAAAA4-D438-4077-8229-2F42A6684D12}"/>
                  </a:ext>
                </a:extLst>
              </p:cNvPr>
              <p:cNvSpPr/>
              <p:nvPr/>
            </p:nvSpPr>
            <p:spPr>
              <a:xfrm>
                <a:off x="4780118" y="3277490"/>
                <a:ext cx="1555800" cy="720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power trace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화살표: 아래쪽 78">
                <a:extLst>
                  <a:ext uri="{FF2B5EF4-FFF2-40B4-BE49-F238E27FC236}">
                    <a16:creationId xmlns:a16="http://schemas.microsoft.com/office/drawing/2014/main" id="{21FBBC7F-CA25-45D8-A236-D6F28785DBE9}"/>
                  </a:ext>
                </a:extLst>
              </p:cNvPr>
              <p:cNvSpPr/>
              <p:nvPr/>
            </p:nvSpPr>
            <p:spPr>
              <a:xfrm rot="5400000">
                <a:off x="7859783" y="3036791"/>
                <a:ext cx="93373" cy="3070861"/>
              </a:xfrm>
              <a:prstGeom prst="downArrow">
                <a:avLst/>
              </a:prstGeom>
              <a:solidFill>
                <a:srgbClr val="4AAC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화살표: 아래쪽 80">
                <a:extLst>
                  <a:ext uri="{FF2B5EF4-FFF2-40B4-BE49-F238E27FC236}">
                    <a16:creationId xmlns:a16="http://schemas.microsoft.com/office/drawing/2014/main" id="{EB141494-9BAF-4F9E-BACA-67757087F318}"/>
                  </a:ext>
                </a:extLst>
              </p:cNvPr>
              <p:cNvSpPr/>
              <p:nvPr/>
            </p:nvSpPr>
            <p:spPr>
              <a:xfrm>
                <a:off x="5486094" y="3990004"/>
                <a:ext cx="93676" cy="246715"/>
              </a:xfrm>
              <a:prstGeom prst="downArrow">
                <a:avLst/>
              </a:prstGeom>
              <a:solidFill>
                <a:srgbClr val="4AAC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화살표: 아래쪽 94">
                <a:extLst>
                  <a:ext uri="{FF2B5EF4-FFF2-40B4-BE49-F238E27FC236}">
                    <a16:creationId xmlns:a16="http://schemas.microsoft.com/office/drawing/2014/main" id="{EC219C05-BE83-4DE4-9011-B520ACACDD66}"/>
                  </a:ext>
                </a:extLst>
              </p:cNvPr>
              <p:cNvSpPr/>
              <p:nvPr/>
            </p:nvSpPr>
            <p:spPr>
              <a:xfrm rot="16200000">
                <a:off x="2786428" y="4441124"/>
                <a:ext cx="45719" cy="315773"/>
              </a:xfrm>
              <a:prstGeom prst="downArrow">
                <a:avLst/>
              </a:prstGeom>
              <a:solidFill>
                <a:srgbClr val="4AAC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" name="내용 개체 틀 3">
              <a:extLst>
                <a:ext uri="{FF2B5EF4-FFF2-40B4-BE49-F238E27FC236}">
                  <a16:creationId xmlns:a16="http://schemas.microsoft.com/office/drawing/2014/main" id="{7732F944-041A-4C98-BC7F-E45ACF00D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823" t="73375" r="66444" b="8298"/>
            <a:stretch/>
          </p:blipFill>
          <p:spPr>
            <a:xfrm>
              <a:off x="4812835" y="4280965"/>
              <a:ext cx="1571009" cy="734074"/>
            </a:xfrm>
            <a:prstGeom prst="rect">
              <a:avLst/>
            </a:prstGeom>
          </p:spPr>
        </p:pic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AC744C6-9577-46B5-A266-2C008CEA620E}"/>
                </a:ext>
              </a:extLst>
            </p:cNvPr>
            <p:cNvSpPr/>
            <p:nvPr/>
          </p:nvSpPr>
          <p:spPr>
            <a:xfrm>
              <a:off x="5013461" y="4538598"/>
              <a:ext cx="1231646" cy="324569"/>
            </a:xfrm>
            <a:prstGeom prst="rect">
              <a:avLst/>
            </a:prstGeom>
            <a:solidFill>
              <a:srgbClr val="F2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4A6DE78-CA89-4A46-AB75-17E9A4FC663B}"/>
                </a:ext>
              </a:extLst>
            </p:cNvPr>
            <p:cNvSpPr txBox="1"/>
            <p:nvPr/>
          </p:nvSpPr>
          <p:spPr>
            <a:xfrm>
              <a:off x="4897120" y="4501869"/>
              <a:ext cx="1438798" cy="30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Verification</a:t>
              </a:r>
              <a:endParaRPr lang="ko-KR" altLang="en-US" sz="1400" b="1" dirty="0"/>
            </a:p>
          </p:txBody>
        </p:sp>
      </p:grp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FB6C3358-5180-499D-9CDA-061C6266C6AB}"/>
              </a:ext>
            </a:extLst>
          </p:cNvPr>
          <p:cNvSpPr/>
          <p:nvPr/>
        </p:nvSpPr>
        <p:spPr>
          <a:xfrm>
            <a:off x="544462" y="5201788"/>
            <a:ext cx="11368159" cy="990517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/>
              <a:t>블록 작성자가 </a:t>
            </a:r>
            <a:r>
              <a:rPr lang="ko-KR" altLang="en-US" sz="2400" b="1" dirty="0">
                <a:solidFill>
                  <a:srgbClr val="FFFF00"/>
                </a:solidFill>
              </a:rPr>
              <a:t>헤더 정보와 동일</a:t>
            </a:r>
            <a:r>
              <a:rPr lang="ko-KR" altLang="en-US" sz="2400" dirty="0"/>
              <a:t>한 코드와 </a:t>
            </a:r>
            <a:endParaRPr lang="en-US" altLang="ko-KR" sz="2400" dirty="0"/>
          </a:p>
          <a:p>
            <a:pPr algn="ctr"/>
            <a:r>
              <a:rPr lang="ko-KR" altLang="en-US" sz="2400" dirty="0"/>
              <a:t>입력 값으로 </a:t>
            </a:r>
            <a:r>
              <a:rPr lang="en-US" altLang="ko-KR" sz="2400" b="1" dirty="0">
                <a:solidFill>
                  <a:srgbClr val="FFFF00"/>
                </a:solidFill>
              </a:rPr>
              <a:t>Microcontroller</a:t>
            </a:r>
            <a:r>
              <a:rPr lang="ko-KR" altLang="en-US" sz="2400" b="1" dirty="0">
                <a:solidFill>
                  <a:srgbClr val="FFFF00"/>
                </a:solidFill>
              </a:rPr>
              <a:t>에서 작업했는지 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DAC4AF-FF39-47D9-987E-6C532CF1BC06}"/>
              </a:ext>
            </a:extLst>
          </p:cNvPr>
          <p:cNvSpPr/>
          <p:nvPr/>
        </p:nvSpPr>
        <p:spPr>
          <a:xfrm flipH="1">
            <a:off x="4952268" y="1425587"/>
            <a:ext cx="6231132" cy="36378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38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A69AB-8B14-46D2-A60A-3BBCCC76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소비 전력 파형 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E1B2E-C18E-4720-BC57-EA25C527775A}"/>
              </a:ext>
            </a:extLst>
          </p:cNvPr>
          <p:cNvSpPr txBox="1"/>
          <p:nvPr/>
        </p:nvSpPr>
        <p:spPr>
          <a:xfrm>
            <a:off x="0" y="1109359"/>
            <a:ext cx="12087292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AutoNum type="arabicPeriod"/>
            </a:pPr>
            <a:r>
              <a:rPr kumimoji="1" lang="ko-KR" altLang="en-US" err="1">
                <a:sym typeface="Wingdings" pitchFamily="2" charset="2"/>
              </a:rPr>
              <a:t>검증자는</a:t>
            </a:r>
            <a:r>
              <a:rPr kumimoji="1" lang="ko-KR" altLang="en-US" dirty="0">
                <a:sym typeface="Wingdings" pitchFamily="2" charset="2"/>
              </a:rPr>
              <a:t> 블록에 저장되어 있는 키 값</a:t>
            </a:r>
            <a:r>
              <a:rPr kumimoji="1" lang="en-US" altLang="ko-KR" dirty="0">
                <a:sym typeface="Wingdings" pitchFamily="2" charset="2"/>
              </a:rPr>
              <a:t>, </a:t>
            </a:r>
            <a:r>
              <a:rPr kumimoji="1" lang="ko-KR" altLang="en-US" dirty="0" err="1">
                <a:sym typeface="Wingdings" pitchFamily="2" charset="2"/>
              </a:rPr>
              <a:t>평문</a:t>
            </a:r>
            <a:r>
              <a:rPr kumimoji="1" lang="ko-KR" altLang="en-US" dirty="0">
                <a:sym typeface="Wingdings" pitchFamily="2" charset="2"/>
              </a:rPr>
              <a:t> 값으로 암호 알고리즘을 수행하였을 때의 소비 전력 파형을 수집</a:t>
            </a:r>
            <a:endParaRPr kumimoji="1" lang="en-US" altLang="ko-KR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AutoNum type="arabicPeriod"/>
            </a:pPr>
            <a:endParaRPr kumimoji="1" lang="en-US" altLang="ko-KR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+mj-lt"/>
              <a:buAutoNum type="arabicPeriod"/>
            </a:pPr>
            <a:r>
              <a:rPr kumimoji="1" lang="ko-KR" altLang="en-US" dirty="0">
                <a:sym typeface="Wingdings" pitchFamily="2" charset="2"/>
              </a:rPr>
              <a:t>두개의 소비 전력 파형을 상관계수를 계산하여 블록의 유효성을 검증</a:t>
            </a:r>
            <a:endParaRPr kumimoji="1" lang="en-US" altLang="ko-KR" dirty="0"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kumimoji="1" lang="ko-KR" altLang="en-US" dirty="0">
                <a:sym typeface="Wingdings" pitchFamily="2" charset="2"/>
              </a:rPr>
              <a:t>높은 상관계수를 나타날 경우 통과</a:t>
            </a:r>
            <a:br>
              <a:rPr kumimoji="1" lang="en-US" altLang="ko-KR" dirty="0">
                <a:sym typeface="Wingdings" pitchFamily="2" charset="2"/>
              </a:rPr>
            </a:b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11" name="부등호 10">
            <a:extLst>
              <a:ext uri="{FF2B5EF4-FFF2-40B4-BE49-F238E27FC236}">
                <a16:creationId xmlns:a16="http://schemas.microsoft.com/office/drawing/2014/main" id="{B3445087-093F-42EA-AB19-3F23356F2566}"/>
              </a:ext>
            </a:extLst>
          </p:cNvPr>
          <p:cNvSpPr/>
          <p:nvPr/>
        </p:nvSpPr>
        <p:spPr>
          <a:xfrm>
            <a:off x="5384750" y="4470125"/>
            <a:ext cx="776532" cy="413933"/>
          </a:xfrm>
          <a:prstGeom prst="mathNot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35B493-95DE-4D4A-99CB-1C993D256917}"/>
              </a:ext>
            </a:extLst>
          </p:cNvPr>
          <p:cNvSpPr txBox="1"/>
          <p:nvPr/>
        </p:nvSpPr>
        <p:spPr>
          <a:xfrm>
            <a:off x="1611148" y="5500219"/>
            <a:ext cx="353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 </a:t>
            </a:r>
            <a:r>
              <a:rPr lang="ko-KR" altLang="en-US" sz="1400" dirty="0"/>
              <a:t>블록에 저장되어 있는  파형 정보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15" name="그래픽 14" descr="혼란스러운 사람">
            <a:extLst>
              <a:ext uri="{FF2B5EF4-FFF2-40B4-BE49-F238E27FC236}">
                <a16:creationId xmlns:a16="http://schemas.microsoft.com/office/drawing/2014/main" id="{DF3F427C-CD0D-487B-87DC-16F7BFB0C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4087" y="2937234"/>
            <a:ext cx="914400" cy="914400"/>
          </a:xfrm>
          <a:prstGeom prst="rect">
            <a:avLst/>
          </a:prstGeom>
        </p:spPr>
      </p:pic>
      <p:pic>
        <p:nvPicPr>
          <p:cNvPr id="17" name="그래픽 16" descr="혼란스러운 사람">
            <a:extLst>
              <a:ext uri="{FF2B5EF4-FFF2-40B4-BE49-F238E27FC236}">
                <a16:creationId xmlns:a16="http://schemas.microsoft.com/office/drawing/2014/main" id="{1F5557CF-4AEE-4C24-A0A9-4B0AC9D16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513" y="2895698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1396BF-6921-4F09-A411-6F8CA9DB4957}"/>
              </a:ext>
            </a:extLst>
          </p:cNvPr>
          <p:cNvSpPr txBox="1"/>
          <p:nvPr/>
        </p:nvSpPr>
        <p:spPr>
          <a:xfrm>
            <a:off x="2826575" y="3870120"/>
            <a:ext cx="10219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채굴자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DC911-2ECF-439A-8146-0D1E63F52463}"/>
              </a:ext>
            </a:extLst>
          </p:cNvPr>
          <p:cNvSpPr txBox="1"/>
          <p:nvPr/>
        </p:nvSpPr>
        <p:spPr>
          <a:xfrm>
            <a:off x="8578144" y="3846519"/>
            <a:ext cx="10219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검증자</a:t>
            </a:r>
            <a:endParaRPr lang="ko-KR" altLang="en-US" sz="13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51F90C3-D7C0-4CE5-9975-C70B48E3C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611" y="4257428"/>
            <a:ext cx="3971084" cy="104380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EAA85CB-152D-4D91-BBE2-48FEB98AA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8985" y="4175328"/>
            <a:ext cx="4827916" cy="119472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9A890D-68B6-4C85-A770-6DD79D6D4D09}"/>
              </a:ext>
            </a:extLst>
          </p:cNvPr>
          <p:cNvSpPr txBox="1"/>
          <p:nvPr/>
        </p:nvSpPr>
        <p:spPr>
          <a:xfrm>
            <a:off x="7074125" y="5581393"/>
            <a:ext cx="505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 </a:t>
            </a:r>
            <a:r>
              <a:rPr lang="ko-KR" altLang="en-US" sz="1400" dirty="0"/>
              <a:t>블록의 </a:t>
            </a:r>
            <a:r>
              <a:rPr lang="ko-KR" altLang="en-US" sz="1400" dirty="0" err="1"/>
              <a:t>키값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평문</a:t>
            </a:r>
            <a:r>
              <a:rPr lang="ko-KR" altLang="en-US" sz="1400" dirty="0"/>
              <a:t> 값으로 수집한 파형정보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230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9B1CC-6526-44EB-BCC6-918EB442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kumimoji="1" lang="ko-KR" altLang="en-US" sz="3600" dirty="0">
                <a:sym typeface="Wingdings" pitchFamily="2" charset="2"/>
              </a:rPr>
              <a:t>소비 전력 파형의 개별성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236C6-82E5-434D-A642-E6942B9EB690}"/>
              </a:ext>
            </a:extLst>
          </p:cNvPr>
          <p:cNvSpPr txBox="1"/>
          <p:nvPr/>
        </p:nvSpPr>
        <p:spPr>
          <a:xfrm>
            <a:off x="7039098" y="3087631"/>
            <a:ext cx="4030303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en-US" altLang="ko-KR" sz="1600" dirty="0" err="1">
                <a:sym typeface="Wingdings" pitchFamily="2" charset="2"/>
              </a:rPr>
              <a:t>ChipWhispererLite</a:t>
            </a:r>
            <a:r>
              <a:rPr kumimoji="1" lang="en-US" altLang="ko-KR" sz="1600" dirty="0">
                <a:sym typeface="Wingdings" pitchFamily="2" charset="2"/>
              </a:rPr>
              <a:t> XMEGA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ko-KR" altLang="en-US" sz="1600" dirty="0">
                <a:sym typeface="Wingdings" pitchFamily="2" charset="2"/>
              </a:rPr>
              <a:t>샘플링 속도는 </a:t>
            </a:r>
            <a:r>
              <a:rPr kumimoji="1" lang="en-US" altLang="ko-KR" sz="1600" dirty="0">
                <a:sym typeface="Wingdings" pitchFamily="2" charset="2"/>
              </a:rPr>
              <a:t>7.38MS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en-US" altLang="ko-KR" sz="1600" dirty="0">
                <a:sym typeface="Wingdings" pitchFamily="2" charset="2"/>
              </a:rPr>
              <a:t>C </a:t>
            </a:r>
            <a:r>
              <a:rPr kumimoji="1" lang="ko-KR" altLang="en-US" sz="1600" dirty="0">
                <a:sym typeface="Wingdings" pitchFamily="2" charset="2"/>
              </a:rPr>
              <a:t>언어로 작성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en-US" altLang="ko-KR" sz="1600" dirty="0">
                <a:sym typeface="Wingdings" pitchFamily="2" charset="2"/>
              </a:rPr>
              <a:t>AVR-GCC</a:t>
            </a:r>
            <a:r>
              <a:rPr kumimoji="1" lang="ko-KR" altLang="en-US" sz="1600" dirty="0">
                <a:sym typeface="Wingdings" pitchFamily="2" charset="2"/>
              </a:rPr>
              <a:t>로 컴파일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endParaRPr kumimoji="1" lang="ko-KR" altLang="en-US" sz="1600" dirty="0">
              <a:sym typeface="Wingdings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C4BB6-8FE0-4536-80E9-F26F4E6F41F3}"/>
              </a:ext>
            </a:extLst>
          </p:cNvPr>
          <p:cNvSpPr txBox="1"/>
          <p:nvPr/>
        </p:nvSpPr>
        <p:spPr>
          <a:xfrm>
            <a:off x="921678" y="5246922"/>
            <a:ext cx="8519651" cy="1154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ko-KR" altLang="en-US" sz="1600" dirty="0">
                <a:sym typeface="Wingdings" pitchFamily="2" charset="2"/>
              </a:rPr>
              <a:t> 같은 </a:t>
            </a:r>
            <a:r>
              <a:rPr kumimoji="1" lang="ko-KR" altLang="en-US" sz="1600" dirty="0" err="1">
                <a:sym typeface="Wingdings" pitchFamily="2" charset="2"/>
              </a:rPr>
              <a:t>평문과</a:t>
            </a:r>
            <a:r>
              <a:rPr kumimoji="1" lang="ko-KR" altLang="en-US" sz="1600" dirty="0">
                <a:sym typeface="Wingdings" pitchFamily="2" charset="2"/>
              </a:rPr>
              <a:t> 키</a:t>
            </a:r>
            <a:r>
              <a:rPr kumimoji="1" lang="en-US" altLang="ko-KR" sz="1600" dirty="0">
                <a:sym typeface="Wingdings" pitchFamily="2" charset="2"/>
              </a:rPr>
              <a:t>  /</a:t>
            </a:r>
            <a:r>
              <a:rPr kumimoji="1" lang="ko-KR" altLang="en-US" sz="1600" dirty="0">
                <a:sym typeface="Wingdings" pitchFamily="2" charset="2"/>
              </a:rPr>
              <a:t> 같은 키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다른 </a:t>
            </a:r>
            <a:r>
              <a:rPr kumimoji="1" lang="ko-KR" altLang="en-US" sz="1600" dirty="0" err="1">
                <a:sym typeface="Wingdings" pitchFamily="2" charset="2"/>
              </a:rPr>
              <a:t>평문</a:t>
            </a:r>
            <a:r>
              <a:rPr kumimoji="1" lang="en-US" altLang="ko-KR" sz="1600" dirty="0">
                <a:sym typeface="Wingdings" pitchFamily="2" charset="2"/>
              </a:rPr>
              <a:t> / </a:t>
            </a:r>
            <a:r>
              <a:rPr kumimoji="1" lang="ko-KR" altLang="en-US" sz="1600" dirty="0">
                <a:sym typeface="Wingdings" pitchFamily="2" charset="2"/>
              </a:rPr>
              <a:t>다른 키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ko-KR" altLang="en-US" sz="1600" dirty="0">
                <a:sym typeface="Wingdings" pitchFamily="2" charset="2"/>
              </a:rPr>
              <a:t>같은 </a:t>
            </a:r>
            <a:r>
              <a:rPr kumimoji="1" lang="ko-KR" altLang="en-US" sz="1600" dirty="0" err="1">
                <a:sym typeface="Wingdings" pitchFamily="2" charset="2"/>
              </a:rPr>
              <a:t>평문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/ </a:t>
            </a:r>
            <a:r>
              <a:rPr kumimoji="1" lang="ko-KR" altLang="en-US" sz="1600" dirty="0">
                <a:sym typeface="Wingdings" pitchFamily="2" charset="2"/>
              </a:rPr>
              <a:t>키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ko-KR" altLang="en-US" sz="1600" dirty="0" err="1">
                <a:sym typeface="Wingdings" pitchFamily="2" charset="2"/>
              </a:rPr>
              <a:t>평문</a:t>
            </a:r>
            <a:r>
              <a:rPr kumimoji="1" lang="ko-KR" altLang="en-US" sz="1600" dirty="0">
                <a:sym typeface="Wingdings" pitchFamily="2" charset="2"/>
              </a:rPr>
              <a:t> 모두 다른 경우</a:t>
            </a:r>
            <a:endParaRPr kumimoji="1" lang="en-US" altLang="ko-KR" sz="1600" dirty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ko-KR" altLang="en-US" sz="1600" dirty="0">
                <a:sym typeface="Wingdings" pitchFamily="2" charset="2"/>
              </a:rPr>
              <a:t> 각각 </a:t>
            </a:r>
            <a:r>
              <a:rPr kumimoji="1" lang="en-US" altLang="ko-KR" sz="1600" dirty="0">
                <a:sym typeface="Wingdings" pitchFamily="2" charset="2"/>
              </a:rPr>
              <a:t>1,000 </a:t>
            </a:r>
            <a:r>
              <a:rPr kumimoji="1" lang="ko-KR" altLang="en-US" sz="1600" dirty="0">
                <a:sym typeface="Wingdings" pitchFamily="2" charset="2"/>
              </a:rPr>
              <a:t>개의 수집</a:t>
            </a:r>
            <a:r>
              <a:rPr kumimoji="1" lang="en-US" altLang="ko-KR" sz="1600" dirty="0">
                <a:sym typeface="Wingdings" pitchFamily="2" charset="2"/>
              </a:rPr>
              <a:t> </a:t>
            </a:r>
            <a:r>
              <a:rPr kumimoji="1" lang="ko-KR" altLang="en-US" sz="1600" dirty="0">
                <a:sym typeface="Wingdings" pitchFamily="2" charset="2"/>
              </a:rPr>
              <a:t>그룹 간의 상관 계수 획득</a:t>
            </a:r>
            <a:endParaRPr kumimoji="1" lang="en-US" altLang="ko-KR" sz="1600" dirty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en-US" altLang="ko-KR" sz="1600" dirty="0">
                <a:sym typeface="Wingdings" pitchFamily="2" charset="2"/>
              </a:rPr>
              <a:t> AES, LEA, ARIA, SEED </a:t>
            </a:r>
            <a:r>
              <a:rPr kumimoji="1" lang="ko-KR" altLang="en-US" sz="1600" dirty="0">
                <a:sym typeface="Wingdings" pitchFamily="2" charset="2"/>
              </a:rPr>
              <a:t>대상으로 각각 수행</a:t>
            </a:r>
            <a:endParaRPr kumimoji="1" lang="en-US" altLang="ko-KR" sz="1600" dirty="0">
              <a:sym typeface="Wingdings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6EAA8F-33FF-41F3-B80C-37A0B0A95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7" t="2005" r="9386" b="19178"/>
          <a:stretch/>
        </p:blipFill>
        <p:spPr>
          <a:xfrm>
            <a:off x="1122599" y="2250315"/>
            <a:ext cx="4213644" cy="3055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08AA5-1D1D-45B6-BA66-758CF3B1CCA9}"/>
              </a:ext>
            </a:extLst>
          </p:cNvPr>
          <p:cNvSpPr txBox="1"/>
          <p:nvPr/>
        </p:nvSpPr>
        <p:spPr>
          <a:xfrm>
            <a:off x="6897687" y="2801865"/>
            <a:ext cx="117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실험환경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CEA129-3EB9-4478-A4EF-90CDCF67C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887" y="2834131"/>
            <a:ext cx="304800" cy="3048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82A30D-D770-4708-AEF3-511CCC0F2855}"/>
              </a:ext>
            </a:extLst>
          </p:cNvPr>
          <p:cNvSpPr/>
          <p:nvPr/>
        </p:nvSpPr>
        <p:spPr>
          <a:xfrm>
            <a:off x="411920" y="1028564"/>
            <a:ext cx="8057222" cy="680885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2000" dirty="0">
                <a:sym typeface="Wingdings" pitchFamily="2" charset="2"/>
              </a:rPr>
              <a:t>두개의 소비 전력 파형을 상관계수를 계산하여 블록의 유효성을 검증</a:t>
            </a:r>
            <a:r>
              <a:rPr kumimoji="1" lang="en-US" altLang="ko-KR" sz="2000" dirty="0">
                <a:sym typeface="Wingdings" pitchFamily="2" charset="2"/>
              </a:rPr>
              <a:t>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34A8FC-09DF-45D4-9BF5-2C3A769F6586}"/>
              </a:ext>
            </a:extLst>
          </p:cNvPr>
          <p:cNvSpPr/>
          <p:nvPr/>
        </p:nvSpPr>
        <p:spPr>
          <a:xfrm>
            <a:off x="411920" y="1575534"/>
            <a:ext cx="4553779" cy="606997"/>
          </a:xfrm>
          <a:prstGeom prst="roundRect">
            <a:avLst/>
          </a:prstGeom>
          <a:solidFill>
            <a:srgbClr val="7030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FFFFF"/>
                </a:solidFill>
              </a:rPr>
              <a:t>같은 </a:t>
            </a:r>
            <a:r>
              <a:rPr lang="ko-KR" altLang="en-US" sz="2000" b="1" dirty="0" err="1">
                <a:solidFill>
                  <a:srgbClr val="FFFFFF"/>
                </a:solidFill>
              </a:rPr>
              <a:t>입력값에</a:t>
            </a:r>
            <a:r>
              <a:rPr lang="ko-KR" altLang="en-US" sz="2000" b="1" dirty="0">
                <a:solidFill>
                  <a:srgbClr val="FFFFFF"/>
                </a:solidFill>
              </a:rPr>
              <a:t> 경우 </a:t>
            </a:r>
            <a:r>
              <a:rPr lang="ko-KR" altLang="en-US" sz="2000" b="1" dirty="0">
                <a:solidFill>
                  <a:srgbClr val="FFFF00"/>
                </a:solidFill>
              </a:rPr>
              <a:t>높은 상관 관계</a:t>
            </a:r>
          </a:p>
        </p:txBody>
      </p:sp>
    </p:spTree>
    <p:extLst>
      <p:ext uri="{BB962C8B-B14F-4D97-AF65-F5344CB8AC3E}">
        <p14:creationId xmlns:p14="http://schemas.microsoft.com/office/powerpoint/2010/main" val="140766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9B1CC-6526-44EB-BCC6-918EB442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kumimoji="1" lang="ko-KR" altLang="en-US" sz="3600">
                <a:sym typeface="Wingdings" pitchFamily="2" charset="2"/>
              </a:rPr>
              <a:t>소비 전력 파형의 개별성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236C6-82E5-434D-A642-E6942B9EB690}"/>
              </a:ext>
            </a:extLst>
          </p:cNvPr>
          <p:cNvSpPr txBox="1"/>
          <p:nvPr/>
        </p:nvSpPr>
        <p:spPr>
          <a:xfrm>
            <a:off x="7039098" y="3087631"/>
            <a:ext cx="4030303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en-US" altLang="ko-KR" sz="1600" err="1">
                <a:sym typeface="Wingdings" pitchFamily="2" charset="2"/>
              </a:rPr>
              <a:t>ChipWhispererLite</a:t>
            </a:r>
            <a:r>
              <a:rPr kumimoji="1" lang="en-US" altLang="ko-KR" sz="1600">
                <a:sym typeface="Wingdings" pitchFamily="2" charset="2"/>
              </a:rPr>
              <a:t> XMEGA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ko-KR" altLang="en-US" sz="1600">
                <a:sym typeface="Wingdings" pitchFamily="2" charset="2"/>
              </a:rPr>
              <a:t>샘플링 속도는 </a:t>
            </a:r>
            <a:r>
              <a:rPr kumimoji="1" lang="en-US" altLang="ko-KR" sz="1600">
                <a:sym typeface="Wingdings" pitchFamily="2" charset="2"/>
              </a:rPr>
              <a:t>7.38MS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en-US" altLang="ko-KR" sz="1600">
                <a:sym typeface="Wingdings" pitchFamily="2" charset="2"/>
              </a:rPr>
              <a:t>C </a:t>
            </a:r>
            <a:r>
              <a:rPr kumimoji="1" lang="ko-KR" altLang="en-US" sz="1600">
                <a:sym typeface="Wingdings" pitchFamily="2" charset="2"/>
              </a:rPr>
              <a:t>언어로 작성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en-US" altLang="ko-KR" sz="1600">
                <a:sym typeface="Wingdings" pitchFamily="2" charset="2"/>
              </a:rPr>
              <a:t>AVR-GCC</a:t>
            </a:r>
            <a:r>
              <a:rPr kumimoji="1" lang="ko-KR" altLang="en-US" sz="1600">
                <a:sym typeface="Wingdings" pitchFamily="2" charset="2"/>
              </a:rPr>
              <a:t>로 컴파일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endParaRPr kumimoji="1" lang="ko-KR" altLang="en-US" sz="1600">
              <a:sym typeface="Wingdings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C4BB6-8FE0-4536-80E9-F26F4E6F41F3}"/>
              </a:ext>
            </a:extLst>
          </p:cNvPr>
          <p:cNvSpPr txBox="1"/>
          <p:nvPr/>
        </p:nvSpPr>
        <p:spPr>
          <a:xfrm>
            <a:off x="921678" y="5246922"/>
            <a:ext cx="8519651" cy="1154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ko-KR" altLang="en-US" sz="1600">
                <a:sym typeface="Wingdings" pitchFamily="2" charset="2"/>
              </a:rPr>
              <a:t> 같은 </a:t>
            </a:r>
            <a:r>
              <a:rPr kumimoji="1" lang="ko-KR" altLang="en-US" sz="1600" err="1">
                <a:sym typeface="Wingdings" pitchFamily="2" charset="2"/>
              </a:rPr>
              <a:t>평문과</a:t>
            </a:r>
            <a:r>
              <a:rPr kumimoji="1" lang="ko-KR" altLang="en-US" sz="1600">
                <a:sym typeface="Wingdings" pitchFamily="2" charset="2"/>
              </a:rPr>
              <a:t> 키</a:t>
            </a:r>
            <a:r>
              <a:rPr kumimoji="1" lang="en-US" altLang="ko-KR" sz="1600">
                <a:sym typeface="Wingdings" pitchFamily="2" charset="2"/>
              </a:rPr>
              <a:t>  /</a:t>
            </a:r>
            <a:r>
              <a:rPr kumimoji="1" lang="ko-KR" altLang="en-US" sz="1600">
                <a:sym typeface="Wingdings" pitchFamily="2" charset="2"/>
              </a:rPr>
              <a:t> 같은 키</a:t>
            </a:r>
            <a:r>
              <a:rPr kumimoji="1" lang="en-US" altLang="ko-KR" sz="1600">
                <a:sym typeface="Wingdings" pitchFamily="2" charset="2"/>
              </a:rPr>
              <a:t>,</a:t>
            </a:r>
            <a:r>
              <a:rPr kumimoji="1" lang="ko-KR" altLang="en-US" sz="1600">
                <a:sym typeface="Wingdings" pitchFamily="2" charset="2"/>
              </a:rPr>
              <a:t> 다른 </a:t>
            </a:r>
            <a:r>
              <a:rPr kumimoji="1" lang="ko-KR" altLang="en-US" sz="1600" err="1">
                <a:sym typeface="Wingdings" pitchFamily="2" charset="2"/>
              </a:rPr>
              <a:t>평문</a:t>
            </a:r>
            <a:r>
              <a:rPr kumimoji="1" lang="en-US" altLang="ko-KR" sz="1600">
                <a:sym typeface="Wingdings" pitchFamily="2" charset="2"/>
              </a:rPr>
              <a:t> / </a:t>
            </a:r>
            <a:r>
              <a:rPr kumimoji="1" lang="ko-KR" altLang="en-US" sz="1600">
                <a:sym typeface="Wingdings" pitchFamily="2" charset="2"/>
              </a:rPr>
              <a:t>다른 키</a:t>
            </a:r>
            <a:r>
              <a:rPr kumimoji="1" lang="en-US" altLang="ko-KR" sz="1600">
                <a:sym typeface="Wingdings" pitchFamily="2" charset="2"/>
              </a:rPr>
              <a:t>, </a:t>
            </a:r>
            <a:r>
              <a:rPr kumimoji="1" lang="ko-KR" altLang="en-US" sz="1600">
                <a:sym typeface="Wingdings" pitchFamily="2" charset="2"/>
              </a:rPr>
              <a:t>같은 </a:t>
            </a:r>
            <a:r>
              <a:rPr kumimoji="1" lang="ko-KR" altLang="en-US" sz="1600" err="1">
                <a:sym typeface="Wingdings" pitchFamily="2" charset="2"/>
              </a:rPr>
              <a:t>평문</a:t>
            </a:r>
            <a:r>
              <a:rPr kumimoji="1" lang="ko-KR" altLang="en-US" sz="1600">
                <a:sym typeface="Wingdings" pitchFamily="2" charset="2"/>
              </a:rPr>
              <a:t> </a:t>
            </a:r>
            <a:r>
              <a:rPr kumimoji="1" lang="en-US" altLang="ko-KR" sz="1600">
                <a:sym typeface="Wingdings" pitchFamily="2" charset="2"/>
              </a:rPr>
              <a:t>/ </a:t>
            </a:r>
            <a:r>
              <a:rPr kumimoji="1" lang="ko-KR" altLang="en-US" sz="1600">
                <a:sym typeface="Wingdings" pitchFamily="2" charset="2"/>
              </a:rPr>
              <a:t>키</a:t>
            </a:r>
            <a:r>
              <a:rPr kumimoji="1" lang="en-US" altLang="ko-KR" sz="1600">
                <a:sym typeface="Wingdings" pitchFamily="2" charset="2"/>
              </a:rPr>
              <a:t>, </a:t>
            </a:r>
            <a:r>
              <a:rPr kumimoji="1" lang="ko-KR" altLang="en-US" sz="1600" err="1">
                <a:sym typeface="Wingdings" pitchFamily="2" charset="2"/>
              </a:rPr>
              <a:t>평문</a:t>
            </a:r>
            <a:r>
              <a:rPr kumimoji="1" lang="ko-KR" altLang="en-US" sz="1600">
                <a:sym typeface="Wingdings" pitchFamily="2" charset="2"/>
              </a:rPr>
              <a:t> 모두 다른 경우</a:t>
            </a:r>
            <a:endParaRPr kumimoji="1" lang="en-US" altLang="ko-KR" sz="160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ko-KR" altLang="en-US" sz="1600">
                <a:sym typeface="Wingdings" pitchFamily="2" charset="2"/>
              </a:rPr>
              <a:t> 각각 </a:t>
            </a:r>
            <a:r>
              <a:rPr kumimoji="1" lang="en-US" altLang="ko-KR" sz="1600">
                <a:sym typeface="Wingdings" pitchFamily="2" charset="2"/>
              </a:rPr>
              <a:t>1,000 </a:t>
            </a:r>
            <a:r>
              <a:rPr kumimoji="1" lang="ko-KR" altLang="en-US" sz="1600">
                <a:sym typeface="Wingdings" pitchFamily="2" charset="2"/>
              </a:rPr>
              <a:t>개의 수집</a:t>
            </a:r>
            <a:r>
              <a:rPr kumimoji="1" lang="en-US" altLang="ko-KR" sz="1600">
                <a:sym typeface="Wingdings" pitchFamily="2" charset="2"/>
              </a:rPr>
              <a:t> </a:t>
            </a:r>
            <a:r>
              <a:rPr kumimoji="1" lang="ko-KR" altLang="en-US" sz="1600">
                <a:sym typeface="Wingdings" pitchFamily="2" charset="2"/>
              </a:rPr>
              <a:t>그룹 간의 상관 계수 획득</a:t>
            </a:r>
            <a:endParaRPr kumimoji="1" lang="en-US" altLang="ko-KR" sz="160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en-US" altLang="ko-KR" sz="1600">
                <a:sym typeface="Wingdings" pitchFamily="2" charset="2"/>
              </a:rPr>
              <a:t> AES, LEA, ARIA, SEED </a:t>
            </a:r>
            <a:r>
              <a:rPr kumimoji="1" lang="ko-KR" altLang="en-US" sz="1600">
                <a:sym typeface="Wingdings" pitchFamily="2" charset="2"/>
              </a:rPr>
              <a:t>대상으로 각각 수행</a:t>
            </a:r>
            <a:endParaRPr kumimoji="1" lang="en-US" altLang="ko-KR" sz="1600">
              <a:sym typeface="Wingdings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6EAA8F-33FF-41F3-B80C-37A0B0A95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7" t="2005" r="9386" b="19178"/>
          <a:stretch/>
        </p:blipFill>
        <p:spPr>
          <a:xfrm>
            <a:off x="1122599" y="2250315"/>
            <a:ext cx="4213644" cy="3055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08AA5-1D1D-45B6-BA66-758CF3B1CCA9}"/>
              </a:ext>
            </a:extLst>
          </p:cNvPr>
          <p:cNvSpPr txBox="1"/>
          <p:nvPr/>
        </p:nvSpPr>
        <p:spPr>
          <a:xfrm>
            <a:off x="6897687" y="2801865"/>
            <a:ext cx="117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실험환경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CEA129-3EB9-4478-A4EF-90CDCF67C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887" y="2834131"/>
            <a:ext cx="304800" cy="3048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82A30D-D770-4708-AEF3-511CCC0F2855}"/>
              </a:ext>
            </a:extLst>
          </p:cNvPr>
          <p:cNvSpPr/>
          <p:nvPr/>
        </p:nvSpPr>
        <p:spPr>
          <a:xfrm>
            <a:off x="411920" y="1028564"/>
            <a:ext cx="8057222" cy="680885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2000" dirty="0">
                <a:sym typeface="Wingdings" pitchFamily="2" charset="2"/>
              </a:rPr>
              <a:t>두개의 소비 전력 파형을 상관계수를 계산하여 블록의 유효성을 검증</a:t>
            </a:r>
            <a:r>
              <a:rPr kumimoji="1" lang="en-US" altLang="ko-KR" sz="2000" dirty="0">
                <a:sym typeface="Wingdings" pitchFamily="2" charset="2"/>
              </a:rPr>
              <a:t>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34A8FC-09DF-45D4-9BF5-2C3A769F6586}"/>
              </a:ext>
            </a:extLst>
          </p:cNvPr>
          <p:cNvSpPr/>
          <p:nvPr/>
        </p:nvSpPr>
        <p:spPr>
          <a:xfrm>
            <a:off x="411920" y="1575534"/>
            <a:ext cx="4553779" cy="606997"/>
          </a:xfrm>
          <a:prstGeom prst="roundRect">
            <a:avLst/>
          </a:prstGeom>
          <a:solidFill>
            <a:srgbClr val="7030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000" b="1">
                <a:solidFill>
                  <a:srgbClr val="FFFFFF"/>
                </a:solidFill>
              </a:rPr>
              <a:t>같은 </a:t>
            </a:r>
            <a:r>
              <a:rPr lang="ko-KR" altLang="en-US" sz="2000" b="1" err="1">
                <a:solidFill>
                  <a:srgbClr val="FFFFFF"/>
                </a:solidFill>
              </a:rPr>
              <a:t>입력값에</a:t>
            </a:r>
            <a:r>
              <a:rPr lang="ko-KR" altLang="en-US" sz="2000" b="1">
                <a:solidFill>
                  <a:srgbClr val="FFFFFF"/>
                </a:solidFill>
              </a:rPr>
              <a:t> 경우 </a:t>
            </a:r>
            <a:r>
              <a:rPr lang="ko-KR" altLang="en-US" sz="2000" b="1">
                <a:solidFill>
                  <a:srgbClr val="FFFF00"/>
                </a:solidFill>
              </a:rPr>
              <a:t>높은 상관 관계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3EB9E4-4447-8841-9C84-64B2D1D5F8CC}"/>
              </a:ext>
            </a:extLst>
          </p:cNvPr>
          <p:cNvSpPr/>
          <p:nvPr/>
        </p:nvSpPr>
        <p:spPr>
          <a:xfrm flipH="1">
            <a:off x="1700213" y="3119268"/>
            <a:ext cx="3184606" cy="30973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5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F8BD-C61A-478A-B624-1CECF079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상용 컴퓨터 상에서의</a:t>
            </a:r>
            <a:r>
              <a:rPr lang="en-US" altLang="ko-KR" dirty="0"/>
              <a:t> </a:t>
            </a:r>
            <a:r>
              <a:rPr lang="ko-KR" altLang="en-US" dirty="0"/>
              <a:t>비효율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79879E-5E9E-4401-8558-53C06CFF2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47"/>
          <a:stretch/>
        </p:blipFill>
        <p:spPr>
          <a:xfrm>
            <a:off x="1529519" y="1696832"/>
            <a:ext cx="8632402" cy="30461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E1CE96-5CE7-4F63-9F0B-92E56DE9A133}"/>
              </a:ext>
            </a:extLst>
          </p:cNvPr>
          <p:cNvSpPr txBox="1"/>
          <p:nvPr/>
        </p:nvSpPr>
        <p:spPr>
          <a:xfrm>
            <a:off x="1022528" y="4882257"/>
            <a:ext cx="11169472" cy="1287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ko-KR" altLang="en-US" dirty="0" err="1">
                <a:sym typeface="Wingdings" pitchFamily="2" charset="2"/>
              </a:rPr>
              <a:t>암호모듈과</a:t>
            </a:r>
            <a:r>
              <a:rPr kumimoji="1" lang="ko-KR" altLang="en-US" dirty="0">
                <a:sym typeface="Wingdings" pitchFamily="2" charset="2"/>
              </a:rPr>
              <a:t> 해시 작업을 수행 장치가 </a:t>
            </a:r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동일한 작업을 수행</a:t>
            </a:r>
            <a:r>
              <a:rPr kumimoji="1" lang="ko-KR" altLang="en-US" dirty="0">
                <a:sym typeface="Wingdings" pitchFamily="2" charset="2"/>
              </a:rPr>
              <a:t>한다고 가정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en-US" altLang="ko-KR" dirty="0">
                <a:sym typeface="Wingdings" pitchFamily="2" charset="2"/>
              </a:rPr>
              <a:t> Microcontroller </a:t>
            </a:r>
            <a:r>
              <a:rPr kumimoji="1" lang="ko-KR" altLang="en-US" dirty="0">
                <a:sym typeface="Wingdings" pitchFamily="2" charset="2"/>
              </a:rPr>
              <a:t>장치 보다 크게</a:t>
            </a:r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효율적이지 않음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채굴자</a:t>
            </a:r>
            <a:r>
              <a:rPr kumimoji="1" lang="ko-KR" altLang="en-US" dirty="0">
                <a:sym typeface="Wingdings" pitchFamily="2" charset="2"/>
              </a:rPr>
              <a:t>들은 더 저렴한 </a:t>
            </a:r>
            <a:r>
              <a:rPr kumimoji="1" lang="en-US" altLang="ko-KR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Microcontroller </a:t>
            </a:r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장치를 사용</a:t>
            </a:r>
            <a:r>
              <a:rPr kumimoji="1" lang="ko-KR" altLang="en-US" dirty="0">
                <a:sym typeface="Wingdings" pitchFamily="2" charset="2"/>
              </a:rPr>
              <a:t> 할 것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195E799-A07C-4E16-8BC2-7AE9B71DD29D}"/>
              </a:ext>
            </a:extLst>
          </p:cNvPr>
          <p:cNvSpPr/>
          <p:nvPr/>
        </p:nvSpPr>
        <p:spPr>
          <a:xfrm>
            <a:off x="1720019" y="934669"/>
            <a:ext cx="8057222" cy="680885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2000" b="1" dirty="0">
                <a:sym typeface="Wingdings" pitchFamily="2" charset="2"/>
              </a:rPr>
              <a:t>최적화</a:t>
            </a:r>
            <a:r>
              <a:rPr kumimoji="1" lang="ko-KR" altLang="en-US" sz="2000" dirty="0">
                <a:sym typeface="Wingdings" pitchFamily="2" charset="2"/>
              </a:rPr>
              <a:t> 할 수 있는 유일한 방법은 해시 알고리즘을 빠르게 계산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47D04F-8CEB-43C7-87F8-81D3E98F3359}"/>
              </a:ext>
            </a:extLst>
          </p:cNvPr>
          <p:cNvSpPr/>
          <p:nvPr/>
        </p:nvSpPr>
        <p:spPr>
          <a:xfrm>
            <a:off x="8020594" y="2664823"/>
            <a:ext cx="1933303" cy="1881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1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3C26D-2A2C-4A25-B5B9-880B4CF9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다른 </a:t>
            </a:r>
            <a:r>
              <a:rPr lang="en-US" altLang="ko-KR" dirty="0"/>
              <a:t>ASIC </a:t>
            </a:r>
            <a:r>
              <a:rPr lang="ko-KR" altLang="en-US" dirty="0"/>
              <a:t>저항 알고리즘과 비교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868DF1-8DF5-4FDD-A987-24166F919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6"/>
          <a:stretch/>
        </p:blipFill>
        <p:spPr>
          <a:xfrm>
            <a:off x="717481" y="1441871"/>
            <a:ext cx="10757038" cy="2632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667F31-94E7-4B0A-9D24-C521B761B2A1}"/>
              </a:ext>
            </a:extLst>
          </p:cNvPr>
          <p:cNvSpPr txBox="1"/>
          <p:nvPr/>
        </p:nvSpPr>
        <p:spPr>
          <a:xfrm>
            <a:off x="411920" y="4546564"/>
            <a:ext cx="11368159" cy="1287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en-US" altLang="ko-KR" dirty="0">
                <a:sym typeface="Wingdings" pitchFamily="2" charset="2"/>
              </a:rPr>
              <a:t> ASIC</a:t>
            </a:r>
            <a:r>
              <a:rPr kumimoji="1" lang="ko-KR" altLang="en-US" dirty="0">
                <a:sym typeface="Wingdings" pitchFamily="2" charset="2"/>
              </a:rPr>
              <a:t>로 </a:t>
            </a:r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부분적으로 구현</a:t>
            </a:r>
            <a:r>
              <a:rPr kumimoji="1" lang="ko-KR" altLang="en-US" dirty="0">
                <a:sym typeface="Wingdings" pitchFamily="2" charset="2"/>
              </a:rPr>
              <a:t> 가능 </a:t>
            </a:r>
            <a:endParaRPr kumimoji="1" lang="en-US" altLang="ko-KR" dirty="0">
              <a:sym typeface="Wingdings" pitchFamily="2" charset="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</a:pPr>
            <a:r>
              <a:rPr kumimoji="1" lang="ko-KR" altLang="en-US" dirty="0" err="1">
                <a:sym typeface="Wingdings" pitchFamily="2" charset="2"/>
              </a:rPr>
              <a:t>마이크로컨트롤러</a:t>
            </a:r>
            <a:r>
              <a:rPr kumimoji="1" lang="ko-KR" altLang="en-US" dirty="0">
                <a:sym typeface="Wingdings" pitchFamily="2" charset="2"/>
              </a:rPr>
              <a:t> 부분을 제외한 </a:t>
            </a:r>
            <a:r>
              <a:rPr kumimoji="1" lang="en-US" altLang="ko-KR" dirty="0">
                <a:sym typeface="Wingdings" pitchFamily="2" charset="2"/>
              </a:rPr>
              <a:t>ASIC</a:t>
            </a:r>
            <a:r>
              <a:rPr kumimoji="1" lang="ko-KR" altLang="en-US" dirty="0">
                <a:sym typeface="Wingdings" pitchFamily="2" charset="2"/>
              </a:rPr>
              <a:t>로 해시연산 부분만 부분적으로 구현 가능하나 큰 효율을 내지 못함</a:t>
            </a:r>
            <a:r>
              <a:rPr kumimoji="1" lang="en-US" altLang="ko-KR" b="0" i="0" dirty="0">
                <a:effectLst/>
                <a:latin typeface="Arial" panose="020B0604020202020204" pitchFamily="34" charset="0"/>
                <a:sym typeface="Wingdings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kumimoji="1" lang="en-US" altLang="ko-KR"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Microcontroller</a:t>
            </a:r>
            <a:r>
              <a:rPr kumimoji="1" lang="ko-KR" altLang="en-US" b="0" i="0" dirty="0">
                <a:effectLst/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kumimoji="1" lang="ko-KR" altLang="en-US" dirty="0">
                <a:sym typeface="Wingdings" pitchFamily="2" charset="2"/>
              </a:rPr>
              <a:t>장치를 위한 </a:t>
            </a:r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최초의 </a:t>
            </a:r>
            <a:r>
              <a:rPr kumimoji="1" lang="en-US" altLang="ko-KR" b="1" dirty="0" err="1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PoW</a:t>
            </a:r>
            <a:r>
              <a:rPr kumimoji="1" lang="en-US" altLang="ko-KR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2767945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8B1A2-F520-4078-B3BE-A1702A43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13BCC1-9AA6-4898-B6E2-DC65DEBDF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E812084D-BA11-4D53-BEAA-6A7197153F6F}"/>
              </a:ext>
            </a:extLst>
          </p:cNvPr>
          <p:cNvSpPr/>
          <p:nvPr/>
        </p:nvSpPr>
        <p:spPr>
          <a:xfrm>
            <a:off x="1428700" y="2103850"/>
            <a:ext cx="9579102" cy="1078274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5BA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/>
              <a:t>전력 분석을 기반으로 한 </a:t>
            </a:r>
            <a:r>
              <a:rPr lang="ko-KR" altLang="en-US" sz="2400" b="1" dirty="0">
                <a:solidFill>
                  <a:srgbClr val="FFFF00"/>
                </a:solidFill>
              </a:rPr>
              <a:t>새로운 </a:t>
            </a:r>
            <a:r>
              <a:rPr lang="en-US" altLang="ko-KR" sz="2400" b="1" dirty="0">
                <a:solidFill>
                  <a:srgbClr val="FFFF00"/>
                </a:solidFill>
              </a:rPr>
              <a:t>ASIC </a:t>
            </a:r>
            <a:r>
              <a:rPr lang="ko-KR" altLang="en-US" sz="2400" b="1" dirty="0">
                <a:solidFill>
                  <a:srgbClr val="FFFF00"/>
                </a:solidFill>
              </a:rPr>
              <a:t>내성 </a:t>
            </a:r>
            <a:r>
              <a:rPr lang="en-US" altLang="ko-KR" sz="2400" b="1" dirty="0" err="1">
                <a:solidFill>
                  <a:srgbClr val="FFFF00"/>
                </a:solidFill>
              </a:rPr>
              <a:t>PoW</a:t>
            </a:r>
            <a:r>
              <a:rPr lang="en-US" altLang="ko-KR" sz="2400" b="1" dirty="0">
                <a:solidFill>
                  <a:srgbClr val="FFFF00"/>
                </a:solidFill>
              </a:rPr>
              <a:t> 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9EF757BF-FAD7-4314-B536-216317969FC6}"/>
              </a:ext>
            </a:extLst>
          </p:cNvPr>
          <p:cNvSpPr/>
          <p:nvPr/>
        </p:nvSpPr>
        <p:spPr>
          <a:xfrm>
            <a:off x="1428699" y="3562963"/>
            <a:ext cx="9579102" cy="1078274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5BA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2400" dirty="0">
                <a:sym typeface="Wingdings" pitchFamily="2" charset="2"/>
              </a:rPr>
              <a:t>입력 값에 따른 소비 전력의 </a:t>
            </a:r>
            <a:endParaRPr kumimoji="1" lang="en-US" altLang="ko-KR" sz="2400" dirty="0">
              <a:sym typeface="Wingdings" pitchFamily="2" charset="2"/>
            </a:endParaRPr>
          </a:p>
          <a:p>
            <a:pPr algn="ctr"/>
            <a:r>
              <a:rPr kumimoji="1" lang="ko-KR" altLang="en-US" sz="2400" dirty="0">
                <a:sym typeface="Wingdings" pitchFamily="2" charset="2"/>
              </a:rPr>
              <a:t>고유한 특징을 사용 </a:t>
            </a:r>
            <a:r>
              <a:rPr kumimoji="1" lang="en-US" altLang="ko-KR" sz="2400" b="1" dirty="0">
                <a:solidFill>
                  <a:srgbClr val="FFFF00"/>
                </a:solidFill>
                <a:sym typeface="Wingdings" pitchFamily="2" charset="2"/>
              </a:rPr>
              <a:t>ASIC </a:t>
            </a:r>
            <a:r>
              <a:rPr kumimoji="1" lang="ko-KR" altLang="en-US" sz="2400" b="1" dirty="0">
                <a:solidFill>
                  <a:srgbClr val="FFFF00"/>
                </a:solidFill>
                <a:sym typeface="Wingdings" pitchFamily="2" charset="2"/>
              </a:rPr>
              <a:t>저항 달성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17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D6C11-77C4-446D-ADA1-927E401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ASIC</a:t>
            </a:r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D7FBEDC-C1CC-433D-B667-62D447871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45" y="3449694"/>
            <a:ext cx="2456725" cy="195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 descr="프로세서">
            <a:extLst>
              <a:ext uri="{FF2B5EF4-FFF2-40B4-BE49-F238E27FC236}">
                <a16:creationId xmlns:a16="http://schemas.microsoft.com/office/drawing/2014/main" id="{AF9F990F-240A-4DA9-A1CC-B3A5C6515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8269" y="2879077"/>
            <a:ext cx="1589988" cy="1589988"/>
          </a:xfrm>
          <a:prstGeom prst="rect">
            <a:avLst/>
          </a:prstGeom>
        </p:spPr>
      </p:pic>
      <p:pic>
        <p:nvPicPr>
          <p:cNvPr id="15" name="그래픽 14" descr="프로세서">
            <a:extLst>
              <a:ext uri="{FF2B5EF4-FFF2-40B4-BE49-F238E27FC236}">
                <a16:creationId xmlns:a16="http://schemas.microsoft.com/office/drawing/2014/main" id="{B4E59684-7AA7-477C-B3FD-B5BFBC92C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9820" y="4605449"/>
            <a:ext cx="1589988" cy="15899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8B0818-A3AB-4933-8905-373C007D866E}"/>
              </a:ext>
            </a:extLst>
          </p:cNvPr>
          <p:cNvSpPr txBox="1"/>
          <p:nvPr/>
        </p:nvSpPr>
        <p:spPr>
          <a:xfrm>
            <a:off x="10374561" y="3489405"/>
            <a:ext cx="69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CPU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8C1BF7-C254-4CC0-A8C3-1745C0028D38}"/>
              </a:ext>
            </a:extLst>
          </p:cNvPr>
          <p:cNvSpPr txBox="1"/>
          <p:nvPr/>
        </p:nvSpPr>
        <p:spPr>
          <a:xfrm>
            <a:off x="10326112" y="5225028"/>
            <a:ext cx="69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BA047F-0E47-4884-A168-E3D7F820FEAF}"/>
              </a:ext>
            </a:extLst>
          </p:cNvPr>
          <p:cNvSpPr txBox="1"/>
          <p:nvPr/>
        </p:nvSpPr>
        <p:spPr>
          <a:xfrm>
            <a:off x="8960650" y="3858737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0" b="1" dirty="0"/>
              <a:t>&gt;</a:t>
            </a:r>
            <a:endParaRPr kumimoji="1" lang="ko-Kore-KR" altLang="en-US" sz="8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5E825-E197-4AAC-8173-8C302462FF45}"/>
              </a:ext>
            </a:extLst>
          </p:cNvPr>
          <p:cNvSpPr txBox="1"/>
          <p:nvPr/>
        </p:nvSpPr>
        <p:spPr>
          <a:xfrm>
            <a:off x="8814964" y="4745810"/>
            <a:ext cx="118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x10,000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5B2E1B1-1659-4A3E-8BDA-920F39D17417}"/>
              </a:ext>
            </a:extLst>
          </p:cNvPr>
          <p:cNvGrpSpPr/>
          <p:nvPr/>
        </p:nvGrpSpPr>
        <p:grpSpPr>
          <a:xfrm>
            <a:off x="1517703" y="1110166"/>
            <a:ext cx="9171065" cy="1158583"/>
            <a:chOff x="710930" y="2382850"/>
            <a:chExt cx="10439449" cy="2774854"/>
          </a:xfrm>
          <a:solidFill>
            <a:srgbClr val="5BACFF"/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9B8F92E-1053-4DBA-A65D-63B8B392C24E}"/>
                </a:ext>
              </a:extLst>
            </p:cNvPr>
            <p:cNvSpPr/>
            <p:nvPr/>
          </p:nvSpPr>
          <p:spPr>
            <a:xfrm>
              <a:off x="710930" y="2382850"/>
              <a:ext cx="10439449" cy="277485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945840B1-5C94-4A83-8910-D63A3D81F00E}"/>
                </a:ext>
              </a:extLst>
            </p:cNvPr>
            <p:cNvSpPr txBox="1"/>
            <p:nvPr/>
          </p:nvSpPr>
          <p:spPr>
            <a:xfrm>
              <a:off x="1190020" y="2823267"/>
              <a:ext cx="9608747" cy="1576402"/>
            </a:xfrm>
            <a:prstGeom prst="rect">
              <a:avLst/>
            </a:prstGeom>
            <a:grpFill/>
            <a:ln w="19050" cmpd="sng"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bg1"/>
                  </a:solidFill>
                </a:rPr>
                <a:t>ASIC</a:t>
              </a:r>
              <a:r>
                <a:rPr lang="ko-KR" altLang="en-US" sz="2800" dirty="0">
                  <a:solidFill>
                    <a:schemeClr val="bg1"/>
                  </a:solidFill>
                </a:rPr>
                <a:t> </a:t>
              </a:r>
              <a:r>
                <a:rPr lang="ko-KR" altLang="en-US" sz="2800" b="1" dirty="0">
                  <a:solidFill>
                    <a:srgbClr val="FFFF00"/>
                  </a:solidFill>
                </a:rPr>
                <a:t>특정한 목적에 </a:t>
              </a:r>
              <a:r>
                <a:rPr lang="ko-KR" altLang="en-US" sz="2800" dirty="0">
                  <a:solidFill>
                    <a:schemeClr val="bg1"/>
                  </a:solidFill>
                </a:rPr>
                <a:t>적합하게 설계된 주문형 반도체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2414C79-6448-4894-B1E3-627B0461665C}"/>
              </a:ext>
            </a:extLst>
          </p:cNvPr>
          <p:cNvSpPr/>
          <p:nvPr/>
        </p:nvSpPr>
        <p:spPr>
          <a:xfrm>
            <a:off x="1650351" y="4406431"/>
            <a:ext cx="3421603" cy="828000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FFFF00"/>
                </a:solidFill>
              </a:rPr>
              <a:t>일반 채굴자의 </a:t>
            </a:r>
            <a:r>
              <a:rPr lang="ko-KR" altLang="en-US" b="1" dirty="0">
                <a:solidFill>
                  <a:srgbClr val="FFFF00"/>
                </a:solidFill>
              </a:rPr>
              <a:t>참여를 방해</a:t>
            </a:r>
            <a:endParaRPr lang="en-US" altLang="ko-KR" b="1" dirty="0">
              <a:solidFill>
                <a:srgbClr val="FFFF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62065A7-22AC-4FA9-9623-540D4C669F25}"/>
              </a:ext>
            </a:extLst>
          </p:cNvPr>
          <p:cNvSpPr/>
          <p:nvPr/>
        </p:nvSpPr>
        <p:spPr>
          <a:xfrm>
            <a:off x="1650351" y="5310176"/>
            <a:ext cx="3421603" cy="828000"/>
          </a:xfrm>
          <a:prstGeom prst="roundRect">
            <a:avLst/>
          </a:prstGeom>
          <a:solidFill>
            <a:srgbClr val="5BAC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FF00"/>
                </a:solidFill>
              </a:rPr>
              <a:t>네트워크</a:t>
            </a:r>
            <a:endParaRPr lang="en-US" altLang="ko-KR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FF00"/>
                </a:solidFill>
              </a:rPr>
              <a:t>안정성 보안 손상</a:t>
            </a:r>
            <a:endParaRPr lang="en-US" altLang="ko-KR" b="1" dirty="0">
              <a:solidFill>
                <a:srgbClr val="FFFF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3E20579-DC44-4E8C-8A9C-DF1FD9C318D5}"/>
              </a:ext>
            </a:extLst>
          </p:cNvPr>
          <p:cNvSpPr/>
          <p:nvPr/>
        </p:nvSpPr>
        <p:spPr>
          <a:xfrm>
            <a:off x="549653" y="2528301"/>
            <a:ext cx="5609578" cy="1158582"/>
          </a:xfrm>
          <a:prstGeom prst="roundRect">
            <a:avLst/>
          </a:prstGeom>
          <a:solidFill>
            <a:srgbClr val="7030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</a:rPr>
              <a:t>일반 하드웨어보다 </a:t>
            </a:r>
            <a:r>
              <a:rPr lang="ko-KR" altLang="en-US" sz="2000" dirty="0">
                <a:solidFill>
                  <a:srgbClr val="FFFF00"/>
                </a:solidFill>
              </a:rPr>
              <a:t>훨씬 효율적</a:t>
            </a:r>
            <a:r>
              <a:rPr lang="ko-KR" altLang="en-US" sz="2000" dirty="0">
                <a:solidFill>
                  <a:srgbClr val="FFFFFF"/>
                </a:solidFill>
              </a:rPr>
              <a:t>으로 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</a:rPr>
              <a:t>암호 화폐를 채굴</a:t>
            </a: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7D8662F2-5265-45B1-AE47-9074E9389AAD}"/>
              </a:ext>
            </a:extLst>
          </p:cNvPr>
          <p:cNvSpPr/>
          <p:nvPr/>
        </p:nvSpPr>
        <p:spPr>
          <a:xfrm>
            <a:off x="3142712" y="3622897"/>
            <a:ext cx="436880" cy="802171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246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8B1A2-F520-4078-B3BE-A1702A43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13BCC1-9AA6-4898-B6E2-DC65DEBDF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E812084D-BA11-4D53-BEAA-6A7197153F6F}"/>
              </a:ext>
            </a:extLst>
          </p:cNvPr>
          <p:cNvSpPr/>
          <p:nvPr/>
        </p:nvSpPr>
        <p:spPr>
          <a:xfrm>
            <a:off x="1350898" y="1432232"/>
            <a:ext cx="9579102" cy="1078274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5BA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/>
              <a:t>IoT</a:t>
            </a:r>
            <a:r>
              <a:rPr lang="ko-KR" altLang="en-US" sz="2400" dirty="0"/>
              <a:t>에 사용되는 </a:t>
            </a:r>
            <a:r>
              <a:rPr lang="en-US" altLang="ko-KR" sz="2400" dirty="0"/>
              <a:t>Low-end Microcontrollers </a:t>
            </a:r>
            <a:r>
              <a:rPr lang="ko-KR" altLang="en-US" sz="2400" dirty="0"/>
              <a:t>대상</a:t>
            </a:r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9EF757BF-FAD7-4314-B536-216317969FC6}"/>
              </a:ext>
            </a:extLst>
          </p:cNvPr>
          <p:cNvSpPr/>
          <p:nvPr/>
        </p:nvSpPr>
        <p:spPr>
          <a:xfrm>
            <a:off x="2641599" y="3756594"/>
            <a:ext cx="6908801" cy="783766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5BA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2400" dirty="0">
                <a:sym typeface="Wingdings" pitchFamily="2" charset="2"/>
              </a:rPr>
              <a:t>일반 채굴자의 </a:t>
            </a:r>
            <a:r>
              <a:rPr kumimoji="1" lang="ko-KR" altLang="en-US" sz="2400" dirty="0">
                <a:solidFill>
                  <a:srgbClr val="FFFF00"/>
                </a:solidFill>
                <a:sym typeface="Wingdings" pitchFamily="2" charset="2"/>
              </a:rPr>
              <a:t>접근성 증가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0CF8F8E1-52B1-49F0-A06C-3CBB1771AC93}"/>
              </a:ext>
            </a:extLst>
          </p:cNvPr>
          <p:cNvSpPr/>
          <p:nvPr/>
        </p:nvSpPr>
        <p:spPr>
          <a:xfrm>
            <a:off x="2641599" y="4722975"/>
            <a:ext cx="6908801" cy="783766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5BA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2400" dirty="0">
                <a:sym typeface="Wingdings" pitchFamily="2" charset="2"/>
              </a:rPr>
              <a:t>블록체인의 </a:t>
            </a:r>
            <a:r>
              <a:rPr kumimoji="1" lang="ko-KR" altLang="en-US" sz="2400" b="1" dirty="0">
                <a:solidFill>
                  <a:srgbClr val="FFFF00"/>
                </a:solidFill>
                <a:sym typeface="Wingdings" pitchFamily="2" charset="2"/>
              </a:rPr>
              <a:t>분산화에 기여</a:t>
            </a: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F766120A-25DD-45AB-B635-A2F0118D887D}"/>
              </a:ext>
            </a:extLst>
          </p:cNvPr>
          <p:cNvSpPr/>
          <p:nvPr/>
        </p:nvSpPr>
        <p:spPr>
          <a:xfrm>
            <a:off x="2641599" y="2790213"/>
            <a:ext cx="6908801" cy="783766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5BA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2400" b="1" dirty="0">
                <a:solidFill>
                  <a:srgbClr val="FFFF00"/>
                </a:solidFill>
                <a:sym typeface="Wingdings" pitchFamily="2" charset="2"/>
              </a:rPr>
              <a:t>ASIC </a:t>
            </a:r>
            <a:r>
              <a:rPr kumimoji="1" lang="ko-KR" altLang="en-US" sz="2400" b="1" dirty="0">
                <a:solidFill>
                  <a:srgbClr val="FFFF00"/>
                </a:solidFill>
                <a:sym typeface="Wingdings" pitchFamily="2" charset="2"/>
              </a:rPr>
              <a:t>저항성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88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B1FF37-9343-4786-B17A-B2EEC436FECD}"/>
              </a:ext>
            </a:extLst>
          </p:cNvPr>
          <p:cNvSpPr/>
          <p:nvPr/>
        </p:nvSpPr>
        <p:spPr>
          <a:xfrm>
            <a:off x="3664132" y="2351314"/>
            <a:ext cx="4950823" cy="271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FA141-2655-4C81-80AA-86F27CF95B8C}"/>
              </a:ext>
            </a:extLst>
          </p:cNvPr>
          <p:cNvSpPr txBox="1"/>
          <p:nvPr/>
        </p:nvSpPr>
        <p:spPr>
          <a:xfrm>
            <a:off x="234822" y="214411"/>
            <a:ext cx="1172235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effectLst/>
                <a:latin typeface="Arial" panose="020B0604020202020204" pitchFamily="34" charset="0"/>
              </a:rPr>
              <a:t>S. Nakamoto, “Bitcoin: A peer-to-peer electronic cash system,” 2008.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b="0" i="0" dirty="0">
                <a:effectLst/>
                <a:latin typeface="Arial" panose="020B0604020202020204" pitchFamily="34" charset="0"/>
              </a:rPr>
              <a:t>G.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Woodet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al., “Ethereum: A secure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decentralised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generalised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transaction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ledger,”Ethereum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project yellow paper, vol. 151, no. 2014, pp. 1–32, 2014.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b="0" i="0" dirty="0">
                <a:effectLst/>
                <a:latin typeface="Arial" panose="020B0604020202020204" pitchFamily="34" charset="0"/>
              </a:rPr>
              <a:t>S.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Noether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and A. Mackenzie, “Ring confidential transactions,” vol. 1, pp. 1–18,2016.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b="0" i="0" dirty="0">
                <a:effectLst/>
                <a:latin typeface="Arial" panose="020B0604020202020204" pitchFamily="34" charset="0"/>
              </a:rPr>
              <a:t>C.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Dwork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and M.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Naor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 “Pricing via processing or combatting junk mail,”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inAnnual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International Cryptology Conference, pp. 139–147, Springer, 1992.5. J.-Y. Cai, R. J. Lipton, R. Sedgewick, and A.-C. Yao, “Towards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uncheatable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bench-marks,” in[1993] Proceedings of the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Eigth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Annual Structure in Complexity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TheoryConference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 pp. 2–11, IEEE, 1993.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b="0" i="0" dirty="0">
                <a:effectLst/>
                <a:latin typeface="Arial" panose="020B0604020202020204" pitchFamily="34" charset="0"/>
              </a:rPr>
              <a:t>V.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Buterin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 “Dagger: A memory-hard to compute, memory-easy to verify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scryptalternative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,” tech. rep., Technical Report, 2013. URL http://www. hashcash.org/papers/dagger. html, 2013.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b="0" i="0" dirty="0">
                <a:effectLst/>
                <a:latin typeface="Arial" panose="020B0604020202020204" pitchFamily="34" charset="0"/>
              </a:rPr>
              <a:t>P. Kocher, J. Jaffe, and B. Jun, “Differential power analysis,”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inAnnual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Interna-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tional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Cryptology Conference, pp. 388–397, Springer, 1999.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b="0" i="0" dirty="0">
                <a:effectLst/>
                <a:latin typeface="Arial" panose="020B0604020202020204" pitchFamily="34" charset="0"/>
              </a:rPr>
              <a:t>F.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Durvaux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 B. Gerard, and S.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Kerckhof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 “Intellectual property protection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forintegrated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systems using soft physical hash functions,”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inInternational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Workshopon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Information Security Applications, pp. 208–225, Springer, 2012.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b="0" i="0" dirty="0">
                <a:effectLst/>
                <a:latin typeface="Arial" panose="020B0604020202020204" pitchFamily="34" charset="0"/>
              </a:rPr>
              <a:t>P.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Samarin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and K. Lemke-Rust, “Detecting similar code segments through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sidechannel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leakage in microcontrollers,”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inInternational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Conference on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InformationSecurity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and Cryptology, pp. 155–174, Springer, 2017.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b="0" i="0" dirty="0">
                <a:effectLst/>
                <a:latin typeface="Arial" panose="020B0604020202020204" pitchFamily="34" charset="0"/>
              </a:rPr>
              <a:t>D. Kwon, J. Kim, S. Park, S. H. Sung, Y. Sohn, J. H. Song, Y.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Yeom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 E.-J.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Yoon,S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. Lee, J.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Lee,et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al., “New block cipher: ARIA,”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inInternational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Conference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onInformation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Security and Cryptology, pp. 432–445, Springer, 2003.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b="0" i="0" dirty="0">
                <a:effectLst/>
                <a:latin typeface="Arial" panose="020B0604020202020204" pitchFamily="34" charset="0"/>
              </a:rPr>
              <a:t>D. Hong, J.-K. Lee, D.-C. Kim, D. Kwon, K. H. Ryu, and D.-G. Lee, “LEA: A128-bit block cipher for fast encryption on common processors,” </a:t>
            </a:r>
            <a:r>
              <a:rPr lang="en-US" altLang="ko-KR" sz="1200" b="0" i="0" dirty="0" err="1">
                <a:effectLst/>
                <a:latin typeface="Arial" panose="020B0604020202020204" pitchFamily="34" charset="0"/>
              </a:rPr>
              <a:t>inInternationalWorkshop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 on Information Security Applications, pp. 3–27, Springer, 2013.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b="0" i="0" dirty="0">
                <a:effectLst/>
                <a:latin typeface="Arial" panose="020B0604020202020204" pitchFamily="34" charset="0"/>
              </a:rPr>
              <a:t>J. Park, S. Lee, J. Kim, and J. Lee, “The SEED encryption algorithm,” 2005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789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FABF1-4322-4C81-9A72-C84A71A8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62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ASIC </a:t>
            </a:r>
            <a:r>
              <a:rPr lang="ko-KR" altLang="en-US" dirty="0"/>
              <a:t>저항 알고리즘</a:t>
            </a:r>
          </a:p>
        </p:txBody>
      </p:sp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4DB791FB-8C11-4C24-B29B-E1479F9D9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61823"/>
              </p:ext>
            </p:extLst>
          </p:nvPr>
        </p:nvGraphicFramePr>
        <p:xfrm>
          <a:off x="1629032" y="1407642"/>
          <a:ext cx="9866844" cy="442371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66711">
                  <a:extLst>
                    <a:ext uri="{9D8B030D-6E8A-4147-A177-3AD203B41FA5}">
                      <a16:colId xmlns:a16="http://schemas.microsoft.com/office/drawing/2014/main" val="3911303028"/>
                    </a:ext>
                  </a:extLst>
                </a:gridCol>
                <a:gridCol w="2466711">
                  <a:extLst>
                    <a:ext uri="{9D8B030D-6E8A-4147-A177-3AD203B41FA5}">
                      <a16:colId xmlns:a16="http://schemas.microsoft.com/office/drawing/2014/main" val="1718992438"/>
                    </a:ext>
                  </a:extLst>
                </a:gridCol>
                <a:gridCol w="2466711">
                  <a:extLst>
                    <a:ext uri="{9D8B030D-6E8A-4147-A177-3AD203B41FA5}">
                      <a16:colId xmlns:a16="http://schemas.microsoft.com/office/drawing/2014/main" val="2970152012"/>
                    </a:ext>
                  </a:extLst>
                </a:gridCol>
                <a:gridCol w="2466711">
                  <a:extLst>
                    <a:ext uri="{9D8B030D-6E8A-4147-A177-3AD203B41FA5}">
                      <a16:colId xmlns:a16="http://schemas.microsoft.com/office/drawing/2014/main" val="3903957188"/>
                    </a:ext>
                  </a:extLst>
                </a:gridCol>
              </a:tblGrid>
              <a:tr h="476068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알고리즘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도입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AISC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6195340"/>
                  </a:ext>
                </a:extLst>
              </a:tr>
              <a:tr h="78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Bitcoin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SHA-256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8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2009</a:t>
                      </a:r>
                      <a:endParaRPr lang="en-US" sz="2400" kern="0" spc="8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-4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2013</a:t>
                      </a:r>
                      <a:endParaRPr lang="en-US" sz="2400" kern="0" spc="-4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2298314"/>
                  </a:ext>
                </a:extLst>
              </a:tr>
              <a:tr h="789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Litecoin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Scrypt</a:t>
                      </a:r>
                      <a:endParaRPr lang="en-US" altLang="ko-K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8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2011</a:t>
                      </a:r>
                      <a:endParaRPr lang="en-US" sz="2400" kern="0" spc="8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-4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2014</a:t>
                      </a:r>
                      <a:endParaRPr lang="en-US" sz="2400" kern="0" spc="-4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091748"/>
                  </a:ext>
                </a:extLst>
              </a:tr>
              <a:tr h="789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8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2013</a:t>
                      </a:r>
                      <a:endParaRPr lang="en-US" sz="2400" kern="0" spc="8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-4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2015</a:t>
                      </a:r>
                      <a:endParaRPr lang="en-US" sz="2400" kern="0" spc="-4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23798312"/>
                  </a:ext>
                </a:extLst>
              </a:tr>
              <a:tr h="789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Monero</a:t>
                      </a:r>
                      <a:endParaRPr lang="en-US" altLang="ko-K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CryptoNigt</a:t>
                      </a:r>
                      <a:endParaRPr lang="en-US" altLang="ko-K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8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2014</a:t>
                      </a:r>
                      <a:endParaRPr lang="en-US" sz="2400" kern="0" spc="8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-4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2017</a:t>
                      </a:r>
                      <a:endParaRPr lang="en-US" sz="2400" kern="0" spc="-4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56813854"/>
                  </a:ext>
                </a:extLst>
              </a:tr>
              <a:tr h="789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Ethash</a:t>
                      </a:r>
                      <a:endParaRPr lang="en-US" altLang="ko-K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8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2015</a:t>
                      </a:r>
                      <a:endParaRPr lang="en-US" sz="2400" kern="0" spc="8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-4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2018</a:t>
                      </a:r>
                      <a:endParaRPr lang="en-US" sz="2400" kern="0" spc="-4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074526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24D445B4-97B0-456D-BB96-C9C6B7ADE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4" y="1407642"/>
            <a:ext cx="941173" cy="9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48D099B-0E63-4037-AA75-2767D67C8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42" y="2311601"/>
            <a:ext cx="941173" cy="9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826A2E8-CF91-4EE2-9352-17655BCC0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0" y="3202415"/>
            <a:ext cx="941173" cy="9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FFA1BCA-4903-4B5A-AF78-C6E807CA5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3" y="4106374"/>
            <a:ext cx="941173" cy="9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5F4981-E33F-4EC7-B4E1-7BDDD60E7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6" y="5047547"/>
            <a:ext cx="941173" cy="9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B999AE-236A-42ED-8E7A-B3B05E04D7A8}"/>
              </a:ext>
            </a:extLst>
          </p:cNvPr>
          <p:cNvSpPr/>
          <p:nvPr/>
        </p:nvSpPr>
        <p:spPr>
          <a:xfrm>
            <a:off x="7129850" y="1223319"/>
            <a:ext cx="4090086" cy="476540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8F3F6-F69D-4233-BFE0-4B24801C464C}"/>
              </a:ext>
            </a:extLst>
          </p:cNvPr>
          <p:cNvSpPr txBox="1"/>
          <p:nvPr/>
        </p:nvSpPr>
        <p:spPr>
          <a:xfrm>
            <a:off x="8439666" y="896560"/>
            <a:ext cx="1668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 ~ 3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YEAR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9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D6C11-77C4-446D-ADA1-927E401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ASIC </a:t>
            </a:r>
            <a:r>
              <a:rPr lang="ko-KR" altLang="en-US" dirty="0"/>
              <a:t>저항 알고리즘의 기존연구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CFDEC-F10D-4384-A09E-FEC9F96994A0}"/>
              </a:ext>
            </a:extLst>
          </p:cNvPr>
          <p:cNvSpPr txBox="1"/>
          <p:nvPr/>
        </p:nvSpPr>
        <p:spPr>
          <a:xfrm>
            <a:off x="259519" y="1394338"/>
            <a:ext cx="116387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 일반 참여자들의 진입장벽을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낮추어 참여를 높이고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네트워크의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안전성과 보안을 높이는 것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목표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endParaRPr lang="en-US" altLang="ko-KR" sz="2000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en-US" altLang="ko-KR" sz="2000" dirty="0"/>
              <a:t>  ASIC</a:t>
            </a:r>
            <a:r>
              <a:rPr lang="ko-KR" altLang="en-US" sz="2000" dirty="0"/>
              <a:t> 구현 시 이점을 최소화 하며 </a:t>
            </a:r>
            <a:r>
              <a:rPr lang="en-US" altLang="ko-KR" sz="2000" b="1" dirty="0"/>
              <a:t>CPU,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GPU </a:t>
            </a:r>
            <a:r>
              <a:rPr lang="ko-KR" altLang="en-US" sz="2000" b="1" dirty="0"/>
              <a:t>기반 상용 컴퓨터</a:t>
            </a:r>
            <a:r>
              <a:rPr lang="ko-KR" altLang="en-US" sz="2000" dirty="0"/>
              <a:t>에서 작동</a:t>
            </a:r>
            <a:endParaRPr lang="en-US" altLang="ko-KR" sz="2000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panose="05000000000000000000" pitchFamily="2" charset="2"/>
              <a:buChar char="v"/>
            </a:pPr>
            <a:endParaRPr kumimoji="1" lang="en-US" altLang="ko-KR" sz="2000" dirty="0">
              <a:sym typeface="Wingdings" pitchFamily="2" charset="2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5B2E1B1-1659-4A3E-8BDA-920F39D17417}"/>
              </a:ext>
            </a:extLst>
          </p:cNvPr>
          <p:cNvGrpSpPr/>
          <p:nvPr/>
        </p:nvGrpSpPr>
        <p:grpSpPr>
          <a:xfrm>
            <a:off x="92430" y="3132584"/>
            <a:ext cx="3901562" cy="2601050"/>
            <a:chOff x="1184217" y="2951107"/>
            <a:chExt cx="10155183" cy="1623165"/>
          </a:xfrm>
          <a:solidFill>
            <a:srgbClr val="5BACFF"/>
          </a:solidFill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9B8F92E-1053-4DBA-A65D-63B8B392C24E}"/>
                </a:ext>
              </a:extLst>
            </p:cNvPr>
            <p:cNvSpPr/>
            <p:nvPr/>
          </p:nvSpPr>
          <p:spPr>
            <a:xfrm>
              <a:off x="1184217" y="2951107"/>
              <a:ext cx="10155183" cy="162316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id="{945840B1-5C94-4A83-8910-D63A3D81F00E}"/>
                </a:ext>
              </a:extLst>
            </p:cNvPr>
            <p:cNvSpPr txBox="1"/>
            <p:nvPr/>
          </p:nvSpPr>
          <p:spPr>
            <a:xfrm>
              <a:off x="1729824" y="3071372"/>
              <a:ext cx="8839549" cy="943682"/>
            </a:xfrm>
            <a:prstGeom prst="rect">
              <a:avLst/>
            </a:prstGeom>
            <a:grpFill/>
            <a:ln w="19050" cmpd="sng"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FFFF00"/>
                  </a:solidFill>
                </a:rPr>
                <a:t>다중 해시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연속으로 연결된 다중 </a:t>
              </a:r>
              <a:r>
                <a:rPr lang="ko-KR" altLang="en-US" sz="2000" b="1" dirty="0" err="1">
                  <a:solidFill>
                    <a:schemeClr val="bg1"/>
                  </a:solidFill>
                </a:rPr>
                <a:t>해싱</a:t>
              </a:r>
              <a:endParaRPr lang="ko-KR" altLang="en-US" sz="20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FFFF00"/>
                  </a:solidFill>
                </a:rPr>
                <a:t>병렬 처리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의 이점을 상쇄</a:t>
              </a: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F48AF5A-43C8-44C4-8EA0-38FEC463236A}"/>
              </a:ext>
            </a:extLst>
          </p:cNvPr>
          <p:cNvSpPr/>
          <p:nvPr/>
        </p:nvSpPr>
        <p:spPr>
          <a:xfrm>
            <a:off x="92430" y="4943249"/>
            <a:ext cx="3901561" cy="642242"/>
          </a:xfrm>
          <a:prstGeom prst="roundRect">
            <a:avLst/>
          </a:prstGeom>
          <a:solidFill>
            <a:srgbClr val="7030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FFFFFF"/>
                </a:solidFill>
              </a:rPr>
              <a:t>Quark, X </a:t>
            </a:r>
            <a:r>
              <a:rPr lang="ko-KR" altLang="en-US" sz="2000" b="1" dirty="0">
                <a:solidFill>
                  <a:srgbClr val="FFFFFF"/>
                </a:solidFill>
              </a:rPr>
              <a:t>계열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581EC9A-C873-4879-9DA7-58D387C0992F}"/>
              </a:ext>
            </a:extLst>
          </p:cNvPr>
          <p:cNvGrpSpPr/>
          <p:nvPr/>
        </p:nvGrpSpPr>
        <p:grpSpPr>
          <a:xfrm>
            <a:off x="4105221" y="3132584"/>
            <a:ext cx="3901562" cy="2601050"/>
            <a:chOff x="1184217" y="2951107"/>
            <a:chExt cx="10155183" cy="1623165"/>
          </a:xfrm>
          <a:solidFill>
            <a:srgbClr val="5BACFF"/>
          </a:solidFill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717864A9-88D3-4D9A-8090-66421994F635}"/>
                </a:ext>
              </a:extLst>
            </p:cNvPr>
            <p:cNvSpPr/>
            <p:nvPr/>
          </p:nvSpPr>
          <p:spPr>
            <a:xfrm>
              <a:off x="1184217" y="2951107"/>
              <a:ext cx="10155183" cy="162316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051F896D-1C09-4F9E-B7EC-B357D3B27457}"/>
                </a:ext>
              </a:extLst>
            </p:cNvPr>
            <p:cNvSpPr txBox="1"/>
            <p:nvPr/>
          </p:nvSpPr>
          <p:spPr>
            <a:xfrm>
              <a:off x="1729824" y="3071372"/>
              <a:ext cx="8839549" cy="1232061"/>
            </a:xfrm>
            <a:prstGeom prst="rect">
              <a:avLst/>
            </a:prstGeom>
            <a:grpFill/>
            <a:ln w="19050" cmpd="sng"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FFFF00"/>
                  </a:solidFill>
                </a:rPr>
                <a:t>메모리 하드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FFFF00"/>
                  </a:solidFill>
                </a:rPr>
                <a:t>병목 현상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을 일으키는 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</a:rPr>
                <a:t>메모리 액세스를 시도 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9D0C345-5B8B-4933-B17F-C75411C2CF95}"/>
              </a:ext>
            </a:extLst>
          </p:cNvPr>
          <p:cNvSpPr/>
          <p:nvPr/>
        </p:nvSpPr>
        <p:spPr>
          <a:xfrm>
            <a:off x="4105220" y="4964514"/>
            <a:ext cx="3901561" cy="642242"/>
          </a:xfrm>
          <a:prstGeom prst="roundRect">
            <a:avLst/>
          </a:prstGeom>
          <a:solidFill>
            <a:srgbClr val="7030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FFFFFF"/>
                </a:solidFill>
              </a:rPr>
              <a:t>Ethash</a:t>
            </a:r>
            <a:r>
              <a:rPr lang="en-US" altLang="ko-KR" sz="2000" b="1" dirty="0">
                <a:solidFill>
                  <a:srgbClr val="FFFFFF"/>
                </a:solidFill>
              </a:rPr>
              <a:t>, </a:t>
            </a:r>
            <a:r>
              <a:rPr lang="en-US" altLang="ko-KR" sz="2000" b="1" dirty="0" err="1">
                <a:solidFill>
                  <a:srgbClr val="FFFFFF"/>
                </a:solidFill>
              </a:rPr>
              <a:t>CryptNight</a:t>
            </a:r>
            <a:endParaRPr lang="ko-KR" altLang="en-US" sz="2000" b="1" dirty="0">
              <a:solidFill>
                <a:srgbClr val="FFFFFF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C041A1-62D7-4EE0-BBF9-507C7CA391F2}"/>
              </a:ext>
            </a:extLst>
          </p:cNvPr>
          <p:cNvGrpSpPr/>
          <p:nvPr/>
        </p:nvGrpSpPr>
        <p:grpSpPr>
          <a:xfrm>
            <a:off x="8152606" y="3123906"/>
            <a:ext cx="3901562" cy="2601050"/>
            <a:chOff x="1184217" y="2951107"/>
            <a:chExt cx="10155183" cy="1623165"/>
          </a:xfrm>
          <a:solidFill>
            <a:srgbClr val="5BACFF"/>
          </a:solidFill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223C37D-CD1F-486C-80A9-09B65C5FA2A3}"/>
                </a:ext>
              </a:extLst>
            </p:cNvPr>
            <p:cNvSpPr/>
            <p:nvPr/>
          </p:nvSpPr>
          <p:spPr>
            <a:xfrm>
              <a:off x="1184217" y="2951107"/>
              <a:ext cx="10155183" cy="162316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TextBox 8">
              <a:extLst>
                <a:ext uri="{FF2B5EF4-FFF2-40B4-BE49-F238E27FC236}">
                  <a16:creationId xmlns:a16="http://schemas.microsoft.com/office/drawing/2014/main" id="{B73CA2E4-8071-4DE2-A4BD-2401793C16C1}"/>
                </a:ext>
              </a:extLst>
            </p:cNvPr>
            <p:cNvSpPr txBox="1"/>
            <p:nvPr/>
          </p:nvSpPr>
          <p:spPr>
            <a:xfrm>
              <a:off x="1375227" y="3071372"/>
              <a:ext cx="9682966" cy="943682"/>
            </a:xfrm>
            <a:prstGeom prst="rect">
              <a:avLst/>
            </a:prstGeom>
            <a:grpFill/>
            <a:ln w="19050" cmpd="sng"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FFFF00"/>
                  </a:solidFill>
                </a:rPr>
                <a:t>프로그래밍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FFFF00"/>
                  </a:solidFill>
                </a:rPr>
                <a:t>임의의 코드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를 실행하여 계산</a:t>
              </a:r>
              <a:br>
                <a:rPr lang="ko-KR" altLang="en-US" sz="2000" b="1" dirty="0">
                  <a:solidFill>
                    <a:schemeClr val="bg1"/>
                  </a:solidFill>
                </a:rPr>
              </a:br>
              <a:r>
                <a:rPr lang="ko-KR" altLang="en-US" sz="2000" b="1" dirty="0">
                  <a:solidFill>
                    <a:schemeClr val="bg1"/>
                  </a:solidFill>
                </a:rPr>
                <a:t>다양성 높여 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ASIC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구축 </a:t>
              </a:r>
              <a:r>
                <a:rPr lang="ko-KR" altLang="en-US" sz="2000" b="1" dirty="0" err="1">
                  <a:solidFill>
                    <a:schemeClr val="bg1"/>
                  </a:solidFill>
                </a:rPr>
                <a:t>힘듬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E9EB6A1-CE93-43DA-B85A-B1270360998A}"/>
              </a:ext>
            </a:extLst>
          </p:cNvPr>
          <p:cNvSpPr/>
          <p:nvPr/>
        </p:nvSpPr>
        <p:spPr>
          <a:xfrm>
            <a:off x="8152607" y="4950837"/>
            <a:ext cx="3901561" cy="642242"/>
          </a:xfrm>
          <a:prstGeom prst="roundRect">
            <a:avLst/>
          </a:prstGeom>
          <a:solidFill>
            <a:srgbClr val="7030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FFFFFF"/>
                </a:solidFill>
              </a:rPr>
              <a:t>ProgPoW</a:t>
            </a:r>
            <a:r>
              <a:rPr lang="en-US" altLang="ko-KR" sz="2000" b="1" dirty="0">
                <a:solidFill>
                  <a:srgbClr val="FFFFFF"/>
                </a:solidFill>
              </a:rPr>
              <a:t>, </a:t>
            </a:r>
            <a:r>
              <a:rPr lang="en-US" altLang="ko-KR" sz="2000" b="1" dirty="0" err="1">
                <a:solidFill>
                  <a:srgbClr val="FFFFFF"/>
                </a:solidFill>
              </a:rPr>
              <a:t>RandomX</a:t>
            </a:r>
            <a:endParaRPr lang="ko-KR" alt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5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D6C11-77C4-446D-ADA1-927E401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600" dirty="0" err="1"/>
              <a:t>부채널</a:t>
            </a:r>
            <a:r>
              <a:rPr lang="ko-KR" altLang="en-US" sz="3600" dirty="0"/>
              <a:t> 분석의 기존 연구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5B2E1B1-1659-4A3E-8BDA-920F39D17417}"/>
              </a:ext>
            </a:extLst>
          </p:cNvPr>
          <p:cNvGrpSpPr/>
          <p:nvPr/>
        </p:nvGrpSpPr>
        <p:grpSpPr>
          <a:xfrm>
            <a:off x="954060" y="1217759"/>
            <a:ext cx="10375580" cy="1195031"/>
            <a:chOff x="1184217" y="3065752"/>
            <a:chExt cx="10155183" cy="1623165"/>
          </a:xfrm>
          <a:solidFill>
            <a:srgbClr val="5BACFF"/>
          </a:solidFill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9B8F92E-1053-4DBA-A65D-63B8B392C24E}"/>
                </a:ext>
              </a:extLst>
            </p:cNvPr>
            <p:cNvSpPr/>
            <p:nvPr/>
          </p:nvSpPr>
          <p:spPr>
            <a:xfrm>
              <a:off x="1184217" y="3065752"/>
              <a:ext cx="10155183" cy="162316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TextBox 8">
              <a:extLst>
                <a:ext uri="{FF2B5EF4-FFF2-40B4-BE49-F238E27FC236}">
                  <a16:creationId xmlns:a16="http://schemas.microsoft.com/office/drawing/2014/main" id="{945840B1-5C94-4A83-8910-D63A3D81F00E}"/>
                </a:ext>
              </a:extLst>
            </p:cNvPr>
            <p:cNvSpPr txBox="1"/>
            <p:nvPr/>
          </p:nvSpPr>
          <p:spPr>
            <a:xfrm>
              <a:off x="1590821" y="3168725"/>
              <a:ext cx="9408478" cy="1163146"/>
            </a:xfrm>
            <a:prstGeom prst="rect">
              <a:avLst/>
            </a:prstGeom>
            <a:grpFill/>
            <a:ln w="19050" cmpd="sng"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2300" b="1" dirty="0">
                  <a:solidFill>
                    <a:schemeClr val="bg1"/>
                  </a:solidFill>
                </a:rPr>
                <a:t>암호 알고리즘이 수행되는 순간에 발생되는 </a:t>
              </a:r>
              <a:r>
                <a:rPr lang="ko-KR" altLang="en-US" sz="2300" b="1" dirty="0">
                  <a:solidFill>
                    <a:srgbClr val="FFFF00"/>
                  </a:solidFill>
                </a:rPr>
                <a:t>누수 정보</a:t>
              </a:r>
              <a:r>
                <a:rPr lang="ko-KR" altLang="en-US" sz="2300" b="1" dirty="0">
                  <a:solidFill>
                    <a:schemeClr val="bg1"/>
                  </a:solidFill>
                </a:rPr>
                <a:t>로부터 </a:t>
              </a:r>
              <a:endParaRPr lang="en-US" altLang="ko-KR" sz="23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300" b="1" dirty="0">
                  <a:solidFill>
                    <a:srgbClr val="FFFF00"/>
                  </a:solidFill>
                </a:rPr>
                <a:t>기밀 정보를 식별</a:t>
              </a:r>
              <a:r>
                <a:rPr lang="ko-KR" altLang="en-US" sz="2300" b="1" dirty="0">
                  <a:solidFill>
                    <a:schemeClr val="bg1"/>
                  </a:solidFill>
                </a:rPr>
                <a:t>하는 분석 기법</a:t>
              </a:r>
              <a:endParaRPr lang="en-US" altLang="ko-KR" sz="23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C8FA9C-8422-4978-8062-95AC95A193FB}"/>
              </a:ext>
            </a:extLst>
          </p:cNvPr>
          <p:cNvGrpSpPr/>
          <p:nvPr/>
        </p:nvGrpSpPr>
        <p:grpSpPr>
          <a:xfrm>
            <a:off x="954060" y="3330086"/>
            <a:ext cx="10375580" cy="1271313"/>
            <a:chOff x="1184217" y="2951107"/>
            <a:chExt cx="10155183" cy="1623165"/>
          </a:xfrm>
          <a:solidFill>
            <a:srgbClr val="5BACFF"/>
          </a:solidFill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0E52E9F-0F8C-434B-9EE7-6571123ACA26}"/>
                </a:ext>
              </a:extLst>
            </p:cNvPr>
            <p:cNvSpPr/>
            <p:nvPr/>
          </p:nvSpPr>
          <p:spPr>
            <a:xfrm>
              <a:off x="1184217" y="2951107"/>
              <a:ext cx="10155183" cy="162316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TextBox 18">
              <a:extLst>
                <a:ext uri="{FF2B5EF4-FFF2-40B4-BE49-F238E27FC236}">
                  <a16:creationId xmlns:a16="http://schemas.microsoft.com/office/drawing/2014/main" id="{CCFEDEE5-F528-4E52-A8D8-3F228363D6D3}"/>
                </a:ext>
              </a:extLst>
            </p:cNvPr>
            <p:cNvSpPr txBox="1"/>
            <p:nvPr/>
          </p:nvSpPr>
          <p:spPr>
            <a:xfrm>
              <a:off x="1458870" y="3057904"/>
              <a:ext cx="9408478" cy="1094258"/>
            </a:xfrm>
            <a:prstGeom prst="rect">
              <a:avLst/>
            </a:prstGeom>
            <a:grpFill/>
            <a:ln w="19050" cmpd="sng"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2300" dirty="0">
                  <a:solidFill>
                    <a:schemeClr val="bg1"/>
                  </a:solidFill>
                </a:rPr>
                <a:t>코드 실행 시 수집되는 </a:t>
              </a:r>
              <a:r>
                <a:rPr lang="ko-KR" altLang="en-US" sz="2300" b="1" dirty="0">
                  <a:solidFill>
                    <a:srgbClr val="FFFF00"/>
                  </a:solidFill>
                </a:rPr>
                <a:t>전력 소비를 비교</a:t>
              </a:r>
              <a:r>
                <a:rPr lang="ko-KR" altLang="en-US" sz="2300" dirty="0">
                  <a:solidFill>
                    <a:schemeClr val="bg1"/>
                  </a:solidFill>
                </a:rPr>
                <a:t>하여 </a:t>
              </a:r>
              <a:endParaRPr lang="en-US" altLang="ko-KR" sz="23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300" b="1" dirty="0">
                  <a:solidFill>
                    <a:srgbClr val="FFFF00"/>
                  </a:solidFill>
                </a:rPr>
                <a:t>코드의 저작권을 보호</a:t>
              </a:r>
              <a:r>
                <a:rPr lang="ko-KR" altLang="en-US" sz="2300" dirty="0">
                  <a:solidFill>
                    <a:schemeClr val="bg1"/>
                  </a:solidFill>
                </a:rPr>
                <a:t>하는 </a:t>
              </a:r>
              <a:r>
                <a:rPr lang="en-US" altLang="ko-KR" sz="2300" dirty="0">
                  <a:solidFill>
                    <a:schemeClr val="bg1"/>
                  </a:solidFill>
                </a:rPr>
                <a:t>IP </a:t>
              </a:r>
              <a:r>
                <a:rPr lang="ko-KR" altLang="en-US" sz="2300" dirty="0">
                  <a:solidFill>
                    <a:schemeClr val="bg1"/>
                  </a:solidFill>
                </a:rPr>
                <a:t>보호 기술이 제안</a:t>
              </a:r>
              <a:endParaRPr lang="en-US" altLang="ko-KR" sz="23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5F9DF0F-2FE4-4EDA-8FB0-7E7D0517DF48}"/>
              </a:ext>
            </a:extLst>
          </p:cNvPr>
          <p:cNvSpPr/>
          <p:nvPr/>
        </p:nvSpPr>
        <p:spPr>
          <a:xfrm>
            <a:off x="5793018" y="2656699"/>
            <a:ext cx="470571" cy="49240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28BFD3D-72C6-4CC5-BA17-FD86FC44BDE9}"/>
              </a:ext>
            </a:extLst>
          </p:cNvPr>
          <p:cNvGrpSpPr/>
          <p:nvPr/>
        </p:nvGrpSpPr>
        <p:grpSpPr>
          <a:xfrm>
            <a:off x="988031" y="5307944"/>
            <a:ext cx="10375580" cy="808731"/>
            <a:chOff x="1217466" y="3145540"/>
            <a:chExt cx="10155183" cy="1623165"/>
          </a:xfrm>
          <a:solidFill>
            <a:srgbClr val="5BACFF"/>
          </a:solidFill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8796F04-0FF7-4B9F-9DDE-A02E494C1EA5}"/>
                </a:ext>
              </a:extLst>
            </p:cNvPr>
            <p:cNvSpPr/>
            <p:nvPr/>
          </p:nvSpPr>
          <p:spPr>
            <a:xfrm>
              <a:off x="1217466" y="3145540"/>
              <a:ext cx="10155183" cy="162316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TextBox 24">
              <a:extLst>
                <a:ext uri="{FF2B5EF4-FFF2-40B4-BE49-F238E27FC236}">
                  <a16:creationId xmlns:a16="http://schemas.microsoft.com/office/drawing/2014/main" id="{B18F2580-B159-496A-B3EE-41D675246441}"/>
                </a:ext>
              </a:extLst>
            </p:cNvPr>
            <p:cNvSpPr txBox="1"/>
            <p:nvPr/>
          </p:nvSpPr>
          <p:spPr>
            <a:xfrm>
              <a:off x="1590820" y="3331065"/>
              <a:ext cx="9408478" cy="760113"/>
            </a:xfrm>
            <a:prstGeom prst="rect">
              <a:avLst/>
            </a:prstGeom>
            <a:grpFill/>
            <a:ln w="19050" cmpd="sng"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50000"/>
                </a:lnSpc>
              </a:pPr>
              <a:r>
                <a:rPr lang="en-US" altLang="ko-KR" sz="2300" b="1" dirty="0">
                  <a:solidFill>
                    <a:srgbClr val="FFFF00"/>
                  </a:solidFill>
                </a:rPr>
                <a:t>Microcontroller</a:t>
              </a:r>
              <a:r>
                <a:rPr lang="ko-KR" altLang="en-US" sz="2300" b="1" dirty="0">
                  <a:solidFill>
                    <a:srgbClr val="FFFF00"/>
                  </a:solidFill>
                </a:rPr>
                <a:t>에서 수행 </a:t>
              </a:r>
              <a:r>
                <a:rPr lang="ko-KR" altLang="en-US" sz="2300" dirty="0">
                  <a:solidFill>
                    <a:schemeClr val="bg1"/>
                  </a:solidFill>
                </a:rPr>
                <a:t>했다는 근거로 사용</a:t>
              </a:r>
            </a:p>
          </p:txBody>
        </p:sp>
      </p:grp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F1071A0D-BB97-4A00-9B95-705CC42A04BD}"/>
              </a:ext>
            </a:extLst>
          </p:cNvPr>
          <p:cNvSpPr/>
          <p:nvPr/>
        </p:nvSpPr>
        <p:spPr>
          <a:xfrm>
            <a:off x="5793018" y="4805267"/>
            <a:ext cx="470571" cy="49240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60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4A17E-C065-4563-BFA9-95A574AE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기여</a:t>
            </a:r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760BBB9F-BE23-42E1-8D56-B2A53737E176}"/>
              </a:ext>
            </a:extLst>
          </p:cNvPr>
          <p:cNvSpPr/>
          <p:nvPr/>
        </p:nvSpPr>
        <p:spPr>
          <a:xfrm>
            <a:off x="1415998" y="1133629"/>
            <a:ext cx="9579102" cy="1078274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5BA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/>
              <a:t> </a:t>
            </a:r>
            <a:r>
              <a:rPr lang="en-US" altLang="ko-KR" sz="2000" b="0" i="0" dirty="0">
                <a:effectLst/>
                <a:latin typeface="Arial" panose="020B0604020202020204" pitchFamily="34" charset="0"/>
              </a:rPr>
              <a:t>Microcontroller</a:t>
            </a:r>
            <a:r>
              <a:rPr lang="ko-KR" altLang="en-US" sz="2000" dirty="0"/>
              <a:t>의 소비 전력을 기반으로 한 </a:t>
            </a:r>
            <a:r>
              <a:rPr lang="ko-KR" altLang="en-US" sz="2000" b="1" dirty="0">
                <a:solidFill>
                  <a:srgbClr val="FFFF00"/>
                </a:solidFill>
              </a:rPr>
              <a:t>새로운 </a:t>
            </a:r>
            <a:r>
              <a:rPr lang="en-US" altLang="ko-KR" sz="2000" b="1" dirty="0" err="1">
                <a:solidFill>
                  <a:srgbClr val="FFFF00"/>
                </a:solidFill>
              </a:rPr>
              <a:t>PoW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ko-KR" altLang="en-US" sz="2000" b="1" dirty="0">
                <a:solidFill>
                  <a:srgbClr val="FFFF00"/>
                </a:solidFill>
              </a:rPr>
              <a:t>알고리즘</a:t>
            </a:r>
            <a:r>
              <a:rPr lang="ko-KR" altLang="en-US" sz="2000" dirty="0"/>
              <a:t>을 제시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AA7B5AF2-95E6-444E-8B3F-51373EAC10F0}"/>
              </a:ext>
            </a:extLst>
          </p:cNvPr>
          <p:cNvSpPr/>
          <p:nvPr/>
        </p:nvSpPr>
        <p:spPr>
          <a:xfrm>
            <a:off x="1415999" y="5020500"/>
            <a:ext cx="9579101" cy="1293404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5BA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</a:pPr>
            <a:r>
              <a:rPr lang="ko-KR" altLang="en-US" sz="2000" b="1" dirty="0">
                <a:solidFill>
                  <a:srgbClr val="FFFF00"/>
                </a:solidFill>
              </a:rPr>
              <a:t>적은 비용과 저전력</a:t>
            </a:r>
            <a:r>
              <a:rPr lang="ko-KR" altLang="en-US" sz="2000" dirty="0"/>
              <a:t>에서 동작하기 </a:t>
            </a:r>
            <a:r>
              <a:rPr lang="ko-KR" altLang="en-US" sz="2000" b="1" dirty="0">
                <a:solidFill>
                  <a:srgbClr val="FFFF00"/>
                </a:solidFill>
              </a:rPr>
              <a:t>때문에 누구나 쉽게 채굴에 참여</a:t>
            </a:r>
            <a:r>
              <a:rPr lang="ko-KR" altLang="en-US" sz="2000" b="1" dirty="0"/>
              <a:t> </a:t>
            </a:r>
            <a:r>
              <a:rPr lang="ko-KR" altLang="en-US" sz="2000" dirty="0"/>
              <a:t>가능 </a:t>
            </a:r>
            <a:endParaRPr lang="en-US" altLang="ko-KR" sz="2000" dirty="0"/>
          </a:p>
          <a:p>
            <a:pPr algn="ctr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</a:pPr>
            <a:r>
              <a:rPr lang="ko-KR" altLang="en-US" sz="2000" b="1" dirty="0">
                <a:solidFill>
                  <a:srgbClr val="FFFF00"/>
                </a:solidFill>
              </a:rPr>
              <a:t>안전한 분산 네트워크 </a:t>
            </a:r>
            <a:r>
              <a:rPr lang="ko-KR" altLang="en-US" sz="2000" dirty="0">
                <a:solidFill>
                  <a:schemeClr val="bg1"/>
                </a:solidFill>
              </a:rPr>
              <a:t>블록체인</a:t>
            </a:r>
            <a:r>
              <a:rPr lang="ko-KR" altLang="en-US" sz="2000" dirty="0">
                <a:solidFill>
                  <a:srgbClr val="FFFF00"/>
                </a:solidFill>
              </a:rPr>
              <a:t> </a:t>
            </a:r>
            <a:r>
              <a:rPr lang="ko-KR" altLang="en-US" sz="2000" dirty="0"/>
              <a:t>형성 </a:t>
            </a:r>
          </a:p>
          <a:p>
            <a:pPr algn="ctr"/>
            <a:endParaRPr lang="en-US" altLang="ko-KR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256F4EAE-B9EC-44BB-92E4-57AB47DAAE63}"/>
              </a:ext>
            </a:extLst>
          </p:cNvPr>
          <p:cNvSpPr/>
          <p:nvPr/>
        </p:nvSpPr>
        <p:spPr>
          <a:xfrm>
            <a:off x="1415998" y="2430727"/>
            <a:ext cx="9579102" cy="1078274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5BA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ASIC </a:t>
            </a:r>
            <a:r>
              <a:rPr lang="ko-KR" altLang="en-US" sz="2000" dirty="0"/>
              <a:t>이나</a:t>
            </a:r>
            <a:r>
              <a:rPr lang="en-US" altLang="ko-KR" sz="2000" dirty="0"/>
              <a:t>, GPU, CPU </a:t>
            </a:r>
            <a:r>
              <a:rPr lang="ko-KR" altLang="en-US" sz="2000" dirty="0"/>
              <a:t>의 채굴이 아닌</a:t>
            </a:r>
            <a:r>
              <a:rPr lang="en-US" altLang="ko-KR" sz="2000" dirty="0"/>
              <a:t>, </a:t>
            </a:r>
            <a:r>
              <a:rPr lang="en-US" altLang="ko-KR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Microcontroller</a:t>
            </a:r>
            <a:r>
              <a:rPr lang="ko-KR" altLang="en-US" sz="2000" b="1" dirty="0">
                <a:solidFill>
                  <a:srgbClr val="FFFF00"/>
                </a:solidFill>
              </a:rPr>
              <a:t> 특성에 기반</a:t>
            </a:r>
            <a:r>
              <a:rPr lang="ko-KR" altLang="en-US" sz="2000" b="1" dirty="0"/>
              <a:t> </a:t>
            </a:r>
            <a:r>
              <a:rPr lang="ko-KR" altLang="en-US" sz="2000" dirty="0"/>
              <a:t>된 채굴 방식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사각형: 잘린 대각선 방향 모서리 12">
            <a:extLst>
              <a:ext uri="{FF2B5EF4-FFF2-40B4-BE49-F238E27FC236}">
                <a16:creationId xmlns:a16="http://schemas.microsoft.com/office/drawing/2014/main" id="{C14951ED-4D8C-E740-B419-DF5E53A82524}"/>
              </a:ext>
            </a:extLst>
          </p:cNvPr>
          <p:cNvSpPr/>
          <p:nvPr/>
        </p:nvSpPr>
        <p:spPr>
          <a:xfrm>
            <a:off x="1415998" y="3723402"/>
            <a:ext cx="9579102" cy="1078274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5BA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FFFF00"/>
                </a:solidFill>
              </a:rPr>
              <a:t>다양한 블록 암호 기반</a:t>
            </a:r>
            <a:r>
              <a:rPr lang="ko-KR" altLang="en-US" sz="2000" dirty="0"/>
              <a:t>으로 제안하는 새로운 </a:t>
            </a:r>
            <a:r>
              <a:rPr lang="en-US" altLang="ko-KR" sz="2000" dirty="0" err="1"/>
              <a:t>PoW</a:t>
            </a:r>
            <a:r>
              <a:rPr lang="ko-KR" altLang="en-US" sz="2000" dirty="0"/>
              <a:t>에 대하여 분석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57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24F56-B639-4E19-8E9A-B63BF24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블록 생성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C2227F6-BEF0-4B38-9AA3-E79401F2681D}"/>
              </a:ext>
            </a:extLst>
          </p:cNvPr>
          <p:cNvGrpSpPr/>
          <p:nvPr/>
        </p:nvGrpSpPr>
        <p:grpSpPr>
          <a:xfrm>
            <a:off x="1102538" y="1047271"/>
            <a:ext cx="9985407" cy="4041601"/>
            <a:chOff x="141320" y="1292103"/>
            <a:chExt cx="11947067" cy="5454272"/>
          </a:xfrm>
        </p:grpSpPr>
        <p:pic>
          <p:nvPicPr>
            <p:cNvPr id="5" name="내용 개체 틀 3">
              <a:extLst>
                <a:ext uri="{FF2B5EF4-FFF2-40B4-BE49-F238E27FC236}">
                  <a16:creationId xmlns:a16="http://schemas.microsoft.com/office/drawing/2014/main" id="{07865F97-36E7-4136-BF59-867066126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320" y="1341120"/>
              <a:ext cx="11947067" cy="540525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862483-50CE-475B-A9A8-BB3792C617A3}"/>
                </a:ext>
              </a:extLst>
            </p:cNvPr>
            <p:cNvSpPr/>
            <p:nvPr/>
          </p:nvSpPr>
          <p:spPr>
            <a:xfrm>
              <a:off x="7547212" y="5008728"/>
              <a:ext cx="1856095" cy="15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7916CD-29F4-43F2-AC12-E0BF56DBE371}"/>
                </a:ext>
              </a:extLst>
            </p:cNvPr>
            <p:cNvSpPr/>
            <p:nvPr/>
          </p:nvSpPr>
          <p:spPr>
            <a:xfrm>
              <a:off x="7315196" y="5736494"/>
              <a:ext cx="3084398" cy="501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E1108D2-4493-4DF4-907F-BB4F8C23C1E9}"/>
                </a:ext>
              </a:extLst>
            </p:cNvPr>
            <p:cNvSpPr/>
            <p:nvPr/>
          </p:nvSpPr>
          <p:spPr>
            <a:xfrm>
              <a:off x="141320" y="1292103"/>
              <a:ext cx="7023755" cy="52178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33C3937-518C-43E1-B22D-C174FBCFCC1D}"/>
              </a:ext>
            </a:extLst>
          </p:cNvPr>
          <p:cNvSpPr txBox="1"/>
          <p:nvPr/>
        </p:nvSpPr>
        <p:spPr>
          <a:xfrm>
            <a:off x="3220107" y="740539"/>
            <a:ext cx="20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Hash base </a:t>
            </a:r>
            <a:r>
              <a:rPr lang="en-US" altLang="ko-KR" dirty="0" err="1">
                <a:solidFill>
                  <a:srgbClr val="FF0000"/>
                </a:solidFill>
              </a:rPr>
              <a:t>PoW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FF878B3-986A-4DD9-889D-22E35C00700F}"/>
              </a:ext>
            </a:extLst>
          </p:cNvPr>
          <p:cNvSpPr/>
          <p:nvPr/>
        </p:nvSpPr>
        <p:spPr>
          <a:xfrm>
            <a:off x="411921" y="5202553"/>
            <a:ext cx="11368159" cy="990517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/>
              <a:t>Microcontroller</a:t>
            </a:r>
            <a:r>
              <a:rPr lang="ko-KR" altLang="en-US" sz="2400" dirty="0"/>
              <a:t>에서 </a:t>
            </a:r>
            <a:r>
              <a:rPr lang="ko-KR" altLang="en-US" sz="2400" b="1" dirty="0">
                <a:solidFill>
                  <a:srgbClr val="FFFF00"/>
                </a:solidFill>
              </a:rPr>
              <a:t>암호 모듈을 작동</a:t>
            </a:r>
            <a:r>
              <a:rPr lang="ko-KR" altLang="en-US" sz="2400" dirty="0"/>
              <a:t>하는 과정 추가</a:t>
            </a:r>
          </a:p>
        </p:txBody>
      </p:sp>
    </p:spTree>
    <p:extLst>
      <p:ext uri="{BB962C8B-B14F-4D97-AF65-F5344CB8AC3E}">
        <p14:creationId xmlns:p14="http://schemas.microsoft.com/office/powerpoint/2010/main" val="194709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24F56-B639-4E19-8E9A-B63BF24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블록 생성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C2227F6-BEF0-4B38-9AA3-E79401F2681D}"/>
              </a:ext>
            </a:extLst>
          </p:cNvPr>
          <p:cNvGrpSpPr/>
          <p:nvPr/>
        </p:nvGrpSpPr>
        <p:grpSpPr>
          <a:xfrm>
            <a:off x="1102538" y="1053253"/>
            <a:ext cx="9985407" cy="4035619"/>
            <a:chOff x="141320" y="1300176"/>
            <a:chExt cx="11947067" cy="5446199"/>
          </a:xfrm>
        </p:grpSpPr>
        <p:pic>
          <p:nvPicPr>
            <p:cNvPr id="5" name="내용 개체 틀 3">
              <a:extLst>
                <a:ext uri="{FF2B5EF4-FFF2-40B4-BE49-F238E27FC236}">
                  <a16:creationId xmlns:a16="http://schemas.microsoft.com/office/drawing/2014/main" id="{07865F97-36E7-4136-BF59-867066126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320" y="1341120"/>
              <a:ext cx="11947067" cy="540525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862483-50CE-475B-A9A8-BB3792C617A3}"/>
                </a:ext>
              </a:extLst>
            </p:cNvPr>
            <p:cNvSpPr/>
            <p:nvPr/>
          </p:nvSpPr>
          <p:spPr>
            <a:xfrm>
              <a:off x="7547212" y="5008728"/>
              <a:ext cx="1856095" cy="15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7916CD-29F4-43F2-AC12-E0BF56DBE371}"/>
                </a:ext>
              </a:extLst>
            </p:cNvPr>
            <p:cNvSpPr/>
            <p:nvPr/>
          </p:nvSpPr>
          <p:spPr>
            <a:xfrm>
              <a:off x="7315196" y="5736494"/>
              <a:ext cx="3084398" cy="501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6550513-614E-449C-A8A3-0F657A36AAA7}"/>
                </a:ext>
              </a:extLst>
            </p:cNvPr>
            <p:cNvSpPr/>
            <p:nvPr/>
          </p:nvSpPr>
          <p:spPr>
            <a:xfrm flipH="1">
              <a:off x="7317472" y="1300176"/>
              <a:ext cx="4733207" cy="5209806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A9BBBDF-444D-405D-86E7-0519DC21A36F}"/>
              </a:ext>
            </a:extLst>
          </p:cNvPr>
          <p:cNvSpPr txBox="1"/>
          <p:nvPr/>
        </p:nvSpPr>
        <p:spPr>
          <a:xfrm>
            <a:off x="8293009" y="752350"/>
            <a:ext cx="197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70C0"/>
                </a:solidFill>
              </a:rPr>
              <a:t>Microcontroller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FF878B3-986A-4DD9-889D-22E35C00700F}"/>
              </a:ext>
            </a:extLst>
          </p:cNvPr>
          <p:cNvSpPr/>
          <p:nvPr/>
        </p:nvSpPr>
        <p:spPr>
          <a:xfrm>
            <a:off x="411921" y="5202553"/>
            <a:ext cx="11368159" cy="990517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/>
              <a:t>Microcontroller</a:t>
            </a:r>
            <a:r>
              <a:rPr lang="ko-KR" altLang="en-US" sz="2400" dirty="0"/>
              <a:t>에서 </a:t>
            </a:r>
            <a:r>
              <a:rPr lang="ko-KR" altLang="en-US" sz="2400" b="1" dirty="0">
                <a:solidFill>
                  <a:srgbClr val="FFFF00"/>
                </a:solidFill>
              </a:rPr>
              <a:t>암호 모듈을 작동</a:t>
            </a:r>
            <a:r>
              <a:rPr lang="ko-KR" altLang="en-US" sz="2400" dirty="0"/>
              <a:t>하는 과정 추가</a:t>
            </a:r>
          </a:p>
        </p:txBody>
      </p:sp>
    </p:spTree>
    <p:extLst>
      <p:ext uri="{BB962C8B-B14F-4D97-AF65-F5344CB8AC3E}">
        <p14:creationId xmlns:p14="http://schemas.microsoft.com/office/powerpoint/2010/main" val="297914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24F56-B639-4E19-8E9A-B63BF24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블록 생성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C2227F6-BEF0-4B38-9AA3-E79401F2681D}"/>
              </a:ext>
            </a:extLst>
          </p:cNvPr>
          <p:cNvGrpSpPr/>
          <p:nvPr/>
        </p:nvGrpSpPr>
        <p:grpSpPr>
          <a:xfrm>
            <a:off x="1102538" y="1083592"/>
            <a:ext cx="9985407" cy="4005280"/>
            <a:chOff x="141320" y="1341120"/>
            <a:chExt cx="11947067" cy="5405255"/>
          </a:xfrm>
        </p:grpSpPr>
        <p:pic>
          <p:nvPicPr>
            <p:cNvPr id="5" name="내용 개체 틀 3">
              <a:extLst>
                <a:ext uri="{FF2B5EF4-FFF2-40B4-BE49-F238E27FC236}">
                  <a16:creationId xmlns:a16="http://schemas.microsoft.com/office/drawing/2014/main" id="{07865F97-36E7-4136-BF59-867066126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320" y="1341120"/>
              <a:ext cx="11947067" cy="540525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862483-50CE-475B-A9A8-BB3792C617A3}"/>
                </a:ext>
              </a:extLst>
            </p:cNvPr>
            <p:cNvSpPr/>
            <p:nvPr/>
          </p:nvSpPr>
          <p:spPr>
            <a:xfrm>
              <a:off x="7547212" y="5008728"/>
              <a:ext cx="1856095" cy="15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7916CD-29F4-43F2-AC12-E0BF56DBE371}"/>
                </a:ext>
              </a:extLst>
            </p:cNvPr>
            <p:cNvSpPr/>
            <p:nvPr/>
          </p:nvSpPr>
          <p:spPr>
            <a:xfrm>
              <a:off x="7315196" y="5736494"/>
              <a:ext cx="3084398" cy="501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6550513-614E-449C-A8A3-0F657A36AAA7}"/>
                </a:ext>
              </a:extLst>
            </p:cNvPr>
            <p:cNvSpPr/>
            <p:nvPr/>
          </p:nvSpPr>
          <p:spPr>
            <a:xfrm flipH="1">
              <a:off x="4648563" y="1543258"/>
              <a:ext cx="7402114" cy="29630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FF878B3-986A-4DD9-889D-22E35C00700F}"/>
              </a:ext>
            </a:extLst>
          </p:cNvPr>
          <p:cNvSpPr/>
          <p:nvPr/>
        </p:nvSpPr>
        <p:spPr>
          <a:xfrm>
            <a:off x="411921" y="5202553"/>
            <a:ext cx="11368159" cy="990517"/>
          </a:xfrm>
          <a:prstGeom prst="roundRect">
            <a:avLst/>
          </a:prstGeom>
          <a:solidFill>
            <a:srgbClr val="5B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/>
              <a:t>암호 모듈의 </a:t>
            </a:r>
            <a:r>
              <a:rPr lang="ko-KR" altLang="en-US" sz="2400" dirty="0" err="1"/>
              <a:t>입력값은</a:t>
            </a:r>
            <a:r>
              <a:rPr lang="ko-KR" altLang="en-US" sz="2400" dirty="0"/>
              <a:t> </a:t>
            </a:r>
            <a:r>
              <a:rPr lang="ko-KR" altLang="en-US" sz="2400" b="1" dirty="0" err="1">
                <a:solidFill>
                  <a:srgbClr val="FFFF00"/>
                </a:solidFill>
              </a:rPr>
              <a:t>블록헤더를</a:t>
            </a:r>
            <a:r>
              <a:rPr lang="ko-KR" altLang="en-US" sz="2400" b="1" dirty="0">
                <a:solidFill>
                  <a:srgbClr val="FFFF00"/>
                </a:solidFill>
              </a:rPr>
              <a:t> </a:t>
            </a:r>
            <a:r>
              <a:rPr lang="ko-KR" altLang="en-US" sz="2400" b="1" dirty="0" err="1">
                <a:solidFill>
                  <a:srgbClr val="FFFF00"/>
                </a:solidFill>
              </a:rPr>
              <a:t>해싱한</a:t>
            </a:r>
            <a:r>
              <a:rPr lang="ko-KR" altLang="en-US" sz="2400" b="1" dirty="0">
                <a:solidFill>
                  <a:srgbClr val="FFFF00"/>
                </a:solidFill>
              </a:rPr>
              <a:t> 값</a:t>
            </a:r>
            <a:r>
              <a:rPr lang="ko-KR" altLang="en-US" sz="2400" dirty="0"/>
              <a:t>과 </a:t>
            </a:r>
            <a:r>
              <a:rPr lang="en-US" altLang="ko-KR" sz="2400" b="1" dirty="0">
                <a:solidFill>
                  <a:srgbClr val="FFFF00"/>
                </a:solidFill>
              </a:rPr>
              <a:t>nonce </a:t>
            </a:r>
            <a:r>
              <a:rPr lang="ko-KR" altLang="en-US" sz="2400" b="1" dirty="0">
                <a:solidFill>
                  <a:srgbClr val="FFFF00"/>
                </a:solidFill>
              </a:rPr>
              <a:t>값</a:t>
            </a:r>
            <a:r>
              <a:rPr lang="ko-KR" altLang="en-US" sz="2400" dirty="0"/>
              <a:t>을 입력으로 사용</a:t>
            </a:r>
          </a:p>
        </p:txBody>
      </p:sp>
    </p:spTree>
    <p:extLst>
      <p:ext uri="{BB962C8B-B14F-4D97-AF65-F5344CB8AC3E}">
        <p14:creationId xmlns:p14="http://schemas.microsoft.com/office/powerpoint/2010/main" val="285754595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2486</Words>
  <Application>Microsoft Office PowerPoint</Application>
  <PresentationFormat>와이드스크린</PresentationFormat>
  <Paragraphs>358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나눔스퀘어 Bold</vt:lpstr>
      <vt:lpstr>맑은 고딕</vt:lpstr>
      <vt:lpstr>한양신명조</vt:lpstr>
      <vt:lpstr>Arial</vt:lpstr>
      <vt:lpstr>Wingdings</vt:lpstr>
      <vt:lpstr>CryptoCraft 테마</vt:lpstr>
      <vt:lpstr>제목 테마</vt:lpstr>
      <vt:lpstr>ASIC-Resistant Proof of Work based on PowerAnalysis of Low-end Microcontrollers</vt:lpstr>
      <vt:lpstr> ASIC</vt:lpstr>
      <vt:lpstr>ASIC 저항 알고리즘</vt:lpstr>
      <vt:lpstr> ASIC 저항 알고리즘의 기존연구</vt:lpstr>
      <vt:lpstr> 부채널 분석의 기존 연구</vt:lpstr>
      <vt:lpstr> 기여</vt:lpstr>
      <vt:lpstr> 블록 생성</vt:lpstr>
      <vt:lpstr> 블록 생성</vt:lpstr>
      <vt:lpstr> 블록 생성</vt:lpstr>
      <vt:lpstr> 블록 생성</vt:lpstr>
      <vt:lpstr> 블록 생성</vt:lpstr>
      <vt:lpstr> 검증</vt:lpstr>
      <vt:lpstr> 검증</vt:lpstr>
      <vt:lpstr> 소비 전력 파형 검증</vt:lpstr>
      <vt:lpstr> 소비 전력 파형의 개별성</vt:lpstr>
      <vt:lpstr> 소비 전력 파형의 개별성</vt:lpstr>
      <vt:lpstr> 상용 컴퓨터 상에서의 비효율 </vt:lpstr>
      <vt:lpstr> 다른 ASIC 저항 알고리즘과 비교</vt:lpstr>
      <vt:lpstr> 결론</vt:lpstr>
      <vt:lpstr> 결론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36</cp:revision>
  <dcterms:created xsi:type="dcterms:W3CDTF">2019-03-05T04:29:07Z</dcterms:created>
  <dcterms:modified xsi:type="dcterms:W3CDTF">2020-10-06T05:06:40Z</dcterms:modified>
</cp:coreProperties>
</file>