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7" r:id="rId3"/>
    <p:sldId id="258" r:id="rId4"/>
    <p:sldId id="265" r:id="rId5"/>
    <p:sldId id="266" r:id="rId6"/>
    <p:sldId id="260" r:id="rId7"/>
    <p:sldId id="268" r:id="rId8"/>
    <p:sldId id="274" r:id="rId9"/>
    <p:sldId id="269" r:id="rId10"/>
    <p:sldId id="275" r:id="rId11"/>
    <p:sldId id="276" r:id="rId12"/>
    <p:sldId id="277" r:id="rId13"/>
    <p:sldId id="279" r:id="rId14"/>
    <p:sldId id="270" r:id="rId15"/>
    <p:sldId id="280" r:id="rId16"/>
    <p:sldId id="278" r:id="rId17"/>
    <p:sldId id="281" r:id="rId18"/>
    <p:sldId id="282" r:id="rId19"/>
    <p:sldId id="283" r:id="rId20"/>
    <p:sldId id="261" r:id="rId21"/>
    <p:sldId id="272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71497" autoAdjust="0"/>
  </p:normalViewPr>
  <p:slideViewPr>
    <p:cSldViewPr snapToGrid="0">
      <p:cViewPr varScale="1">
        <p:scale>
          <a:sx n="89" d="100"/>
          <a:sy n="89" d="100"/>
        </p:scale>
        <p:origin x="2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4C2B24C-6DA3-4ED1-BB93-BA9DCA8FF1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B3FAAA-9047-4918-B078-97DF219433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7D693-8D58-4DF5-8E4A-11D316D222C1}" type="datetimeFigureOut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DCAB1-ACBA-4819-B1DF-0A48B86C5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DF037B-91C1-4A39-BEA1-886139AB3B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D6AC9-7B80-4F1A-A9A5-8C1561BB9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8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4B61-7CE8-4EDF-9918-91DD44C58A95}" type="datetimeFigureOut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4562-B779-44C8-B1D8-987F8A84E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2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34562-B779-44C8-B1D8-987F8A84EF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14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34562-B779-44C8-B1D8-987F8A84EF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8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34562-B779-44C8-B1D8-987F8A84EF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8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34562-B779-44C8-B1D8-987F8A84EF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3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34562-B779-44C8-B1D8-987F8A84EF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5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34562-B779-44C8-B1D8-987F8A84EF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8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34562-B779-44C8-B1D8-987F8A84EF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7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34562-B779-44C8-B1D8-987F8A84EF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2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34562-B779-44C8-B1D8-987F8A84EF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9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34562-B779-44C8-B1D8-987F8A84EF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3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239FC2F-67DD-4613-96C2-8B8EAF3B8EEC}"/>
              </a:ext>
            </a:extLst>
          </p:cNvPr>
          <p:cNvGrpSpPr/>
          <p:nvPr userDrawn="1"/>
        </p:nvGrpSpPr>
        <p:grpSpPr>
          <a:xfrm>
            <a:off x="0" y="-4"/>
            <a:ext cx="3940885" cy="6858004"/>
            <a:chOff x="0" y="-4"/>
            <a:chExt cx="3940885" cy="6858004"/>
          </a:xfrm>
          <a:solidFill>
            <a:schemeClr val="accent4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095BCB-3933-4217-8989-2BE1BD6395E4}"/>
                </a:ext>
              </a:extLst>
            </p:cNvPr>
            <p:cNvSpPr/>
            <p:nvPr userDrawn="1"/>
          </p:nvSpPr>
          <p:spPr>
            <a:xfrm>
              <a:off x="0" y="-1"/>
              <a:ext cx="1429555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27292C84-000F-4830-9DB3-79354D7DFDC9}"/>
                </a:ext>
              </a:extLst>
            </p:cNvPr>
            <p:cNvSpPr/>
            <p:nvPr userDrawn="1"/>
          </p:nvSpPr>
          <p:spPr>
            <a:xfrm rot="10800000" flipH="1">
              <a:off x="1429555" y="-4"/>
              <a:ext cx="2511330" cy="68579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69581-509E-4F9A-9061-4128EF22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A0A3-102E-4A09-9D02-FF6A1C561E22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3D477-6C5E-4257-94B9-A8C2175F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C3269-4AF3-4B6B-AB5F-7CDC91DE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B7575A6-61B4-4646-8BB4-E632A2390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950" y="2854234"/>
            <a:ext cx="9290380" cy="2387600"/>
          </a:xfrm>
        </p:spPr>
        <p:txBody>
          <a:bodyPr>
            <a:normAutofit/>
          </a:bodyPr>
          <a:lstStyle>
            <a:lvl1pPr algn="r">
              <a:defRPr sz="6600"/>
            </a:lvl1pPr>
          </a:lstStyle>
          <a:p>
            <a:pPr algn="r"/>
            <a:endParaRPr lang="ko-KR" altLang="en-US" sz="40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600C1C61-E272-4F3C-94E2-4EF42D32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08675"/>
            <a:ext cx="10457330" cy="46051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algn="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015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5491A-6247-4640-B807-EA029B82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AE1344-FF75-4CB1-B0A2-A06D8E7ED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223A7D-042C-4691-81BB-BC284FD4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8D9F43-2C14-4A69-A776-9A413D62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69A8-3683-411D-B5F6-D928B7D7394F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24B17-BD60-4130-9D06-567ADC2C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27324-95D6-4BD5-B078-F9430858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5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55DE5-9827-4261-86C4-D4F55EBF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2CD9A-096B-4973-8770-440D1B786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00EBA-9230-49F8-AC26-F2592429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B233-46D8-48C7-BB6E-3669FAC42415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52B5C-EF61-4166-B1EC-64764236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684E2-E5FB-4F61-82B5-13AF74C5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0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1A821E-6CC0-45AE-9C3C-4B1CBB9F7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3F5FBB-6B28-43D1-8742-56518402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DFD1C-40E8-4588-A5CF-E19784D7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70C7-8FC5-4F02-983F-05CE9E0E7264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DCC86-E20E-4241-ACCD-8B807E54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40E44-95CB-47BF-81C0-814938BB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F9B1203-5E28-44B0-996D-D63535069C46}"/>
              </a:ext>
            </a:extLst>
          </p:cNvPr>
          <p:cNvGrpSpPr/>
          <p:nvPr userDrawn="1"/>
        </p:nvGrpSpPr>
        <p:grpSpPr>
          <a:xfrm>
            <a:off x="0" y="-4"/>
            <a:ext cx="3940885" cy="6858004"/>
            <a:chOff x="0" y="-4"/>
            <a:chExt cx="3940885" cy="6858004"/>
          </a:xfrm>
          <a:solidFill>
            <a:schemeClr val="accent4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995880-AEF1-4CEE-8ADD-CE64D82C02C5}"/>
                </a:ext>
              </a:extLst>
            </p:cNvPr>
            <p:cNvSpPr/>
            <p:nvPr userDrawn="1"/>
          </p:nvSpPr>
          <p:spPr>
            <a:xfrm>
              <a:off x="0" y="-1"/>
              <a:ext cx="1429555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1D4AAF5-A8F6-43DA-99FD-DFE51FE375EF}"/>
                </a:ext>
              </a:extLst>
            </p:cNvPr>
            <p:cNvSpPr/>
            <p:nvPr userDrawn="1"/>
          </p:nvSpPr>
          <p:spPr>
            <a:xfrm rot="10800000" flipH="1">
              <a:off x="1429555" y="-4"/>
              <a:ext cx="2511330" cy="68579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168BC7-CF7C-49BD-ABCF-0326554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34F4-6CDA-494A-9A88-62A18D093052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509E19-16A3-49BC-84D5-CF2534B5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0D6F6-ED04-473C-8A09-D851BAC3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5D6E3A6-9FE8-46F3-A2F2-A96075BBB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950" y="2854234"/>
            <a:ext cx="9290380" cy="2387600"/>
          </a:xfrm>
        </p:spPr>
        <p:txBody>
          <a:bodyPr>
            <a:normAutofit/>
          </a:bodyPr>
          <a:lstStyle>
            <a:lvl1pPr algn="r">
              <a:defRPr sz="6600"/>
            </a:lvl1pPr>
          </a:lstStyle>
          <a:p>
            <a:pPr algn="r"/>
            <a:endParaRPr lang="ko-KR" altLang="en-US" sz="400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EF3E7BEF-101D-415D-91DA-030526F4D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6553"/>
            <a:ext cx="10457330" cy="7926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929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E8CA6-D8AF-4FDD-A29F-4DC5C744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2996"/>
          </a:xfrm>
        </p:spPr>
        <p:txBody>
          <a:bodyPr>
            <a:normAutofit/>
          </a:bodyPr>
          <a:lstStyle>
            <a:lvl1pPr algn="r">
              <a:defRPr sz="400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FD427-E218-486F-9378-10356A06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3A86-2DE1-49F9-998B-C08DD0138FD3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0314B-601B-422E-ACFF-F9FD7450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3886E-4839-4508-A98B-376A6C61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89984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D876F581-E67E-4AAC-A9A7-2574D3B422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1721F0F-77A7-4E4A-B4A3-7B5949D4490E}"/>
              </a:ext>
            </a:extLst>
          </p:cNvPr>
          <p:cNvGrpSpPr/>
          <p:nvPr userDrawn="1"/>
        </p:nvGrpSpPr>
        <p:grpSpPr>
          <a:xfrm>
            <a:off x="1" y="-4"/>
            <a:ext cx="1510018" cy="6858004"/>
            <a:chOff x="0" y="-4"/>
            <a:chExt cx="3940885" cy="6858004"/>
          </a:xfrm>
          <a:solidFill>
            <a:schemeClr val="accent4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A85897-D720-417E-85EF-AE4B1F0B1368}"/>
                </a:ext>
              </a:extLst>
            </p:cNvPr>
            <p:cNvSpPr/>
            <p:nvPr userDrawn="1"/>
          </p:nvSpPr>
          <p:spPr>
            <a:xfrm>
              <a:off x="0" y="-1"/>
              <a:ext cx="1429555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FC3EF24E-09EA-44D5-B269-1CB5EB7F26BD}"/>
                </a:ext>
              </a:extLst>
            </p:cNvPr>
            <p:cNvSpPr/>
            <p:nvPr userDrawn="1"/>
          </p:nvSpPr>
          <p:spPr>
            <a:xfrm rot="10800000" flipH="1">
              <a:off x="1429555" y="-4"/>
              <a:ext cx="2511330" cy="68579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E386C8A6-FC5A-4677-945B-2E834E33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18" y="1325091"/>
            <a:ext cx="9843781" cy="4851872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2400"/>
            </a:lvl1pPr>
            <a:lvl2pPr>
              <a:lnSpc>
                <a:spcPct val="80000"/>
              </a:lnSpc>
              <a:defRPr sz="2000"/>
            </a:lvl2pPr>
            <a:lvl3pPr>
              <a:lnSpc>
                <a:spcPct val="80000"/>
              </a:lnSpc>
              <a:defRPr sz="1800"/>
            </a:lvl3pPr>
            <a:lvl4pPr>
              <a:lnSpc>
                <a:spcPct val="80000"/>
              </a:lnSpc>
              <a:defRPr sz="1600"/>
            </a:lvl4pPr>
            <a:lvl5pPr>
              <a:lnSpc>
                <a:spcPct val="8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3756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77E2-3315-488C-B5C5-B997449B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201C3-FC18-49B5-911E-CE9D203C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6AA8C-1631-4F3B-9ED6-112EB504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2ADC-F27A-4710-AD1B-181C329C538B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15A2D-0945-4129-A33E-17E719C1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65DFC-8442-45C0-A3FD-2DB9D0F2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75B40-3605-4443-A142-80B99F2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8D2FE-2131-4863-8ECA-AAB776D43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8EA37-6149-485A-A1D7-C2350FEDE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17215-3A24-418D-AB70-45D0A1BD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BE5A-C473-4537-AA9A-2DAC6DE37B01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348D6-75C8-4B3C-BBAC-1AA9E508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89CD2-6DCF-40DA-A12C-F76013FB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4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4659E-C75D-4589-992F-9FAB4C9F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7CE57-BD7C-41F1-845E-D1A19C9E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07603B-3818-4052-8A2A-14BE1841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38B92-EF5E-45D1-B2A0-DF59DA370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6413A-FCCB-4875-B586-4EEB742C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5335E5-3EDE-46B7-8A8F-4D3BBD4D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3EEB-8587-4B54-BD04-3261C8E4CBF7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3BA7AB-5F76-4161-B8FB-4AEE0F95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72F174-305A-4905-AA8E-BC65F474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7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12854-A842-449D-BD37-3B47268D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9848E3-C262-4F59-B8BD-43F87A3C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D19D-D51E-4282-8C37-85F76059C844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3ABDB-15D1-42DB-9238-47C070D4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BA06C3-7A55-4265-B65B-DDC31539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28F33A-E29B-455F-8F92-1277C7D2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210B-FE98-499B-875E-83D6BE84EC45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00552E-E341-47D7-8D67-F62DD84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97859-0780-4669-9596-CEFAC11F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6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BBBE-85F1-4398-B33D-558D3672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43578-06F3-429C-8156-75E37568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44602B-2D7C-405B-BC0A-B4036EED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C01E0-5197-4AAF-88D4-D8BF8FD8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0657-F016-4C3C-BDD9-5D313A6CF3BB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78865-69B6-4147-ACD7-DD80E265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6991-0C26-470E-80F5-24658437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CBC93-06C1-4EB2-ADC6-7CE84EAC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9F10C-2BA5-498B-BC04-8FCA7610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23A6A-5700-43A6-81FF-CF428A5F9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E5BD-1B8E-4E4C-9198-79D1DEC3C272}" type="datetime1">
              <a:rPr lang="ko-KR" altLang="en-US" smtClean="0"/>
              <a:t>2021. 10. 6.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94F3E-256D-45AC-9AAD-9B281B9B4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B64BD-B598-4608-B791-D304B83AF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F581-E67E-4AAC-A9A7-2574D3B42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4BB61-C631-4395-9221-C014EE5CA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950" y="2854234"/>
            <a:ext cx="929038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6600" b="1" dirty="0">
                <a:solidFill>
                  <a:schemeClr val="accent4"/>
                </a:solidFill>
              </a:rPr>
              <a:t>Look-up the Rainbow</a:t>
            </a:r>
            <a:br>
              <a:rPr lang="en-US" altLang="ko-KR" b="1" dirty="0"/>
            </a:br>
            <a:r>
              <a:rPr lang="en-US" altLang="ko-KR" sz="1800" dirty="0"/>
              <a:t>Efficient Table-based Parallel Implementation of Rainbow Signature on 64-bit ARMv8 Processors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C7AEF-91F7-44AB-AD01-6D9BC76A443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5908675"/>
            <a:ext cx="10457330" cy="460511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altLang="ko-KR" b="1"/>
              <a:t>2021 </a:t>
            </a:r>
            <a:r>
              <a:rPr lang="ko-KR" altLang="en-US" b="1"/>
              <a:t>국가암호공모전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771F7F-D49C-4695-8960-FB1286308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1722" y="2903395"/>
            <a:ext cx="1864318" cy="8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4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040D8-7397-46FF-83A5-0C06D2E5B253}"/>
              </a:ext>
            </a:extLst>
          </p:cNvPr>
          <p:cNvSpPr/>
          <p:nvPr/>
        </p:nvSpPr>
        <p:spPr>
          <a:xfrm>
            <a:off x="1904104" y="5958448"/>
            <a:ext cx="572395" cy="32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87C2E3-5387-44ED-B9F1-5E905543AB81}"/>
              </a:ext>
            </a:extLst>
          </p:cNvPr>
          <p:cNvSpPr/>
          <p:nvPr/>
        </p:nvSpPr>
        <p:spPr>
          <a:xfrm>
            <a:off x="1904104" y="5615979"/>
            <a:ext cx="572395" cy="32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AE76E9-155B-42AE-B16F-3373A754229F}"/>
              </a:ext>
            </a:extLst>
          </p:cNvPr>
          <p:cNvSpPr/>
          <p:nvPr/>
        </p:nvSpPr>
        <p:spPr>
          <a:xfrm>
            <a:off x="1904105" y="183350"/>
            <a:ext cx="572395" cy="32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FA0DBD-61B4-4A41-A501-7C76901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071A410-7238-478D-881F-5F2E6CC3C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52321"/>
              </p:ext>
            </p:extLst>
          </p:nvPr>
        </p:nvGraphicFramePr>
        <p:xfrm>
          <a:off x="1904105" y="183350"/>
          <a:ext cx="9780068" cy="6102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1607105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2563113457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2330883682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2084102879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1687656842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2696785225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111512235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2060264097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2522042809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1403233251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2278560539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3365569027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1414090167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3147764649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1796252214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2707975662"/>
                    </a:ext>
                  </a:extLst>
                </a:gridCol>
                <a:gridCol w="575218">
                  <a:extLst>
                    <a:ext uri="{9D8B030D-6E8A-4147-A177-3AD203B41FA5}">
                      <a16:colId xmlns:a16="http://schemas.microsoft.com/office/drawing/2014/main" val="3358123308"/>
                    </a:ext>
                  </a:extLst>
                </a:gridCol>
              </a:tblGrid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*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0x1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0x2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0x3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0x4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0x5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0x6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0x7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0x8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0x9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0xb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0xc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0xd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0xf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0194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85827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679651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686572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0093367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0x4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0079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0x5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5175432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0x6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8066497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0x7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1427263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0x8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755347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0x9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386578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0xa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2168140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0xb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2006705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0xc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9685008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0xd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828723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438161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0xf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1282150"/>
                  </a:ext>
                </a:extLst>
              </a:tr>
              <a:tr h="33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addi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0x8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0xc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0x4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0xb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0x3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0x7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0xf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0xd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0x5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0x1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0x9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0x6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0xe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0xa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0x2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156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F37071-EF95-4F7A-AE2E-78C16310E3F2}"/>
              </a:ext>
            </a:extLst>
          </p:cNvPr>
          <p:cNvSpPr txBox="1"/>
          <p:nvPr/>
        </p:nvSpPr>
        <p:spPr>
          <a:xfrm>
            <a:off x="1904105" y="6305318"/>
            <a:ext cx="977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T</a:t>
            </a:r>
            <a:r>
              <a:rPr lang="en-US" altLang="ko-KR" dirty="0"/>
              <a:t>able 2. </a:t>
            </a:r>
            <a:r>
              <a:rPr lang="en-US" altLang="ko-KR" dirty="0">
                <a:solidFill>
                  <a:schemeClr val="accent4"/>
                </a:solidFill>
              </a:rPr>
              <a:t>L</a:t>
            </a:r>
            <a:r>
              <a:rPr lang="en-US" altLang="ko-KR" dirty="0"/>
              <a:t>ook-up table for proposed technique, ‘</a:t>
            </a:r>
            <a:r>
              <a:rPr lang="en-US" altLang="ko-KR" dirty="0" err="1"/>
              <a:t>addi</a:t>
            </a:r>
            <a:r>
              <a:rPr lang="en-US" altLang="ko-KR" dirty="0"/>
              <a:t>’ is additional table values for Rainbow III, V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A376877-5568-4DB4-84E3-1827CE496973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1904105" y="346944"/>
            <a:ext cx="1" cy="5432629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10705-8B95-425E-96D8-89BF55E61100}"/>
              </a:ext>
            </a:extLst>
          </p:cNvPr>
          <p:cNvSpPr txBox="1"/>
          <p:nvPr/>
        </p:nvSpPr>
        <p:spPr>
          <a:xfrm>
            <a:off x="1331711" y="1909096"/>
            <a:ext cx="301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MULTABLE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EA5C8A-6E77-45CF-A97D-D4109D7E3B5A}"/>
              </a:ext>
            </a:extLst>
          </p:cNvPr>
          <p:cNvCxnSpPr/>
          <p:nvPr/>
        </p:nvCxnSpPr>
        <p:spPr>
          <a:xfrm flipH="1">
            <a:off x="1632903" y="6122043"/>
            <a:ext cx="2712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AB88E0-E1BE-4259-9214-5A6351A71BB4}"/>
              </a:ext>
            </a:extLst>
          </p:cNvPr>
          <p:cNvSpPr txBox="1"/>
          <p:nvPr/>
        </p:nvSpPr>
        <p:spPr>
          <a:xfrm>
            <a:off x="660931" y="5802901"/>
            <a:ext cx="110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ADDI</a:t>
            </a:r>
          </a:p>
          <a:p>
            <a:pPr algn="ctr"/>
            <a:r>
              <a:rPr lang="en-US" altLang="ko-KR" dirty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79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1DBB4-3390-4A99-85F0-1A859B8A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T</a:t>
            </a:r>
            <a:r>
              <a:rPr lang="en-US" altLang="ko-KR" dirty="0"/>
              <a:t>able based multiplication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EB1BEA-146F-4747-BDD1-17FB3096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4DC01-B1E9-4350-895F-71D736E5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구현을 위해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4]</a:t>
            </a:r>
            <a:r>
              <a:rPr lang="ko-KR" altLang="en-US" dirty="0"/>
              <a:t>와 같이 레지스터 확보</a:t>
            </a:r>
            <a:endParaRPr lang="en-US" altLang="ko-KR" dirty="0"/>
          </a:p>
          <a:p>
            <a:pPr lvl="1"/>
            <a:r>
              <a:rPr lang="en-US" altLang="ko-KR" dirty="0"/>
              <a:t>Additional </a:t>
            </a:r>
            <a:r>
              <a:rPr lang="ko-KR" altLang="en-US" dirty="0"/>
              <a:t>레지스터는 </a:t>
            </a:r>
            <a:r>
              <a:rPr lang="en-US" altLang="ko-KR" dirty="0"/>
              <a:t>Rainbow III, V</a:t>
            </a:r>
            <a:r>
              <a:rPr lang="ko-KR" altLang="en-US" dirty="0"/>
              <a:t> </a:t>
            </a:r>
            <a:r>
              <a:rPr lang="ko-KR" altLang="en-US"/>
              <a:t>구현시에만 사용</a:t>
            </a:r>
            <a:endParaRPr lang="en-US" altLang="ko-KR"/>
          </a:p>
          <a:p>
            <a:pPr lvl="1"/>
            <a:endParaRPr lang="en-US" altLang="ko-KR" dirty="0"/>
          </a:p>
          <a:p>
            <a:r>
              <a:rPr lang="ko-KR" altLang="en-US" dirty="0"/>
              <a:t>입력 값이 </a:t>
            </a:r>
            <a:r>
              <a:rPr lang="en-US" altLang="ko-KR" dirty="0"/>
              <a:t>‘Matrix</a:t>
            </a:r>
            <a:r>
              <a:rPr lang="ko-KR" altLang="en-US" dirty="0"/>
              <a:t> </a:t>
            </a:r>
            <a:r>
              <a:rPr lang="en-US" altLang="ko-KR" dirty="0"/>
              <a:t>* Constant’ </a:t>
            </a:r>
            <a:r>
              <a:rPr lang="ko-KR" altLang="en-US" dirty="0"/>
              <a:t>형태이므로</a:t>
            </a:r>
            <a:r>
              <a:rPr lang="en-US" altLang="ko-KR" dirty="0"/>
              <a:t>, </a:t>
            </a:r>
            <a:r>
              <a:rPr lang="ko-KR" altLang="en-US" dirty="0"/>
              <a:t>결과 값 중 </a:t>
            </a:r>
            <a:r>
              <a:rPr lang="en-US" altLang="ko-KR" b="1" dirty="0">
                <a:solidFill>
                  <a:schemeClr val="accent4"/>
                </a:solidFill>
              </a:rPr>
              <a:t>16</a:t>
            </a:r>
            <a:r>
              <a:rPr lang="ko-KR" altLang="en-US" b="1" dirty="0">
                <a:solidFill>
                  <a:schemeClr val="accent4"/>
                </a:solidFill>
              </a:rPr>
              <a:t>개만 필요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lvl="1"/>
            <a:r>
              <a:rPr lang="en-US" altLang="ko-KR" dirty="0"/>
              <a:t>Table </a:t>
            </a:r>
            <a:r>
              <a:rPr lang="ko-KR" altLang="en-US" dirty="0"/>
              <a:t>호출 시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4"/>
                </a:solidFill>
              </a:rPr>
              <a:t>256-byte</a:t>
            </a:r>
            <a:r>
              <a:rPr lang="ko-KR" altLang="en-US" b="1" dirty="0">
                <a:solidFill>
                  <a:schemeClr val="accent4"/>
                </a:solidFill>
              </a:rPr>
              <a:t>를 모두 호출하지 않고</a:t>
            </a:r>
            <a:r>
              <a:rPr lang="en-US" altLang="ko-KR" b="1" dirty="0">
                <a:solidFill>
                  <a:schemeClr val="accent4"/>
                </a:solidFill>
              </a:rPr>
              <a:t>, 16-byte</a:t>
            </a:r>
            <a:r>
              <a:rPr lang="ko-KR" altLang="en-US" b="1" dirty="0">
                <a:solidFill>
                  <a:schemeClr val="accent4"/>
                </a:solidFill>
              </a:rPr>
              <a:t>만 호출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 호출 방법은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5]</a:t>
            </a:r>
            <a:r>
              <a:rPr lang="ko-KR" altLang="en-US" dirty="0"/>
              <a:t>의 알고리즘을 따름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303C32-4A89-4113-BB4B-94C509D94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8" y="3600507"/>
            <a:ext cx="4733262" cy="2576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A29B9C-9F23-4A07-8392-B04B7DBBA60C}"/>
              </a:ext>
            </a:extLst>
          </p:cNvPr>
          <p:cNvSpPr txBox="1"/>
          <p:nvPr/>
        </p:nvSpPr>
        <p:spPr>
          <a:xfrm>
            <a:off x="1742063" y="6176963"/>
            <a:ext cx="353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igure 4. </a:t>
            </a:r>
            <a:r>
              <a:rPr lang="en-US" altLang="ko-KR" dirty="0">
                <a:solidFill>
                  <a:schemeClr val="accent4"/>
                </a:solidFill>
              </a:rPr>
              <a:t>R</a:t>
            </a:r>
            <a:r>
              <a:rPr lang="en-US" altLang="ko-KR" dirty="0"/>
              <a:t>egister scheduling plan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AF25D1B-CA6A-4C87-84A5-5E86F650B5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"/>
          <a:stretch/>
        </p:blipFill>
        <p:spPr>
          <a:xfrm>
            <a:off x="6243280" y="4333875"/>
            <a:ext cx="5430147" cy="11491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3B507-1278-4AE8-A21B-75669CBBDB21}"/>
              </a:ext>
            </a:extLst>
          </p:cNvPr>
          <p:cNvSpPr txBox="1"/>
          <p:nvPr/>
        </p:nvSpPr>
        <p:spPr>
          <a:xfrm>
            <a:off x="6109565" y="6176963"/>
            <a:ext cx="569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igure 5. </a:t>
            </a:r>
            <a:r>
              <a:rPr lang="en-US" altLang="ko-KR" dirty="0">
                <a:solidFill>
                  <a:schemeClr val="accent4"/>
                </a:solidFill>
              </a:rPr>
              <a:t>P</a:t>
            </a:r>
            <a:r>
              <a:rPr lang="en-US" altLang="ko-KR" dirty="0"/>
              <a:t>seudocode of table address setting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31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ADC0A-6EAE-48AE-AADF-A89FB1B1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T</a:t>
            </a:r>
            <a:r>
              <a:rPr lang="en-US" altLang="ko-KR" dirty="0"/>
              <a:t>able based multiplication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D5BEE8-642B-4863-AA28-1943714E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EC824-8016-4539-979A-57E07C8C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Table</a:t>
            </a:r>
            <a:r>
              <a:rPr lang="ko-KR" altLang="en-US" dirty="0"/>
              <a:t> 호출이 완료 되었으면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b="1" dirty="0">
                <a:solidFill>
                  <a:schemeClr val="accent4"/>
                </a:solidFill>
              </a:rPr>
              <a:t>Matrix</a:t>
            </a:r>
            <a:r>
              <a:rPr lang="ko-KR" altLang="en-US" b="1" dirty="0">
                <a:solidFill>
                  <a:schemeClr val="accent4"/>
                </a:solidFill>
              </a:rPr>
              <a:t>가 가진 값을 확인 후 </a:t>
            </a:r>
            <a:r>
              <a:rPr lang="en-US" altLang="ko-KR" b="1" dirty="0">
                <a:solidFill>
                  <a:schemeClr val="accent4"/>
                </a:solidFill>
              </a:rPr>
              <a:t>Look-up </a:t>
            </a:r>
            <a:r>
              <a:rPr lang="ko-KR" altLang="en-US" b="1" dirty="0">
                <a:solidFill>
                  <a:schemeClr val="accent4"/>
                </a:solidFill>
              </a:rPr>
              <a:t>진행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6]</a:t>
            </a:r>
            <a:r>
              <a:rPr lang="ko-KR" altLang="en-US" dirty="0"/>
              <a:t>과 같은 형태로 도식화</a:t>
            </a:r>
            <a:r>
              <a:rPr lang="en-US" altLang="ko-KR" dirty="0"/>
              <a:t>, [</a:t>
            </a:r>
            <a:r>
              <a:rPr lang="ko-KR" altLang="en-US" dirty="0"/>
              <a:t>그림 </a:t>
            </a:r>
            <a:r>
              <a:rPr lang="en-US" altLang="ko-KR" dirty="0"/>
              <a:t>7]</a:t>
            </a:r>
            <a:r>
              <a:rPr lang="ko-KR" altLang="en-US" dirty="0"/>
              <a:t>의 </a:t>
            </a:r>
            <a:r>
              <a:rPr lang="ko-KR" altLang="en-US"/>
              <a:t>코드 사용</a:t>
            </a:r>
            <a:endParaRPr lang="en-US" altLang="ko-KR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ARMv8</a:t>
            </a:r>
            <a:r>
              <a:rPr lang="ko-KR" altLang="en-US" dirty="0"/>
              <a:t>에서 제공하는 </a:t>
            </a:r>
            <a:r>
              <a:rPr lang="en-US" altLang="ko-KR" b="1" dirty="0">
                <a:solidFill>
                  <a:schemeClr val="accent4"/>
                </a:solidFill>
              </a:rPr>
              <a:t>Assembly </a:t>
            </a:r>
            <a:r>
              <a:rPr lang="ko-KR" altLang="en-US" b="1" dirty="0">
                <a:solidFill>
                  <a:schemeClr val="accent4"/>
                </a:solidFill>
              </a:rPr>
              <a:t>명령어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C </a:t>
            </a:r>
            <a:r>
              <a:rPr lang="ko-KR" altLang="en-US" dirty="0"/>
              <a:t>코드에 비해 </a:t>
            </a:r>
            <a:r>
              <a:rPr lang="ko-KR" altLang="en-US" b="1" dirty="0">
                <a:solidFill>
                  <a:schemeClr val="accent4"/>
                </a:solidFill>
              </a:rPr>
              <a:t>매우 빠른 속도</a:t>
            </a:r>
            <a:r>
              <a:rPr lang="ko-KR" altLang="en-US" dirty="0"/>
              <a:t>로 동작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원하는 레지스터를 사용하는 것으로 효율적인 레지스터 관리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6B7E96-7F46-40BD-A4BE-7A22B1868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76" y="3904033"/>
            <a:ext cx="3643341" cy="2304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759B22-D14B-4D71-B771-DAB5E5D5E301}"/>
              </a:ext>
            </a:extLst>
          </p:cNvPr>
          <p:cNvSpPr txBox="1"/>
          <p:nvPr/>
        </p:nvSpPr>
        <p:spPr>
          <a:xfrm>
            <a:off x="1090021" y="6208778"/>
            <a:ext cx="407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igure 6. </a:t>
            </a:r>
            <a:r>
              <a:rPr lang="en-US" altLang="ko-KR" dirty="0">
                <a:solidFill>
                  <a:schemeClr val="accent4"/>
                </a:solidFill>
              </a:rPr>
              <a:t>T</a:t>
            </a:r>
            <a:r>
              <a:rPr lang="en-US" altLang="ko-KR" dirty="0"/>
              <a:t>able-based polynomial multiplier operation process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A54C9F4-846B-457A-A920-B793D6017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71" y="3956267"/>
            <a:ext cx="6143625" cy="2200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138B95-6F25-4105-BA3F-98907EF6AE9E}"/>
              </a:ext>
            </a:extLst>
          </p:cNvPr>
          <p:cNvSpPr txBox="1"/>
          <p:nvPr/>
        </p:nvSpPr>
        <p:spPr>
          <a:xfrm>
            <a:off x="6261100" y="6208778"/>
            <a:ext cx="488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igure 7. </a:t>
            </a:r>
            <a:r>
              <a:rPr lang="en-US" altLang="ko-KR" dirty="0">
                <a:solidFill>
                  <a:schemeClr val="accent4"/>
                </a:solidFill>
              </a:rPr>
              <a:t>I</a:t>
            </a:r>
            <a:r>
              <a:rPr lang="en-US" altLang="ko-KR" dirty="0"/>
              <a:t>mplementation code of table look-up based polynomial multiplication on GF(16)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38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2A88-82AC-410D-B788-EA7F042C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T</a:t>
            </a:r>
            <a:r>
              <a:rPr lang="en-US" altLang="ko-KR" dirty="0"/>
              <a:t>able based multiplication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842D3C-8B1F-4BF2-B6AB-6B519AF9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574167-E242-4621-8775-70D504D0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Rainbow</a:t>
            </a:r>
            <a:r>
              <a:rPr lang="ko-KR" altLang="en-US" dirty="0"/>
              <a:t> </a:t>
            </a:r>
            <a:r>
              <a:rPr lang="en-US" altLang="ko-KR" dirty="0"/>
              <a:t>III,</a:t>
            </a:r>
            <a:r>
              <a:rPr lang="ko-KR" altLang="en-US" dirty="0"/>
              <a:t> </a:t>
            </a:r>
            <a:r>
              <a:rPr lang="en-US" altLang="ko-KR" dirty="0"/>
              <a:t>V</a:t>
            </a:r>
            <a:r>
              <a:rPr lang="ko-KR" altLang="en-US" dirty="0"/>
              <a:t>의 경우 </a:t>
            </a:r>
            <a:r>
              <a:rPr lang="ko-KR" altLang="en-US" b="1" dirty="0">
                <a:solidFill>
                  <a:schemeClr val="accent4"/>
                </a:solidFill>
              </a:rPr>
              <a:t>추가적인 단계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altLang="ko-KR" dirty="0"/>
              <a:t>4-bit </a:t>
            </a:r>
            <a:r>
              <a:rPr lang="ko-KR" altLang="en-US" dirty="0"/>
              <a:t>단위로 분할 </a:t>
            </a:r>
            <a:r>
              <a:rPr lang="en-US" altLang="ko-KR" dirty="0">
                <a:sym typeface="Wingdings" panose="05000000000000000000" pitchFamily="2" charset="2"/>
              </a:rPr>
              <a:t> Table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4-bit </a:t>
            </a:r>
            <a:r>
              <a:rPr lang="ko-KR" altLang="en-US" dirty="0">
                <a:sym typeface="Wingdings" panose="05000000000000000000" pitchFamily="2" charset="2"/>
              </a:rPr>
              <a:t>계산에 맞춰져 있기 때문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altLang="ko-KR" dirty="0"/>
              <a:t>Additional </a:t>
            </a:r>
            <a:r>
              <a:rPr lang="en-US" altLang="ko-KR"/>
              <a:t>table </a:t>
            </a:r>
            <a:r>
              <a:rPr lang="ko-KR" altLang="en-US"/>
              <a:t>사용</a:t>
            </a:r>
            <a:endParaRPr lang="en-US" altLang="ko-KR"/>
          </a:p>
          <a:p>
            <a:pPr marL="914400" lvl="1" indent="-457200">
              <a:lnSpc>
                <a:spcPct val="90000"/>
              </a:lnSpc>
              <a:buAutoNum type="arabicPeriod"/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8]</a:t>
            </a:r>
            <a:r>
              <a:rPr lang="ko-KR" altLang="en-US" dirty="0"/>
              <a:t>과 같이 추가 사항이 있는 코드 사용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원본 값이 </a:t>
            </a:r>
            <a:r>
              <a:rPr lang="en-US" altLang="ko-KR" dirty="0"/>
              <a:t>8-bit</a:t>
            </a:r>
            <a:r>
              <a:rPr lang="ko-KR" altLang="en-US" dirty="0"/>
              <a:t>이므로 추가 </a:t>
            </a:r>
            <a:r>
              <a:rPr lang="ko-KR" altLang="en-US"/>
              <a:t>연산이 늘어남</a:t>
            </a:r>
            <a:endParaRPr lang="en-US" altLang="ko-KR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GF(256)</a:t>
            </a:r>
            <a:r>
              <a:rPr lang="ko-KR" altLang="en-US" b="1" dirty="0">
                <a:solidFill>
                  <a:schemeClr val="accent4"/>
                </a:solidFill>
              </a:rPr>
              <a:t>용 </a:t>
            </a:r>
            <a:r>
              <a:rPr lang="en-US" altLang="ko-KR" b="1" dirty="0">
                <a:solidFill>
                  <a:schemeClr val="accent4"/>
                </a:solidFill>
              </a:rPr>
              <a:t>Table</a:t>
            </a:r>
            <a:r>
              <a:rPr lang="ko-KR" altLang="en-US" b="1" dirty="0">
                <a:solidFill>
                  <a:schemeClr val="accent4"/>
                </a:solidFill>
              </a:rPr>
              <a:t>을 생성하지 않음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ko-KR" dirty="0"/>
              <a:t>Operand </a:t>
            </a:r>
            <a:r>
              <a:rPr lang="ko-KR" altLang="en-US" dirty="0"/>
              <a:t>값 종류 </a:t>
            </a:r>
            <a:r>
              <a:rPr lang="en-US" altLang="ko-KR" dirty="0"/>
              <a:t>256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곱셈 결과 값 </a:t>
            </a:r>
            <a:r>
              <a:rPr lang="ko-KR" altLang="en-US"/>
              <a:t>종류 </a:t>
            </a:r>
            <a:r>
              <a:rPr lang="en-US" altLang="ko-KR"/>
              <a:t>65,536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Table</a:t>
            </a:r>
            <a:r>
              <a:rPr lang="ko-KR" altLang="en-US" b="1" dirty="0">
                <a:solidFill>
                  <a:schemeClr val="accent4"/>
                </a:solidFill>
              </a:rPr>
              <a:t>의 크기가 </a:t>
            </a:r>
            <a:r>
              <a:rPr lang="en-US" altLang="ko-KR" b="1" dirty="0">
                <a:solidFill>
                  <a:schemeClr val="accent4"/>
                </a:solidFill>
              </a:rPr>
              <a:t>64MB</a:t>
            </a:r>
            <a:r>
              <a:rPr lang="ko-KR" altLang="en-US" dirty="0"/>
              <a:t>로 과도하게 큼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Vector register</a:t>
            </a:r>
            <a:r>
              <a:rPr lang="ko-KR" altLang="en-US" dirty="0"/>
              <a:t>의 사이즈 제약 </a:t>
            </a:r>
            <a:r>
              <a:rPr lang="en-US" altLang="ko-KR" dirty="0"/>
              <a:t>16-byte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Table </a:t>
            </a:r>
            <a:r>
              <a:rPr lang="ko-KR" altLang="en-US" dirty="0"/>
              <a:t>저장에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vector register </a:t>
            </a:r>
            <a:r>
              <a:rPr lang="ko-KR" altLang="en-US" dirty="0"/>
              <a:t>요구</a:t>
            </a:r>
            <a:endParaRPr lang="en-US" altLang="ko-KR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Table </a:t>
            </a:r>
            <a:r>
              <a:rPr lang="ko-KR" altLang="en-US" dirty="0">
                <a:sym typeface="Wingdings" panose="05000000000000000000" pitchFamily="2" charset="2"/>
              </a:rPr>
              <a:t>로드에 과도한 시간 소요</a:t>
            </a:r>
            <a:endParaRPr lang="ko-KR" altLang="en-US" dirty="0"/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34128159-D31F-4551-B3F0-64A498193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58" y="2245590"/>
            <a:ext cx="4093341" cy="4240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7C25CF-7C32-4B9D-B43C-4E0643430A66}"/>
              </a:ext>
            </a:extLst>
          </p:cNvPr>
          <p:cNvSpPr txBox="1"/>
          <p:nvPr/>
        </p:nvSpPr>
        <p:spPr>
          <a:xfrm>
            <a:off x="6570334" y="6485777"/>
            <a:ext cx="547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igure 8. </a:t>
            </a:r>
            <a:r>
              <a:rPr lang="en-US" altLang="ko-KR" dirty="0">
                <a:solidFill>
                  <a:schemeClr val="accent4"/>
                </a:solidFill>
              </a:rPr>
              <a:t>I</a:t>
            </a:r>
            <a:r>
              <a:rPr lang="en-US" altLang="ko-KR" dirty="0"/>
              <a:t>mplementation code of GF(256) multiplication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42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DF154-0658-44BE-910D-D93C6D5B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register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instruction</a:t>
            </a:r>
            <a:r>
              <a:rPr lang="ko-KR" altLang="en-US" dirty="0"/>
              <a:t>은 </a:t>
            </a:r>
            <a:r>
              <a:rPr lang="ko-KR" altLang="en-US" b="1" dirty="0">
                <a:solidFill>
                  <a:schemeClr val="accent4"/>
                </a:solidFill>
              </a:rPr>
              <a:t>병렬 연산을 지원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ko-KR" altLang="en-US" dirty="0"/>
              <a:t>하나의 </a:t>
            </a:r>
            <a:r>
              <a:rPr lang="en-US" altLang="ko-KR" dirty="0"/>
              <a:t>register</a:t>
            </a:r>
            <a:r>
              <a:rPr lang="ko-KR" altLang="en-US" dirty="0"/>
              <a:t>에 대해 하나의 </a:t>
            </a:r>
            <a:r>
              <a:rPr lang="en-US" altLang="ko-KR" dirty="0"/>
              <a:t>instruction</a:t>
            </a:r>
            <a:r>
              <a:rPr lang="ko-KR" altLang="en-US" dirty="0"/>
              <a:t>으로 다량의 데이터 생성이 가능</a:t>
            </a:r>
            <a:endParaRPr lang="en-US" altLang="ko-KR" dirty="0"/>
          </a:p>
          <a:p>
            <a:pPr lvl="1"/>
            <a:r>
              <a:rPr lang="en-US" altLang="ko-KR" dirty="0"/>
              <a:t>Vector register = 128-bit, Variable = 8-bit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accent4"/>
                </a:solidFill>
                <a:sym typeface="Wingdings" panose="05000000000000000000" pitchFamily="2" charset="2"/>
              </a:rPr>
              <a:t>16</a:t>
            </a:r>
            <a:r>
              <a:rPr lang="ko-KR" alt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개 데이터 저장 가능</a:t>
            </a:r>
            <a:endParaRPr lang="en-US" altLang="ko-KR" b="1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olidFill>
                  <a:schemeClr val="accent4"/>
                </a:solidFill>
              </a:rPr>
              <a:t>1</a:t>
            </a:r>
            <a:r>
              <a:rPr lang="ko-KR" altLang="en-US" b="1" dirty="0">
                <a:solidFill>
                  <a:schemeClr val="accent4"/>
                </a:solidFill>
              </a:rPr>
              <a:t>개의 명령어로 </a:t>
            </a:r>
            <a:r>
              <a:rPr lang="en-US" altLang="ko-KR" b="1" dirty="0">
                <a:solidFill>
                  <a:schemeClr val="accent4"/>
                </a:solidFill>
              </a:rPr>
              <a:t>16</a:t>
            </a:r>
            <a:r>
              <a:rPr lang="ko-KR" altLang="en-US" b="1" dirty="0">
                <a:solidFill>
                  <a:schemeClr val="accent4"/>
                </a:solidFill>
              </a:rPr>
              <a:t>개의 </a:t>
            </a:r>
            <a:r>
              <a:rPr lang="en-US" altLang="ko-KR" b="1" dirty="0">
                <a:solidFill>
                  <a:schemeClr val="accent4"/>
                </a:solidFill>
              </a:rPr>
              <a:t>output </a:t>
            </a:r>
            <a:r>
              <a:rPr lang="ko-KR" altLang="en-US" b="1" dirty="0">
                <a:solidFill>
                  <a:schemeClr val="accent4"/>
                </a:solidFill>
              </a:rPr>
              <a:t>생성</a:t>
            </a:r>
            <a:endParaRPr lang="en-US" altLang="ko-KR" b="1" dirty="0">
              <a:solidFill>
                <a:schemeClr val="accent4"/>
              </a:solidFill>
            </a:endParaRPr>
          </a:p>
          <a:p>
            <a:r>
              <a:rPr lang="en-US" altLang="ko-KR" dirty="0"/>
              <a:t>Vector register / instruction</a:t>
            </a:r>
            <a:r>
              <a:rPr lang="ko-KR" altLang="en-US" dirty="0"/>
              <a:t>을 사용한 동작은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9]</a:t>
            </a:r>
            <a:r>
              <a:rPr lang="ko-KR" altLang="en-US" dirty="0"/>
              <a:t>로 도식화 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언어로 구현된 기존 구현물에 비해 </a:t>
            </a:r>
            <a:r>
              <a:rPr lang="ko-KR" altLang="en-US" b="1" dirty="0">
                <a:solidFill>
                  <a:schemeClr val="accent4"/>
                </a:solidFill>
              </a:rPr>
              <a:t>더 적은 </a:t>
            </a:r>
            <a:r>
              <a:rPr lang="en-US" altLang="ko-KR" b="1" dirty="0">
                <a:solidFill>
                  <a:schemeClr val="accent4"/>
                </a:solidFill>
              </a:rPr>
              <a:t>loop</a:t>
            </a:r>
            <a:r>
              <a:rPr lang="ko-KR" altLang="en-US" b="1" dirty="0">
                <a:solidFill>
                  <a:schemeClr val="accent4"/>
                </a:solidFill>
              </a:rPr>
              <a:t>로 연산 종료</a:t>
            </a:r>
            <a:endParaRPr lang="en-US" altLang="ko-KR" b="1" dirty="0">
              <a:solidFill>
                <a:schemeClr val="accent4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05D3B9D-A22F-45AB-ACD9-23D4B13D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P</a:t>
            </a:r>
            <a:r>
              <a:rPr lang="en-US" altLang="ko-KR" dirty="0"/>
              <a:t>arallel implementation</a:t>
            </a:r>
            <a:endParaRPr lang="ko-KR" altLang="en-US" dirty="0"/>
          </a:p>
        </p:txBody>
      </p:sp>
      <p:grpSp>
        <p:nvGrpSpPr>
          <p:cNvPr id="674" name="그룹 673">
            <a:extLst>
              <a:ext uri="{FF2B5EF4-FFF2-40B4-BE49-F238E27FC236}">
                <a16:creationId xmlns:a16="http://schemas.microsoft.com/office/drawing/2014/main" id="{7CEFFA1A-6E66-4B92-BA8E-2431C051C40F}"/>
              </a:ext>
            </a:extLst>
          </p:cNvPr>
          <p:cNvGrpSpPr/>
          <p:nvPr/>
        </p:nvGrpSpPr>
        <p:grpSpPr>
          <a:xfrm>
            <a:off x="2488962" y="3642177"/>
            <a:ext cx="7829736" cy="2717476"/>
            <a:chOff x="2488962" y="3642177"/>
            <a:chExt cx="7829736" cy="271747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71EF06C-A527-489C-B0E7-90E04E478590}"/>
                </a:ext>
              </a:extLst>
            </p:cNvPr>
            <p:cNvGrpSpPr/>
            <p:nvPr/>
          </p:nvGrpSpPr>
          <p:grpSpPr>
            <a:xfrm>
              <a:off x="4503010" y="4176937"/>
              <a:ext cx="5815688" cy="363482"/>
              <a:chOff x="1510607" y="4811784"/>
              <a:chExt cx="4428589" cy="276787"/>
            </a:xfrm>
          </p:grpSpPr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E2BCFD7D-32AD-4BD8-B166-D496E4723C4E}"/>
                  </a:ext>
                </a:extLst>
              </p:cNvPr>
              <p:cNvSpPr/>
              <p:nvPr/>
            </p:nvSpPr>
            <p:spPr>
              <a:xfrm>
                <a:off x="3724902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f</a:t>
                </a:r>
                <a:endParaRPr lang="ko-KR" altLang="en-US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6927EC4F-0A3A-4E69-BE85-0BD09CE3248A}"/>
                  </a:ext>
                </a:extLst>
              </p:cNvPr>
              <p:cNvSpPr/>
              <p:nvPr/>
            </p:nvSpPr>
            <p:spPr>
              <a:xfrm>
                <a:off x="4001689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2CDB6FED-F840-4E06-A290-182980833AA0}"/>
                  </a:ext>
                </a:extLst>
              </p:cNvPr>
              <p:cNvSpPr/>
              <p:nvPr/>
            </p:nvSpPr>
            <p:spPr>
              <a:xfrm>
                <a:off x="4278476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 dirty="0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8A6F46C9-67ED-406C-8D4A-60CAA0653AA1}"/>
                  </a:ext>
                </a:extLst>
              </p:cNvPr>
              <p:cNvSpPr/>
              <p:nvPr/>
            </p:nvSpPr>
            <p:spPr>
              <a:xfrm>
                <a:off x="4555262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8844E2C-D11A-4FBC-9AD3-E3DE3EEEC8F9}"/>
                  </a:ext>
                </a:extLst>
              </p:cNvPr>
              <p:cNvSpPr/>
              <p:nvPr/>
            </p:nvSpPr>
            <p:spPr>
              <a:xfrm>
                <a:off x="4832049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b</a:t>
                </a:r>
                <a:endParaRPr lang="ko-KR" altLang="en-US" dirty="0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05DA9DBF-D713-4017-ABFE-04B8CAB33342}"/>
                  </a:ext>
                </a:extLst>
              </p:cNvPr>
              <p:cNvSpPr/>
              <p:nvPr/>
            </p:nvSpPr>
            <p:spPr>
              <a:xfrm>
                <a:off x="5108836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</a:t>
                </a:r>
                <a:endParaRPr lang="ko-KR" altLang="en-US" dirty="0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C03FB894-5822-4227-B310-B1F330898F42}"/>
                  </a:ext>
                </a:extLst>
              </p:cNvPr>
              <p:cNvSpPr/>
              <p:nvPr/>
            </p:nvSpPr>
            <p:spPr>
              <a:xfrm>
                <a:off x="5385623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 dirty="0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B2C5524-FA62-463E-9081-AB25D8348357}"/>
                  </a:ext>
                </a:extLst>
              </p:cNvPr>
              <p:cNvSpPr/>
              <p:nvPr/>
            </p:nvSpPr>
            <p:spPr>
              <a:xfrm>
                <a:off x="5662409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9</a:t>
                </a:r>
                <a:endParaRPr lang="ko-KR" altLang="en-US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53E5A854-9C47-4847-8EA3-E37110DBB2EF}"/>
                  </a:ext>
                </a:extLst>
              </p:cNvPr>
              <p:cNvSpPr/>
              <p:nvPr/>
            </p:nvSpPr>
            <p:spPr>
              <a:xfrm>
                <a:off x="1510607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0</a:t>
                </a:r>
                <a:endParaRPr lang="ko-KR" altLang="en-US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C6DC9F1A-DACC-438C-A9B2-A29A47B22B12}"/>
                  </a:ext>
                </a:extLst>
              </p:cNvPr>
              <p:cNvSpPr/>
              <p:nvPr/>
            </p:nvSpPr>
            <p:spPr>
              <a:xfrm>
                <a:off x="1787394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</a:t>
                </a:r>
                <a:endParaRPr lang="ko-KR" altLang="en-US" dirty="0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BC7DD80-A4EF-4B84-B678-89EE63B096BA}"/>
                  </a:ext>
                </a:extLst>
              </p:cNvPr>
              <p:cNvSpPr/>
              <p:nvPr/>
            </p:nvSpPr>
            <p:spPr>
              <a:xfrm>
                <a:off x="2064181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4</a:t>
                </a:r>
                <a:endParaRPr lang="ko-KR" altLang="en-US" dirty="0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63AE1E7-45B4-45E0-AA75-BF038D4D0A3F}"/>
                  </a:ext>
                </a:extLst>
              </p:cNvPr>
              <p:cNvSpPr/>
              <p:nvPr/>
            </p:nvSpPr>
            <p:spPr>
              <a:xfrm>
                <a:off x="2340967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 dirty="0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7C0C10AC-E80C-4312-910C-692BBA16FF7D}"/>
                  </a:ext>
                </a:extLst>
              </p:cNvPr>
              <p:cNvSpPr/>
              <p:nvPr/>
            </p:nvSpPr>
            <p:spPr>
              <a:xfrm>
                <a:off x="2617754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9</a:t>
                </a:r>
                <a:endParaRPr lang="ko-KR" altLang="en-US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1A6D51EA-9DC0-465F-A7F0-326DBF51E744}"/>
                  </a:ext>
                </a:extLst>
              </p:cNvPr>
              <p:cNvSpPr/>
              <p:nvPr/>
            </p:nvSpPr>
            <p:spPr>
              <a:xfrm>
                <a:off x="2894541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d</a:t>
                </a:r>
                <a:endParaRPr lang="ko-KR" altLang="en-US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D2E53EE9-A373-41A9-9BFE-12C023A86326}"/>
                  </a:ext>
                </a:extLst>
              </p:cNvPr>
              <p:cNvSpPr/>
              <p:nvPr/>
            </p:nvSpPr>
            <p:spPr>
              <a:xfrm>
                <a:off x="3171328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0</a:t>
                </a:r>
                <a:endParaRPr lang="ko-KR" altLang="en-US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5F10DC01-9700-4A3B-B5DE-A4E15F0ED411}"/>
                  </a:ext>
                </a:extLst>
              </p:cNvPr>
              <p:cNvSpPr/>
              <p:nvPr/>
            </p:nvSpPr>
            <p:spPr>
              <a:xfrm>
                <a:off x="3448114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8</a:t>
                </a:r>
                <a:endParaRPr lang="ko-KR" altLang="en-US" dirty="0"/>
              </a:p>
            </p:txBody>
          </p:sp>
        </p:grpSp>
        <p:grpSp>
          <p:nvGrpSpPr>
            <p:cNvPr id="670" name="그룹 669">
              <a:extLst>
                <a:ext uri="{FF2B5EF4-FFF2-40B4-BE49-F238E27FC236}">
                  <a16:creationId xmlns:a16="http://schemas.microsoft.com/office/drawing/2014/main" id="{90D6A900-D924-468C-BF79-749E9C2B706F}"/>
                </a:ext>
              </a:extLst>
            </p:cNvPr>
            <p:cNvGrpSpPr/>
            <p:nvPr/>
          </p:nvGrpSpPr>
          <p:grpSpPr>
            <a:xfrm>
              <a:off x="4503010" y="5068153"/>
              <a:ext cx="5815688" cy="363482"/>
              <a:chOff x="3524064" y="4896030"/>
              <a:chExt cx="5815688" cy="363482"/>
            </a:xfrm>
          </p:grpSpPr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A7832DD-F945-4B2B-885C-BD77CFF5536A}"/>
                  </a:ext>
                </a:extLst>
              </p:cNvPr>
              <p:cNvSpPr/>
              <p:nvPr/>
            </p:nvSpPr>
            <p:spPr>
              <a:xfrm>
                <a:off x="6431909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f</a:t>
                </a:r>
                <a:endParaRPr lang="ko-KR" altLang="en-US" dirty="0"/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8CFB694C-F616-4061-B233-B1B3151E4040}"/>
                  </a:ext>
                </a:extLst>
              </p:cNvPr>
              <p:cNvSpPr/>
              <p:nvPr/>
            </p:nvSpPr>
            <p:spPr>
              <a:xfrm>
                <a:off x="6795389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8</a:t>
                </a:r>
                <a:endParaRPr lang="ko-KR" altLang="en-US" dirty="0"/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51166D08-95B3-4032-9336-551F567F52D4}"/>
                  </a:ext>
                </a:extLst>
              </p:cNvPr>
              <p:cNvSpPr/>
              <p:nvPr/>
            </p:nvSpPr>
            <p:spPr>
              <a:xfrm>
                <a:off x="7158870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6</a:t>
                </a:r>
                <a:endParaRPr lang="ko-KR" altLang="en-US" dirty="0"/>
              </a:p>
            </p:txBody>
          </p:sp>
          <p:sp>
            <p:nvSpPr>
              <p:cNvPr id="531" name="직사각형 530">
                <a:extLst>
                  <a:ext uri="{FF2B5EF4-FFF2-40B4-BE49-F238E27FC236}">
                    <a16:creationId xmlns:a16="http://schemas.microsoft.com/office/drawing/2014/main" id="{6EC4584A-5B4D-43F1-BA94-8FEF343AAB57}"/>
                  </a:ext>
                </a:extLst>
              </p:cNvPr>
              <p:cNvSpPr/>
              <p:nvPr/>
            </p:nvSpPr>
            <p:spPr>
              <a:xfrm>
                <a:off x="7522350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1</a:t>
                </a:r>
                <a:endParaRPr lang="ko-KR" altLang="en-US" dirty="0"/>
              </a:p>
            </p:txBody>
          </p:sp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27D8FC61-4E6A-4EB0-9805-C2F4120FCAEF}"/>
                  </a:ext>
                </a:extLst>
              </p:cNvPr>
              <p:cNvSpPr/>
              <p:nvPr/>
            </p:nvSpPr>
            <p:spPr>
              <a:xfrm>
                <a:off x="7885830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5</a:t>
                </a:r>
                <a:endParaRPr lang="ko-KR" altLang="en-US" dirty="0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D19C9975-248D-40C9-A5A5-D3413D6CFDE7}"/>
                  </a:ext>
                </a:extLst>
              </p:cNvPr>
              <p:cNvSpPr/>
              <p:nvPr/>
            </p:nvSpPr>
            <p:spPr>
              <a:xfrm>
                <a:off x="8249311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2</a:t>
                </a:r>
                <a:endParaRPr lang="ko-KR" altLang="en-US" dirty="0"/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7B6FDDDB-001B-4383-B729-D03B466493D9}"/>
                  </a:ext>
                </a:extLst>
              </p:cNvPr>
              <p:cNvSpPr/>
              <p:nvPr/>
            </p:nvSpPr>
            <p:spPr>
              <a:xfrm>
                <a:off x="8612792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c</a:t>
                </a:r>
                <a:endParaRPr lang="ko-KR" altLang="en-US" dirty="0"/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207CC4FF-EA02-4878-AE11-AB03B45DAF44}"/>
                  </a:ext>
                </a:extLst>
              </p:cNvPr>
              <p:cNvSpPr/>
              <p:nvPr/>
            </p:nvSpPr>
            <p:spPr>
              <a:xfrm>
                <a:off x="8976271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b</a:t>
                </a:r>
                <a:endParaRPr lang="ko-KR" altLang="en-US" dirty="0"/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CFD88043-673E-4682-98B7-D61697DEC216}"/>
                  </a:ext>
                </a:extLst>
              </p:cNvPr>
              <p:cNvSpPr/>
              <p:nvPr/>
            </p:nvSpPr>
            <p:spPr>
              <a:xfrm>
                <a:off x="3524064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0</a:t>
                </a:r>
                <a:endParaRPr lang="ko-KR" altLang="en-US" dirty="0"/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4263EE79-C296-480B-A44E-681B77CF78E6}"/>
                  </a:ext>
                </a:extLst>
              </p:cNvPr>
              <p:cNvSpPr/>
              <p:nvPr/>
            </p:nvSpPr>
            <p:spPr>
              <a:xfrm>
                <a:off x="3887545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7</a:t>
                </a:r>
                <a:endParaRPr lang="ko-KR" altLang="en-US" dirty="0"/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512216D9-94DA-465F-8ACD-1CC609FDDFF5}"/>
                  </a:ext>
                </a:extLst>
              </p:cNvPr>
              <p:cNvSpPr/>
              <p:nvPr/>
            </p:nvSpPr>
            <p:spPr>
              <a:xfrm>
                <a:off x="4251025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9</a:t>
                </a:r>
                <a:endParaRPr lang="ko-KR" altLang="en-US" dirty="0"/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CC2157EC-F96A-4581-BAFF-D1DBD5E965FA}"/>
                  </a:ext>
                </a:extLst>
              </p:cNvPr>
              <p:cNvSpPr/>
              <p:nvPr/>
            </p:nvSpPr>
            <p:spPr>
              <a:xfrm>
                <a:off x="4614505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e</a:t>
                </a:r>
                <a:endParaRPr lang="ko-KR" altLang="en-US" dirty="0"/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D273F9A5-4A4B-4CB3-8B45-C03C058FC2E6}"/>
                  </a:ext>
                </a:extLst>
              </p:cNvPr>
              <p:cNvSpPr/>
              <p:nvPr/>
            </p:nvSpPr>
            <p:spPr>
              <a:xfrm>
                <a:off x="4977986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a</a:t>
                </a:r>
                <a:endParaRPr lang="ko-KR" altLang="en-US" dirty="0"/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9C554D73-06DE-4859-90D6-291779618E4A}"/>
                  </a:ext>
                </a:extLst>
              </p:cNvPr>
              <p:cNvSpPr/>
              <p:nvPr/>
            </p:nvSpPr>
            <p:spPr>
              <a:xfrm>
                <a:off x="5341466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d</a:t>
                </a:r>
                <a:endParaRPr lang="ko-KR" altLang="en-US" dirty="0"/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4F1F16F6-6C86-49B9-8A89-347D616CDE98}"/>
                  </a:ext>
                </a:extLst>
              </p:cNvPr>
              <p:cNvSpPr/>
              <p:nvPr/>
            </p:nvSpPr>
            <p:spPr>
              <a:xfrm>
                <a:off x="5704947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3</a:t>
                </a:r>
                <a:endParaRPr lang="ko-KR" altLang="en-US" dirty="0"/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E0E7CD4A-010C-4ADC-8EAA-EF81CB28305E}"/>
                  </a:ext>
                </a:extLst>
              </p:cNvPr>
              <p:cNvSpPr/>
              <p:nvPr/>
            </p:nvSpPr>
            <p:spPr>
              <a:xfrm>
                <a:off x="6068427" y="4896030"/>
                <a:ext cx="363481" cy="36348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4</a:t>
                </a:r>
                <a:endParaRPr lang="ko-KR" altLang="en-US" dirty="0"/>
              </a:p>
            </p:txBody>
          </p:sp>
        </p:grpSp>
        <p:cxnSp>
          <p:nvCxnSpPr>
            <p:cNvPr id="545" name="직선 화살표 연결선 544">
              <a:extLst>
                <a:ext uri="{FF2B5EF4-FFF2-40B4-BE49-F238E27FC236}">
                  <a16:creationId xmlns:a16="http://schemas.microsoft.com/office/drawing/2014/main" id="{5F5F8AF3-9665-4422-A65A-2B124CC130D1}"/>
                </a:ext>
              </a:extLst>
            </p:cNvPr>
            <p:cNvCxnSpPr>
              <a:cxnSpLocks/>
              <a:stCxn id="183" idx="2"/>
              <a:endCxn id="536" idx="0"/>
            </p:cNvCxnSpPr>
            <p:nvPr/>
          </p:nvCxnSpPr>
          <p:spPr>
            <a:xfrm>
              <a:off x="4684751" y="4540419"/>
              <a:ext cx="0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화살표 연결선 545">
              <a:extLst>
                <a:ext uri="{FF2B5EF4-FFF2-40B4-BE49-F238E27FC236}">
                  <a16:creationId xmlns:a16="http://schemas.microsoft.com/office/drawing/2014/main" id="{36FC4AEC-D79C-462B-AA1D-0604D3B9664C}"/>
                </a:ext>
              </a:extLst>
            </p:cNvPr>
            <p:cNvCxnSpPr>
              <a:cxnSpLocks/>
              <a:stCxn id="184" idx="2"/>
              <a:endCxn id="530" idx="0"/>
            </p:cNvCxnSpPr>
            <p:nvPr/>
          </p:nvCxnSpPr>
          <p:spPr>
            <a:xfrm>
              <a:off x="5048232" y="4540419"/>
              <a:ext cx="3271325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화살표 연결선 551">
              <a:extLst>
                <a:ext uri="{FF2B5EF4-FFF2-40B4-BE49-F238E27FC236}">
                  <a16:creationId xmlns:a16="http://schemas.microsoft.com/office/drawing/2014/main" id="{0E4D232B-F0BD-4561-885B-53D320BAA522}"/>
                </a:ext>
              </a:extLst>
            </p:cNvPr>
            <p:cNvCxnSpPr>
              <a:cxnSpLocks/>
            </p:cNvCxnSpPr>
            <p:nvPr/>
          </p:nvCxnSpPr>
          <p:spPr>
            <a:xfrm>
              <a:off x="4503010" y="4014433"/>
              <a:ext cx="58156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0737A73-455D-46C8-8D49-A3A330B1B8B3}"/>
                </a:ext>
              </a:extLst>
            </p:cNvPr>
            <p:cNvSpPr txBox="1"/>
            <p:nvPr/>
          </p:nvSpPr>
          <p:spPr>
            <a:xfrm>
              <a:off x="5865635" y="3642177"/>
              <a:ext cx="309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128-bit vector register</a:t>
              </a:r>
              <a:endParaRPr lang="ko-KR" altLang="en-US" dirty="0"/>
            </a:p>
          </p:txBody>
        </p:sp>
        <p:cxnSp>
          <p:nvCxnSpPr>
            <p:cNvPr id="554" name="직선 화살표 연결선 553">
              <a:extLst>
                <a:ext uri="{FF2B5EF4-FFF2-40B4-BE49-F238E27FC236}">
                  <a16:creationId xmlns:a16="http://schemas.microsoft.com/office/drawing/2014/main" id="{AA1E6F4E-4EB9-4697-9B62-F7E7D5258173}"/>
                </a:ext>
              </a:extLst>
            </p:cNvPr>
            <p:cNvCxnSpPr>
              <a:cxnSpLocks/>
              <a:stCxn id="185" idx="2"/>
              <a:endCxn id="540" idx="0"/>
            </p:cNvCxnSpPr>
            <p:nvPr/>
          </p:nvCxnSpPr>
          <p:spPr>
            <a:xfrm>
              <a:off x="5411712" y="4540419"/>
              <a:ext cx="726961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직선 화살표 연결선 556">
              <a:extLst>
                <a:ext uri="{FF2B5EF4-FFF2-40B4-BE49-F238E27FC236}">
                  <a16:creationId xmlns:a16="http://schemas.microsoft.com/office/drawing/2014/main" id="{92E1C8E4-30EF-465D-B899-467C7CEA04D7}"/>
                </a:ext>
              </a:extLst>
            </p:cNvPr>
            <p:cNvCxnSpPr>
              <a:cxnSpLocks/>
              <a:stCxn id="186" idx="2"/>
              <a:endCxn id="537" idx="0"/>
            </p:cNvCxnSpPr>
            <p:nvPr/>
          </p:nvCxnSpPr>
          <p:spPr>
            <a:xfrm flipH="1">
              <a:off x="5048232" y="4540419"/>
              <a:ext cx="726960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화살표 연결선 559">
              <a:extLst>
                <a:ext uri="{FF2B5EF4-FFF2-40B4-BE49-F238E27FC236}">
                  <a16:creationId xmlns:a16="http://schemas.microsoft.com/office/drawing/2014/main" id="{20544751-18F7-4474-95F1-9BF061C2AE76}"/>
                </a:ext>
              </a:extLst>
            </p:cNvPr>
            <p:cNvCxnSpPr>
              <a:cxnSpLocks/>
              <a:stCxn id="179" idx="2"/>
              <a:endCxn id="529" idx="0"/>
            </p:cNvCxnSpPr>
            <p:nvPr/>
          </p:nvCxnSpPr>
          <p:spPr>
            <a:xfrm>
              <a:off x="6138673" y="4540419"/>
              <a:ext cx="1817403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화살표 연결선 563">
              <a:extLst>
                <a:ext uri="{FF2B5EF4-FFF2-40B4-BE49-F238E27FC236}">
                  <a16:creationId xmlns:a16="http://schemas.microsoft.com/office/drawing/2014/main" id="{748074AB-9A30-4EE0-8767-C9BBC46AC132}"/>
                </a:ext>
              </a:extLst>
            </p:cNvPr>
            <p:cNvCxnSpPr>
              <a:cxnSpLocks/>
              <a:stCxn id="180" idx="2"/>
              <a:endCxn id="533" idx="0"/>
            </p:cNvCxnSpPr>
            <p:nvPr/>
          </p:nvCxnSpPr>
          <p:spPr>
            <a:xfrm>
              <a:off x="6502153" y="4540419"/>
              <a:ext cx="2907845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화살표 연결선 566">
              <a:extLst>
                <a:ext uri="{FF2B5EF4-FFF2-40B4-BE49-F238E27FC236}">
                  <a16:creationId xmlns:a16="http://schemas.microsoft.com/office/drawing/2014/main" id="{83A5CD96-C769-4C23-B212-5BAE81565F16}"/>
                </a:ext>
              </a:extLst>
            </p:cNvPr>
            <p:cNvCxnSpPr>
              <a:cxnSpLocks/>
              <a:stCxn id="181" idx="2"/>
              <a:endCxn id="536" idx="0"/>
            </p:cNvCxnSpPr>
            <p:nvPr/>
          </p:nvCxnSpPr>
          <p:spPr>
            <a:xfrm flipH="1">
              <a:off x="4684751" y="4540419"/>
              <a:ext cx="2180883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화살표 연결선 570">
              <a:extLst>
                <a:ext uri="{FF2B5EF4-FFF2-40B4-BE49-F238E27FC236}">
                  <a16:creationId xmlns:a16="http://schemas.microsoft.com/office/drawing/2014/main" id="{BB9E2EF9-03F8-4C15-9B1F-7FD44FF7E924}"/>
                </a:ext>
              </a:extLst>
            </p:cNvPr>
            <p:cNvCxnSpPr>
              <a:cxnSpLocks/>
              <a:stCxn id="182" idx="2"/>
              <a:endCxn id="528" idx="0"/>
            </p:cNvCxnSpPr>
            <p:nvPr/>
          </p:nvCxnSpPr>
          <p:spPr>
            <a:xfrm>
              <a:off x="7229114" y="4540419"/>
              <a:ext cx="363482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화살표 연결선 573">
              <a:extLst>
                <a:ext uri="{FF2B5EF4-FFF2-40B4-BE49-F238E27FC236}">
                  <a16:creationId xmlns:a16="http://schemas.microsoft.com/office/drawing/2014/main" id="{13F2B9F5-88C6-49C4-B907-A8CDE2C95DB9}"/>
                </a:ext>
              </a:extLst>
            </p:cNvPr>
            <p:cNvCxnSpPr>
              <a:cxnSpLocks/>
              <a:stCxn id="193" idx="2"/>
              <a:endCxn id="535" idx="0"/>
            </p:cNvCxnSpPr>
            <p:nvPr/>
          </p:nvCxnSpPr>
          <p:spPr>
            <a:xfrm>
              <a:off x="7592596" y="4540419"/>
              <a:ext cx="2544362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직선 화살표 연결선 576">
              <a:extLst>
                <a:ext uri="{FF2B5EF4-FFF2-40B4-BE49-F238E27FC236}">
                  <a16:creationId xmlns:a16="http://schemas.microsoft.com/office/drawing/2014/main" id="{752F4586-3FE6-41FC-B0F6-2DD7A9C5528E}"/>
                </a:ext>
              </a:extLst>
            </p:cNvPr>
            <p:cNvCxnSpPr>
              <a:cxnSpLocks/>
              <a:stCxn id="194" idx="2"/>
              <a:endCxn id="543" idx="0"/>
            </p:cNvCxnSpPr>
            <p:nvPr/>
          </p:nvCxnSpPr>
          <p:spPr>
            <a:xfrm flipH="1">
              <a:off x="7229114" y="4540419"/>
              <a:ext cx="726962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직선 화살표 연결선 579">
              <a:extLst>
                <a:ext uri="{FF2B5EF4-FFF2-40B4-BE49-F238E27FC236}">
                  <a16:creationId xmlns:a16="http://schemas.microsoft.com/office/drawing/2014/main" id="{EAF4EC4A-2675-4275-8768-D4FD054B5056}"/>
                </a:ext>
              </a:extLst>
            </p:cNvPr>
            <p:cNvCxnSpPr>
              <a:cxnSpLocks/>
              <a:stCxn id="195" idx="2"/>
              <a:endCxn id="537" idx="0"/>
            </p:cNvCxnSpPr>
            <p:nvPr/>
          </p:nvCxnSpPr>
          <p:spPr>
            <a:xfrm flipH="1">
              <a:off x="5048232" y="4540419"/>
              <a:ext cx="3271325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직선 화살표 연결선 582">
              <a:extLst>
                <a:ext uri="{FF2B5EF4-FFF2-40B4-BE49-F238E27FC236}">
                  <a16:creationId xmlns:a16="http://schemas.microsoft.com/office/drawing/2014/main" id="{793EB754-A5CF-4807-BB15-D3EA7FB611CE}"/>
                </a:ext>
              </a:extLst>
            </p:cNvPr>
            <p:cNvCxnSpPr>
              <a:cxnSpLocks/>
              <a:stCxn id="196" idx="2"/>
              <a:endCxn id="543" idx="0"/>
            </p:cNvCxnSpPr>
            <p:nvPr/>
          </p:nvCxnSpPr>
          <p:spPr>
            <a:xfrm flipH="1">
              <a:off x="7229114" y="4540419"/>
              <a:ext cx="1453923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직선 화살표 연결선 585">
              <a:extLst>
                <a:ext uri="{FF2B5EF4-FFF2-40B4-BE49-F238E27FC236}">
                  <a16:creationId xmlns:a16="http://schemas.microsoft.com/office/drawing/2014/main" id="{A1F8BB56-DD59-4975-AD7B-7F1BC0CB4DCA}"/>
                </a:ext>
              </a:extLst>
            </p:cNvPr>
            <p:cNvCxnSpPr>
              <a:cxnSpLocks/>
              <a:stCxn id="189" idx="2"/>
              <a:endCxn id="531" idx="0"/>
            </p:cNvCxnSpPr>
            <p:nvPr/>
          </p:nvCxnSpPr>
          <p:spPr>
            <a:xfrm flipH="1">
              <a:off x="8683037" y="4540419"/>
              <a:ext cx="363480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직선 화살표 연결선 588">
              <a:extLst>
                <a:ext uri="{FF2B5EF4-FFF2-40B4-BE49-F238E27FC236}">
                  <a16:creationId xmlns:a16="http://schemas.microsoft.com/office/drawing/2014/main" id="{9079E9A8-1270-4C39-9642-923C11FBFB67}"/>
                </a:ext>
              </a:extLst>
            </p:cNvPr>
            <p:cNvCxnSpPr>
              <a:cxnSpLocks/>
              <a:stCxn id="190" idx="2"/>
              <a:endCxn id="530" idx="0"/>
            </p:cNvCxnSpPr>
            <p:nvPr/>
          </p:nvCxnSpPr>
          <p:spPr>
            <a:xfrm flipH="1">
              <a:off x="8319557" y="4540419"/>
              <a:ext cx="1090441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직선 화살표 연결선 591">
              <a:extLst>
                <a:ext uri="{FF2B5EF4-FFF2-40B4-BE49-F238E27FC236}">
                  <a16:creationId xmlns:a16="http://schemas.microsoft.com/office/drawing/2014/main" id="{AF91C6BC-704B-4F22-93AB-E84C663A594D}"/>
                </a:ext>
              </a:extLst>
            </p:cNvPr>
            <p:cNvCxnSpPr>
              <a:cxnSpLocks/>
              <a:stCxn id="191" idx="2"/>
              <a:endCxn id="539" idx="0"/>
            </p:cNvCxnSpPr>
            <p:nvPr/>
          </p:nvCxnSpPr>
          <p:spPr>
            <a:xfrm flipH="1">
              <a:off x="5775192" y="4540419"/>
              <a:ext cx="3998287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직선 화살표 연결선 594">
              <a:extLst>
                <a:ext uri="{FF2B5EF4-FFF2-40B4-BE49-F238E27FC236}">
                  <a16:creationId xmlns:a16="http://schemas.microsoft.com/office/drawing/2014/main" id="{44B0362C-0B36-4BC2-94BF-D947CB2A4A2D}"/>
                </a:ext>
              </a:extLst>
            </p:cNvPr>
            <p:cNvCxnSpPr>
              <a:cxnSpLocks/>
              <a:stCxn id="192" idx="2"/>
              <a:endCxn id="529" idx="0"/>
            </p:cNvCxnSpPr>
            <p:nvPr/>
          </p:nvCxnSpPr>
          <p:spPr>
            <a:xfrm flipH="1">
              <a:off x="7956076" y="4540419"/>
              <a:ext cx="2180882" cy="527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4A52CAE9-FB3D-4E3D-BA55-D7193C7E7030}"/>
                </a:ext>
              </a:extLst>
            </p:cNvPr>
            <p:cNvSpPr txBox="1"/>
            <p:nvPr/>
          </p:nvSpPr>
          <p:spPr>
            <a:xfrm>
              <a:off x="2488962" y="4171087"/>
              <a:ext cx="183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/>
                <a:t>Input values</a:t>
              </a:r>
              <a:endParaRPr lang="ko-KR" altLang="en-US" dirty="0"/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AD2AA46A-A3A4-4099-9CF4-0CA79AECD225}"/>
                </a:ext>
              </a:extLst>
            </p:cNvPr>
            <p:cNvSpPr txBox="1"/>
            <p:nvPr/>
          </p:nvSpPr>
          <p:spPr>
            <a:xfrm>
              <a:off x="2488962" y="5062303"/>
              <a:ext cx="183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/>
                <a:t>0x7 LUT values</a:t>
              </a:r>
              <a:endParaRPr lang="ko-KR" altLang="en-US" dirty="0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73D92031-7246-4023-B54A-72A289EED5F7}"/>
                </a:ext>
              </a:extLst>
            </p:cNvPr>
            <p:cNvSpPr/>
            <p:nvPr/>
          </p:nvSpPr>
          <p:spPr>
            <a:xfrm>
              <a:off x="7410855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</a:t>
              </a:r>
              <a:endParaRPr lang="ko-KR" altLang="en-US" dirty="0"/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E23BC2DA-506F-420A-9A10-B1E225E8CC07}"/>
                </a:ext>
              </a:extLst>
            </p:cNvPr>
            <p:cNvSpPr/>
            <p:nvPr/>
          </p:nvSpPr>
          <p:spPr>
            <a:xfrm>
              <a:off x="7774335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275FCA08-78D1-45E2-AA24-35EA4EE54BC9}"/>
                </a:ext>
              </a:extLst>
            </p:cNvPr>
            <p:cNvSpPr/>
            <p:nvPr/>
          </p:nvSpPr>
          <p:spPr>
            <a:xfrm>
              <a:off x="8137816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ACC66F20-0F35-4392-A3A1-CCF81F7C8B3F}"/>
                </a:ext>
              </a:extLst>
            </p:cNvPr>
            <p:cNvSpPr/>
            <p:nvPr/>
          </p:nvSpPr>
          <p:spPr>
            <a:xfrm>
              <a:off x="8501296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4</a:t>
              </a:r>
              <a:endParaRPr lang="ko-KR" altLang="en-US" dirty="0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29B44038-EB96-4FF7-81B9-F501A4944583}"/>
                </a:ext>
              </a:extLst>
            </p:cNvPr>
            <p:cNvSpPr/>
            <p:nvPr/>
          </p:nvSpPr>
          <p:spPr>
            <a:xfrm>
              <a:off x="8864776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 dirty="0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4F7CEC6A-7C49-4BA4-8E79-429C749F8ED3}"/>
                </a:ext>
              </a:extLst>
            </p:cNvPr>
            <p:cNvSpPr/>
            <p:nvPr/>
          </p:nvSpPr>
          <p:spPr>
            <a:xfrm>
              <a:off x="9228257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 dirty="0"/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261695D1-6B4B-42BF-982A-00AE174D1872}"/>
                </a:ext>
              </a:extLst>
            </p:cNvPr>
            <p:cNvSpPr/>
            <p:nvPr/>
          </p:nvSpPr>
          <p:spPr>
            <a:xfrm>
              <a:off x="9591738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e</a:t>
              </a:r>
              <a:endParaRPr lang="ko-KR" altLang="en-US" dirty="0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DB15AD05-674B-4DD0-80EA-33F960965BEC}"/>
                </a:ext>
              </a:extLst>
            </p:cNvPr>
            <p:cNvSpPr/>
            <p:nvPr/>
          </p:nvSpPr>
          <p:spPr>
            <a:xfrm>
              <a:off x="9955217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B441C8E8-896A-4BA8-80D4-B376622297C0}"/>
                </a:ext>
              </a:extLst>
            </p:cNvPr>
            <p:cNvSpPr/>
            <p:nvPr/>
          </p:nvSpPr>
          <p:spPr>
            <a:xfrm>
              <a:off x="4503010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</a:t>
              </a:r>
              <a:endParaRPr lang="ko-KR" altLang="en-US" dirty="0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6059B3CC-1D80-4F29-A57D-BC48D9E93AFD}"/>
                </a:ext>
              </a:extLst>
            </p:cNvPr>
            <p:cNvSpPr/>
            <p:nvPr/>
          </p:nvSpPr>
          <p:spPr>
            <a:xfrm>
              <a:off x="4866491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6</a:t>
              </a:r>
              <a:endParaRPr lang="ko-KR" altLang="en-US" dirty="0"/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58A53D7E-E77A-4AE0-9663-8EF218B444B4}"/>
                </a:ext>
              </a:extLst>
            </p:cNvPr>
            <p:cNvSpPr/>
            <p:nvPr/>
          </p:nvSpPr>
          <p:spPr>
            <a:xfrm>
              <a:off x="5229971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 dirty="0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9F824090-F26B-4545-9ADC-0968A71FF2DA}"/>
                </a:ext>
              </a:extLst>
            </p:cNvPr>
            <p:cNvSpPr/>
            <p:nvPr/>
          </p:nvSpPr>
          <p:spPr>
            <a:xfrm>
              <a:off x="5593451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7</a:t>
              </a:r>
              <a:endParaRPr lang="ko-KR" altLang="en-US" dirty="0"/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91C70400-A4EE-4966-9D47-05F54AA0710E}"/>
                </a:ext>
              </a:extLst>
            </p:cNvPr>
            <p:cNvSpPr/>
            <p:nvPr/>
          </p:nvSpPr>
          <p:spPr>
            <a:xfrm>
              <a:off x="5956932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8</a:t>
              </a:r>
              <a:endParaRPr lang="ko-KR" altLang="en-US" dirty="0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62624BFC-34FB-49EB-94F4-077D8B2DFC61}"/>
                </a:ext>
              </a:extLst>
            </p:cNvPr>
            <p:cNvSpPr/>
            <p:nvPr/>
          </p:nvSpPr>
          <p:spPr>
            <a:xfrm>
              <a:off x="6320412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 dirty="0"/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94414DA2-45A4-475B-A423-BB47F2C8BE55}"/>
                </a:ext>
              </a:extLst>
            </p:cNvPr>
            <p:cNvSpPr/>
            <p:nvPr/>
          </p:nvSpPr>
          <p:spPr>
            <a:xfrm>
              <a:off x="6683893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</a:t>
              </a:r>
              <a:endParaRPr lang="ko-KR" altLang="en-US" dirty="0"/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06FF0981-D8D2-4C53-AE52-A60974B428CD}"/>
                </a:ext>
              </a:extLst>
            </p:cNvPr>
            <p:cNvSpPr/>
            <p:nvPr/>
          </p:nvSpPr>
          <p:spPr>
            <a:xfrm>
              <a:off x="7047373" y="5990279"/>
              <a:ext cx="363481" cy="3634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f</a:t>
              </a:r>
              <a:endParaRPr lang="ko-KR" altLang="en-US" dirty="0"/>
            </a:p>
          </p:txBody>
        </p:sp>
        <p:cxnSp>
          <p:nvCxnSpPr>
            <p:cNvPr id="617" name="직선 화살표 연결선 616">
              <a:extLst>
                <a:ext uri="{FF2B5EF4-FFF2-40B4-BE49-F238E27FC236}">
                  <a16:creationId xmlns:a16="http://schemas.microsoft.com/office/drawing/2014/main" id="{E05F592C-DD2B-4B3E-A778-AE5F08B9CA64}"/>
                </a:ext>
              </a:extLst>
            </p:cNvPr>
            <p:cNvCxnSpPr>
              <a:cxnSpLocks/>
              <a:stCxn id="536" idx="2"/>
              <a:endCxn id="609" idx="0"/>
            </p:cNvCxnSpPr>
            <p:nvPr/>
          </p:nvCxnSpPr>
          <p:spPr>
            <a:xfrm>
              <a:off x="4684751" y="5431635"/>
              <a:ext cx="0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직선 화살표 연결선 619">
              <a:extLst>
                <a:ext uri="{FF2B5EF4-FFF2-40B4-BE49-F238E27FC236}">
                  <a16:creationId xmlns:a16="http://schemas.microsoft.com/office/drawing/2014/main" id="{09D9F431-4E3B-4F48-B059-C8463E9BDEBE}"/>
                </a:ext>
              </a:extLst>
            </p:cNvPr>
            <p:cNvCxnSpPr>
              <a:cxnSpLocks/>
              <a:stCxn id="536" idx="2"/>
              <a:endCxn id="615" idx="0"/>
            </p:cNvCxnSpPr>
            <p:nvPr/>
          </p:nvCxnSpPr>
          <p:spPr>
            <a:xfrm>
              <a:off x="4684751" y="5431635"/>
              <a:ext cx="2180883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직선 화살표 연결선 622">
              <a:extLst>
                <a:ext uri="{FF2B5EF4-FFF2-40B4-BE49-F238E27FC236}">
                  <a16:creationId xmlns:a16="http://schemas.microsoft.com/office/drawing/2014/main" id="{9177F91E-DDD0-44E6-830C-1564A4A4643A}"/>
                </a:ext>
              </a:extLst>
            </p:cNvPr>
            <p:cNvCxnSpPr>
              <a:cxnSpLocks/>
              <a:stCxn id="537" idx="2"/>
              <a:endCxn id="612" idx="0"/>
            </p:cNvCxnSpPr>
            <p:nvPr/>
          </p:nvCxnSpPr>
          <p:spPr>
            <a:xfrm>
              <a:off x="5048232" y="5431635"/>
              <a:ext cx="726960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직선 화살표 연결선 625">
              <a:extLst>
                <a:ext uri="{FF2B5EF4-FFF2-40B4-BE49-F238E27FC236}">
                  <a16:creationId xmlns:a16="http://schemas.microsoft.com/office/drawing/2014/main" id="{646E6603-07A6-4CD0-8977-AFF25554338D}"/>
                </a:ext>
              </a:extLst>
            </p:cNvPr>
            <p:cNvCxnSpPr>
              <a:cxnSpLocks/>
              <a:stCxn id="537" idx="2"/>
              <a:endCxn id="603" idx="0"/>
            </p:cNvCxnSpPr>
            <p:nvPr/>
          </p:nvCxnSpPr>
          <p:spPr>
            <a:xfrm>
              <a:off x="5048232" y="5431635"/>
              <a:ext cx="3271325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직선 화살표 연결선 629">
              <a:extLst>
                <a:ext uri="{FF2B5EF4-FFF2-40B4-BE49-F238E27FC236}">
                  <a16:creationId xmlns:a16="http://schemas.microsoft.com/office/drawing/2014/main" id="{624123AE-42EF-4A80-8DE1-610B7E594BA3}"/>
                </a:ext>
              </a:extLst>
            </p:cNvPr>
            <p:cNvCxnSpPr>
              <a:cxnSpLocks/>
              <a:stCxn id="539" idx="2"/>
              <a:endCxn id="607" idx="0"/>
            </p:cNvCxnSpPr>
            <p:nvPr/>
          </p:nvCxnSpPr>
          <p:spPr>
            <a:xfrm>
              <a:off x="5775192" y="5431635"/>
              <a:ext cx="3998287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직선 화살표 연결선 632">
              <a:extLst>
                <a:ext uri="{FF2B5EF4-FFF2-40B4-BE49-F238E27FC236}">
                  <a16:creationId xmlns:a16="http://schemas.microsoft.com/office/drawing/2014/main" id="{7A9C9285-6906-48C1-8EBC-DF256283B8F5}"/>
                </a:ext>
              </a:extLst>
            </p:cNvPr>
            <p:cNvCxnSpPr>
              <a:cxnSpLocks/>
              <a:stCxn id="540" idx="2"/>
              <a:endCxn id="611" idx="0"/>
            </p:cNvCxnSpPr>
            <p:nvPr/>
          </p:nvCxnSpPr>
          <p:spPr>
            <a:xfrm flipH="1">
              <a:off x="5411712" y="5431635"/>
              <a:ext cx="726961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직선 화살표 연결선 635">
              <a:extLst>
                <a:ext uri="{FF2B5EF4-FFF2-40B4-BE49-F238E27FC236}">
                  <a16:creationId xmlns:a16="http://schemas.microsoft.com/office/drawing/2014/main" id="{6D4CC0E2-3666-4083-B953-97F9BFC94996}"/>
                </a:ext>
              </a:extLst>
            </p:cNvPr>
            <p:cNvCxnSpPr>
              <a:cxnSpLocks/>
              <a:stCxn id="543" idx="2"/>
              <a:endCxn id="602" idx="0"/>
            </p:cNvCxnSpPr>
            <p:nvPr/>
          </p:nvCxnSpPr>
          <p:spPr>
            <a:xfrm>
              <a:off x="7229114" y="5431635"/>
              <a:ext cx="726962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직선 화살표 연결선 638">
              <a:extLst>
                <a:ext uri="{FF2B5EF4-FFF2-40B4-BE49-F238E27FC236}">
                  <a16:creationId xmlns:a16="http://schemas.microsoft.com/office/drawing/2014/main" id="{10C0B868-5F69-4E31-AE8E-BCCBD1AAA725}"/>
                </a:ext>
              </a:extLst>
            </p:cNvPr>
            <p:cNvCxnSpPr>
              <a:cxnSpLocks/>
              <a:stCxn id="543" idx="2"/>
              <a:endCxn id="604" idx="0"/>
            </p:cNvCxnSpPr>
            <p:nvPr/>
          </p:nvCxnSpPr>
          <p:spPr>
            <a:xfrm>
              <a:off x="7229114" y="5431635"/>
              <a:ext cx="1453923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직선 화살표 연결선 641">
              <a:extLst>
                <a:ext uri="{FF2B5EF4-FFF2-40B4-BE49-F238E27FC236}">
                  <a16:creationId xmlns:a16="http://schemas.microsoft.com/office/drawing/2014/main" id="{E910D335-FEA3-4AB8-9E8E-2AFD760CF861}"/>
                </a:ext>
              </a:extLst>
            </p:cNvPr>
            <p:cNvCxnSpPr>
              <a:cxnSpLocks/>
              <a:stCxn id="528" idx="2"/>
              <a:endCxn id="616" idx="0"/>
            </p:cNvCxnSpPr>
            <p:nvPr/>
          </p:nvCxnSpPr>
          <p:spPr>
            <a:xfrm flipH="1">
              <a:off x="7229114" y="5431635"/>
              <a:ext cx="363482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직선 화살표 연결선 644">
              <a:extLst>
                <a:ext uri="{FF2B5EF4-FFF2-40B4-BE49-F238E27FC236}">
                  <a16:creationId xmlns:a16="http://schemas.microsoft.com/office/drawing/2014/main" id="{7A78A7BD-3A3A-49AE-AAE1-EF0F8D098F08}"/>
                </a:ext>
              </a:extLst>
            </p:cNvPr>
            <p:cNvCxnSpPr>
              <a:cxnSpLocks/>
              <a:stCxn id="529" idx="2"/>
              <a:endCxn id="613" idx="0"/>
            </p:cNvCxnSpPr>
            <p:nvPr/>
          </p:nvCxnSpPr>
          <p:spPr>
            <a:xfrm flipH="1">
              <a:off x="6138673" y="5431635"/>
              <a:ext cx="1817403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직선 화살표 연결선 647">
              <a:extLst>
                <a:ext uri="{FF2B5EF4-FFF2-40B4-BE49-F238E27FC236}">
                  <a16:creationId xmlns:a16="http://schemas.microsoft.com/office/drawing/2014/main" id="{734F671D-B83E-4D93-AD17-1208C67F1B47}"/>
                </a:ext>
              </a:extLst>
            </p:cNvPr>
            <p:cNvCxnSpPr>
              <a:cxnSpLocks/>
              <a:stCxn id="529" idx="2"/>
              <a:endCxn id="608" idx="0"/>
            </p:cNvCxnSpPr>
            <p:nvPr/>
          </p:nvCxnSpPr>
          <p:spPr>
            <a:xfrm>
              <a:off x="7956076" y="5431635"/>
              <a:ext cx="2180882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직선 화살표 연결선 650">
              <a:extLst>
                <a:ext uri="{FF2B5EF4-FFF2-40B4-BE49-F238E27FC236}">
                  <a16:creationId xmlns:a16="http://schemas.microsoft.com/office/drawing/2014/main" id="{C32DE2E9-D97E-4315-A5D0-E00F654B3EBE}"/>
                </a:ext>
              </a:extLst>
            </p:cNvPr>
            <p:cNvCxnSpPr>
              <a:cxnSpLocks/>
              <a:stCxn id="530" idx="2"/>
              <a:endCxn id="610" idx="0"/>
            </p:cNvCxnSpPr>
            <p:nvPr/>
          </p:nvCxnSpPr>
          <p:spPr>
            <a:xfrm flipH="1">
              <a:off x="5048232" y="5431635"/>
              <a:ext cx="3271325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직선 화살표 연결선 657">
              <a:extLst>
                <a:ext uri="{FF2B5EF4-FFF2-40B4-BE49-F238E27FC236}">
                  <a16:creationId xmlns:a16="http://schemas.microsoft.com/office/drawing/2014/main" id="{7D0183AC-29A8-45A2-AE10-DCEA0D3C821D}"/>
                </a:ext>
              </a:extLst>
            </p:cNvPr>
            <p:cNvCxnSpPr>
              <a:cxnSpLocks/>
              <a:stCxn id="530" idx="2"/>
              <a:endCxn id="606" idx="0"/>
            </p:cNvCxnSpPr>
            <p:nvPr/>
          </p:nvCxnSpPr>
          <p:spPr>
            <a:xfrm>
              <a:off x="8319557" y="5431635"/>
              <a:ext cx="1090441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직선 화살표 연결선 660">
              <a:extLst>
                <a:ext uri="{FF2B5EF4-FFF2-40B4-BE49-F238E27FC236}">
                  <a16:creationId xmlns:a16="http://schemas.microsoft.com/office/drawing/2014/main" id="{E25C025E-CB4B-4A23-A5C5-4AB393E01396}"/>
                </a:ext>
              </a:extLst>
            </p:cNvPr>
            <p:cNvCxnSpPr>
              <a:cxnSpLocks/>
              <a:stCxn id="531" idx="2"/>
              <a:endCxn id="605" idx="0"/>
            </p:cNvCxnSpPr>
            <p:nvPr/>
          </p:nvCxnSpPr>
          <p:spPr>
            <a:xfrm>
              <a:off x="8683037" y="5431635"/>
              <a:ext cx="363480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직선 화살표 연결선 663">
              <a:extLst>
                <a:ext uri="{FF2B5EF4-FFF2-40B4-BE49-F238E27FC236}">
                  <a16:creationId xmlns:a16="http://schemas.microsoft.com/office/drawing/2014/main" id="{59506689-89E5-47AB-847E-8846B8F60A28}"/>
                </a:ext>
              </a:extLst>
            </p:cNvPr>
            <p:cNvCxnSpPr>
              <a:cxnSpLocks/>
              <a:stCxn id="533" idx="2"/>
              <a:endCxn id="614" idx="0"/>
            </p:cNvCxnSpPr>
            <p:nvPr/>
          </p:nvCxnSpPr>
          <p:spPr>
            <a:xfrm flipH="1">
              <a:off x="6502153" y="5431635"/>
              <a:ext cx="2907845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직선 화살표 연결선 666">
              <a:extLst>
                <a:ext uri="{FF2B5EF4-FFF2-40B4-BE49-F238E27FC236}">
                  <a16:creationId xmlns:a16="http://schemas.microsoft.com/office/drawing/2014/main" id="{BA5891CD-A1FC-46E1-8F3A-8A3546D26BB9}"/>
                </a:ext>
              </a:extLst>
            </p:cNvPr>
            <p:cNvCxnSpPr>
              <a:cxnSpLocks/>
              <a:stCxn id="535" idx="2"/>
              <a:endCxn id="601" idx="0"/>
            </p:cNvCxnSpPr>
            <p:nvPr/>
          </p:nvCxnSpPr>
          <p:spPr>
            <a:xfrm flipH="1">
              <a:off x="7592596" y="5431635"/>
              <a:ext cx="2544362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929083D3-1879-4568-B3D9-D99F263EDFF7}"/>
                </a:ext>
              </a:extLst>
            </p:cNvPr>
            <p:cNvSpPr txBox="1"/>
            <p:nvPr/>
          </p:nvSpPr>
          <p:spPr>
            <a:xfrm>
              <a:off x="2488962" y="5990321"/>
              <a:ext cx="183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/>
                <a:t>Output values</a:t>
              </a:r>
              <a:endParaRPr lang="ko-KR" altLang="en-US" dirty="0"/>
            </a:p>
          </p:txBody>
        </p:sp>
      </p:grpSp>
      <p:sp>
        <p:nvSpPr>
          <p:cNvPr id="672" name="TextBox 671">
            <a:extLst>
              <a:ext uri="{FF2B5EF4-FFF2-40B4-BE49-F238E27FC236}">
                <a16:creationId xmlns:a16="http://schemas.microsoft.com/office/drawing/2014/main" id="{D0182F13-CEF5-4913-A2D0-CB41866FB595}"/>
              </a:ext>
            </a:extLst>
          </p:cNvPr>
          <p:cNvSpPr txBox="1"/>
          <p:nvPr/>
        </p:nvSpPr>
        <p:spPr>
          <a:xfrm>
            <a:off x="3695114" y="6373866"/>
            <a:ext cx="547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igure 9. </a:t>
            </a:r>
            <a:r>
              <a:rPr lang="en-US" altLang="ko-KR" dirty="0">
                <a:solidFill>
                  <a:schemeClr val="accent4"/>
                </a:solidFill>
              </a:rPr>
              <a:t>S</a:t>
            </a:r>
            <a:r>
              <a:rPr lang="en-US" altLang="ko-KR" dirty="0"/>
              <a:t>chematic of parallel table look-up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33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03AE-2AE3-446E-BF5D-3D83F97C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P</a:t>
            </a:r>
            <a:r>
              <a:rPr lang="en-US" altLang="ko-KR" dirty="0"/>
              <a:t>arallel implementation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83C8E2-F0CE-4FA0-BFA0-8A3D4AA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824E4-54EC-46C0-80E0-185D6CE0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Rainbow signature</a:t>
            </a:r>
            <a:r>
              <a:rPr lang="ko-KR" altLang="en-US" dirty="0"/>
              <a:t>의 </a:t>
            </a:r>
            <a:r>
              <a:rPr lang="en-US" altLang="ko-KR" dirty="0"/>
              <a:t>matrix </a:t>
            </a:r>
            <a:r>
              <a:rPr lang="ko-KR" altLang="en-US" dirty="0"/>
              <a:t>크기는 일정하게 고정</a:t>
            </a:r>
            <a:endParaRPr lang="en-US" altLang="ko-KR" dirty="0"/>
          </a:p>
          <a:p>
            <a:r>
              <a:rPr lang="ko-KR" altLang="en-US" dirty="0"/>
              <a:t>하지만 내부 연산 과정에서 </a:t>
            </a:r>
            <a:r>
              <a:rPr lang="ko-KR" altLang="en-US" b="1" dirty="0">
                <a:solidFill>
                  <a:schemeClr val="accent4"/>
                </a:solidFill>
              </a:rPr>
              <a:t>일부 </a:t>
            </a:r>
            <a:r>
              <a:rPr lang="ko-KR" altLang="en-US" dirty="0">
                <a:solidFill>
                  <a:schemeClr val="accent4"/>
                </a:solidFill>
              </a:rPr>
              <a:t>변수는 일정하지 않은 </a:t>
            </a:r>
            <a:r>
              <a:rPr lang="en-US" altLang="ko-KR" dirty="0">
                <a:solidFill>
                  <a:schemeClr val="accent4"/>
                </a:solidFill>
              </a:rPr>
              <a:t>matrix </a:t>
            </a:r>
            <a:r>
              <a:rPr lang="ko-KR" altLang="en-US" dirty="0">
                <a:solidFill>
                  <a:schemeClr val="accent4"/>
                </a:solidFill>
              </a:rPr>
              <a:t>크기</a:t>
            </a:r>
            <a:r>
              <a:rPr lang="ko-KR" altLang="en-US" dirty="0"/>
              <a:t> 보유</a:t>
            </a:r>
            <a:endParaRPr lang="en-US" altLang="ko-KR" dirty="0"/>
          </a:p>
          <a:p>
            <a:r>
              <a:rPr lang="ko-KR" altLang="en-US" dirty="0"/>
              <a:t>모든 경우를 고려하기 위해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arrangement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specifier</a:t>
            </a:r>
            <a:r>
              <a:rPr lang="ko-KR" altLang="en-US" dirty="0">
                <a:solidFill>
                  <a:schemeClr val="accent4"/>
                </a:solidFill>
              </a:rPr>
              <a:t> 활용을 고려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en-US" altLang="ko-KR" dirty="0"/>
              <a:t>Arrangement specifier</a:t>
            </a:r>
            <a:r>
              <a:rPr lang="ko-KR" altLang="en-US" dirty="0"/>
              <a:t>에 따라서 </a:t>
            </a:r>
            <a:r>
              <a:rPr lang="en-US" altLang="ko-KR" dirty="0"/>
              <a:t>vector register</a:t>
            </a:r>
            <a:r>
              <a:rPr lang="ko-KR" altLang="en-US" dirty="0"/>
              <a:t>의 </a:t>
            </a:r>
            <a:r>
              <a:rPr lang="en-US" altLang="ko-KR" dirty="0"/>
              <a:t>packing </a:t>
            </a:r>
            <a:r>
              <a:rPr lang="ko-KR" altLang="en-US" dirty="0"/>
              <a:t>단위가 변화</a:t>
            </a:r>
            <a:endParaRPr lang="en-US" altLang="ko-KR" dirty="0"/>
          </a:p>
          <a:p>
            <a:pPr lvl="1"/>
            <a:r>
              <a:rPr lang="en-US" altLang="ko-KR" dirty="0"/>
              <a:t>16b: 16-bytes / 8b: 8-bytes</a:t>
            </a:r>
          </a:p>
          <a:p>
            <a:pPr lvl="1"/>
            <a:r>
              <a:rPr lang="en-US" altLang="ko-KR" dirty="0"/>
              <a:t>8h: 8-half word / 4h: 4-half word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10]</a:t>
            </a:r>
            <a:r>
              <a:rPr lang="ko-KR" altLang="en-US" dirty="0"/>
              <a:t>과 같은 형태로 확인 가능</a:t>
            </a:r>
            <a:endParaRPr lang="en-US" altLang="ko-KR" dirty="0"/>
          </a:p>
          <a:p>
            <a:r>
              <a:rPr lang="en-US" altLang="ko-KR" dirty="0"/>
              <a:t>Rainbow </a:t>
            </a:r>
            <a:r>
              <a:rPr lang="ko-KR" altLang="en-US" dirty="0"/>
              <a:t>이외에 다른 암호 알고리즘 구현 시에 </a:t>
            </a:r>
            <a:r>
              <a:rPr lang="ko-KR" altLang="en-US" b="1" dirty="0">
                <a:solidFill>
                  <a:schemeClr val="accent4"/>
                </a:solidFill>
                <a:latin typeface="+mn-ea"/>
              </a:rPr>
              <a:t>코드 활용이 용이함</a:t>
            </a:r>
            <a:endParaRPr lang="en-US" altLang="ko-KR" b="1" dirty="0">
              <a:solidFill>
                <a:schemeClr val="accent4"/>
              </a:solidFill>
              <a:latin typeface="+mn-ea"/>
            </a:endParaRPr>
          </a:p>
          <a:p>
            <a:pPr lvl="1"/>
            <a:r>
              <a:rPr lang="ko-KR" altLang="en-US" dirty="0"/>
              <a:t>코드의 재사용</a:t>
            </a:r>
            <a:r>
              <a:rPr lang="en-US" altLang="ko-KR" dirty="0"/>
              <a:t>, </a:t>
            </a:r>
            <a:r>
              <a:rPr lang="ko-KR" altLang="en-US" dirty="0"/>
              <a:t>유지보수성 상승</a:t>
            </a:r>
            <a:endParaRPr lang="en-US" altLang="ko-KR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C1ABD20-180A-4E2B-AB1E-8C07DB604513}"/>
              </a:ext>
            </a:extLst>
          </p:cNvPr>
          <p:cNvGrpSpPr/>
          <p:nvPr/>
        </p:nvGrpSpPr>
        <p:grpSpPr>
          <a:xfrm>
            <a:off x="1673973" y="4865426"/>
            <a:ext cx="7665779" cy="1317387"/>
            <a:chOff x="1673973" y="4865426"/>
            <a:chExt cx="7665779" cy="131738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25FC702-3889-4F91-BDC7-1807568CBA73}"/>
                </a:ext>
              </a:extLst>
            </p:cNvPr>
            <p:cNvGrpSpPr/>
            <p:nvPr/>
          </p:nvGrpSpPr>
          <p:grpSpPr>
            <a:xfrm>
              <a:off x="3524064" y="4865426"/>
              <a:ext cx="5815688" cy="363482"/>
              <a:chOff x="1510607" y="4811784"/>
              <a:chExt cx="4428589" cy="27678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D9BAC2C-5A7E-4B4B-8925-D69C5867F24B}"/>
                  </a:ext>
                </a:extLst>
              </p:cNvPr>
              <p:cNvSpPr/>
              <p:nvPr/>
            </p:nvSpPr>
            <p:spPr>
              <a:xfrm>
                <a:off x="3724902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D2FDA2C-CAC4-4444-B83A-56BEDAEFBE60}"/>
                  </a:ext>
                </a:extLst>
              </p:cNvPr>
              <p:cNvSpPr/>
              <p:nvPr/>
            </p:nvSpPr>
            <p:spPr>
              <a:xfrm>
                <a:off x="4001689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74A5428-DCCB-4A63-8AC4-7528288993E2}"/>
                  </a:ext>
                </a:extLst>
              </p:cNvPr>
              <p:cNvSpPr/>
              <p:nvPr/>
            </p:nvSpPr>
            <p:spPr>
              <a:xfrm>
                <a:off x="4278476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7460970-1637-4FF9-AB5F-F85BA9A03E86}"/>
                  </a:ext>
                </a:extLst>
              </p:cNvPr>
              <p:cNvSpPr/>
              <p:nvPr/>
            </p:nvSpPr>
            <p:spPr>
              <a:xfrm>
                <a:off x="4555262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04E698D-813E-4198-8BD7-C430B1E36856}"/>
                  </a:ext>
                </a:extLst>
              </p:cNvPr>
              <p:cNvSpPr/>
              <p:nvPr/>
            </p:nvSpPr>
            <p:spPr>
              <a:xfrm>
                <a:off x="4832049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5386518-6FF5-4C98-A46F-B729D756AD38}"/>
                  </a:ext>
                </a:extLst>
              </p:cNvPr>
              <p:cNvSpPr/>
              <p:nvPr/>
            </p:nvSpPr>
            <p:spPr>
              <a:xfrm>
                <a:off x="5108836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11BEFAE-FEFE-4C36-8B93-FBC46169BAE4}"/>
                  </a:ext>
                </a:extLst>
              </p:cNvPr>
              <p:cNvSpPr/>
              <p:nvPr/>
            </p:nvSpPr>
            <p:spPr>
              <a:xfrm>
                <a:off x="5385623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1DA688A-8151-45F7-A317-C433471C82B7}"/>
                  </a:ext>
                </a:extLst>
              </p:cNvPr>
              <p:cNvSpPr/>
              <p:nvPr/>
            </p:nvSpPr>
            <p:spPr>
              <a:xfrm>
                <a:off x="5662409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227B8F1-89FA-421B-B87B-374BD162BD1A}"/>
                  </a:ext>
                </a:extLst>
              </p:cNvPr>
              <p:cNvSpPr/>
              <p:nvPr/>
            </p:nvSpPr>
            <p:spPr>
              <a:xfrm>
                <a:off x="1510607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243E67A-9A4B-4C79-93B5-0B860AA85558}"/>
                  </a:ext>
                </a:extLst>
              </p:cNvPr>
              <p:cNvSpPr/>
              <p:nvPr/>
            </p:nvSpPr>
            <p:spPr>
              <a:xfrm>
                <a:off x="1787394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D09E854-E794-4D2E-B8D6-46C2E6ED7E2F}"/>
                  </a:ext>
                </a:extLst>
              </p:cNvPr>
              <p:cNvSpPr/>
              <p:nvPr/>
            </p:nvSpPr>
            <p:spPr>
              <a:xfrm>
                <a:off x="2064181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88CAA3-AAA5-4C34-A81E-440FDD3B3190}"/>
                  </a:ext>
                </a:extLst>
              </p:cNvPr>
              <p:cNvSpPr/>
              <p:nvPr/>
            </p:nvSpPr>
            <p:spPr>
              <a:xfrm>
                <a:off x="2340967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265DF3-9C91-40E9-A4DF-43C86F38654C}"/>
                  </a:ext>
                </a:extLst>
              </p:cNvPr>
              <p:cNvSpPr/>
              <p:nvPr/>
            </p:nvSpPr>
            <p:spPr>
              <a:xfrm>
                <a:off x="2617754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4FF614A-E90A-4E3E-8ADD-401B66E50A4C}"/>
                  </a:ext>
                </a:extLst>
              </p:cNvPr>
              <p:cNvSpPr/>
              <p:nvPr/>
            </p:nvSpPr>
            <p:spPr>
              <a:xfrm>
                <a:off x="2894541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2E72F6F-28E8-44B7-8D83-CA391DE40018}"/>
                  </a:ext>
                </a:extLst>
              </p:cNvPr>
              <p:cNvSpPr/>
              <p:nvPr/>
            </p:nvSpPr>
            <p:spPr>
              <a:xfrm>
                <a:off x="3171328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F123968-932A-4AFC-A2E3-B1885B3E3E20}"/>
                  </a:ext>
                </a:extLst>
              </p:cNvPr>
              <p:cNvSpPr/>
              <p:nvPr/>
            </p:nvSpPr>
            <p:spPr>
              <a:xfrm>
                <a:off x="3448114" y="4811784"/>
                <a:ext cx="276787" cy="27678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A251CF4-A326-420B-9452-26FCB38F9F2E}"/>
                </a:ext>
              </a:extLst>
            </p:cNvPr>
            <p:cNvGrpSpPr/>
            <p:nvPr/>
          </p:nvGrpSpPr>
          <p:grpSpPr>
            <a:xfrm>
              <a:off x="3524064" y="5813481"/>
              <a:ext cx="5815686" cy="363482"/>
              <a:chOff x="3524064" y="5813481"/>
              <a:chExt cx="5815686" cy="363482"/>
            </a:xfrm>
            <a:solidFill>
              <a:schemeClr val="accent1"/>
            </a:solidFill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8A104C0-E2B8-43F3-B24A-CD4FA60ED749}"/>
                  </a:ext>
                </a:extLst>
              </p:cNvPr>
              <p:cNvSpPr/>
              <p:nvPr/>
            </p:nvSpPr>
            <p:spPr>
              <a:xfrm>
                <a:off x="6431909" y="5813481"/>
                <a:ext cx="726960" cy="363482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0E33103-A4A0-4915-9107-6E8CC20E5569}"/>
                  </a:ext>
                </a:extLst>
              </p:cNvPr>
              <p:cNvSpPr/>
              <p:nvPr/>
            </p:nvSpPr>
            <p:spPr>
              <a:xfrm>
                <a:off x="7158870" y="5813481"/>
                <a:ext cx="726960" cy="363482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F63647-7320-4E09-802E-0CAFD46558C0}"/>
                  </a:ext>
                </a:extLst>
              </p:cNvPr>
              <p:cNvSpPr/>
              <p:nvPr/>
            </p:nvSpPr>
            <p:spPr>
              <a:xfrm>
                <a:off x="7885830" y="5813481"/>
                <a:ext cx="726960" cy="363482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C8817CC-2FB5-4A81-8C22-C2F2838B3432}"/>
                  </a:ext>
                </a:extLst>
              </p:cNvPr>
              <p:cNvSpPr/>
              <p:nvPr/>
            </p:nvSpPr>
            <p:spPr>
              <a:xfrm>
                <a:off x="8612792" y="5813481"/>
                <a:ext cx="726958" cy="363482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9AFABA6-A123-4B9C-93BE-46DC8370B929}"/>
                  </a:ext>
                </a:extLst>
              </p:cNvPr>
              <p:cNvSpPr/>
              <p:nvPr/>
            </p:nvSpPr>
            <p:spPr>
              <a:xfrm>
                <a:off x="3524064" y="5813481"/>
                <a:ext cx="726961" cy="363482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F9DB77A-3D64-4EA3-98BF-D2E5AB0070F4}"/>
                  </a:ext>
                </a:extLst>
              </p:cNvPr>
              <p:cNvSpPr/>
              <p:nvPr/>
            </p:nvSpPr>
            <p:spPr>
              <a:xfrm>
                <a:off x="4251025" y="5813481"/>
                <a:ext cx="726961" cy="363482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029B2A-28AF-455B-A94E-1BF27B6EF205}"/>
                  </a:ext>
                </a:extLst>
              </p:cNvPr>
              <p:cNvSpPr/>
              <p:nvPr/>
            </p:nvSpPr>
            <p:spPr>
              <a:xfrm>
                <a:off x="4977986" y="5813481"/>
                <a:ext cx="726961" cy="363482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74AF072-C258-4C2E-B393-4BB4309B8A46}"/>
                  </a:ext>
                </a:extLst>
              </p:cNvPr>
              <p:cNvSpPr/>
              <p:nvPr/>
            </p:nvSpPr>
            <p:spPr>
              <a:xfrm>
                <a:off x="5704947" y="5813481"/>
                <a:ext cx="726961" cy="363482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FCA911E-1A98-4F33-8D3D-74F656DC96CD}"/>
                </a:ext>
              </a:extLst>
            </p:cNvPr>
            <p:cNvGrpSpPr/>
            <p:nvPr/>
          </p:nvGrpSpPr>
          <p:grpSpPr>
            <a:xfrm>
              <a:off x="3524062" y="5339453"/>
              <a:ext cx="5815688" cy="363482"/>
              <a:chOff x="3524062" y="5339453"/>
              <a:chExt cx="5815688" cy="36348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3E5FC20-3181-4DB1-B163-3DB0C218C037}"/>
                  </a:ext>
                </a:extLst>
              </p:cNvPr>
              <p:cNvSpPr/>
              <p:nvPr/>
            </p:nvSpPr>
            <p:spPr>
              <a:xfrm>
                <a:off x="6431907" y="5339453"/>
                <a:ext cx="363481" cy="36348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7BF6DFB-9D2A-47A0-97A2-5F53EB640058}"/>
                  </a:ext>
                </a:extLst>
              </p:cNvPr>
              <p:cNvSpPr/>
              <p:nvPr/>
            </p:nvSpPr>
            <p:spPr>
              <a:xfrm>
                <a:off x="6795387" y="5339453"/>
                <a:ext cx="363481" cy="36348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2AFA630-8E4E-4D89-BBA4-848EC183CE61}"/>
                  </a:ext>
                </a:extLst>
              </p:cNvPr>
              <p:cNvSpPr/>
              <p:nvPr/>
            </p:nvSpPr>
            <p:spPr>
              <a:xfrm>
                <a:off x="7158868" y="5339453"/>
                <a:ext cx="363481" cy="36348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ABFAC9A-6722-4BE8-A0BD-D0A44893C30B}"/>
                  </a:ext>
                </a:extLst>
              </p:cNvPr>
              <p:cNvSpPr/>
              <p:nvPr/>
            </p:nvSpPr>
            <p:spPr>
              <a:xfrm>
                <a:off x="7522348" y="5339453"/>
                <a:ext cx="363481" cy="36348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A7CBAD0-8F02-42DF-BC4F-1D7C9EF04754}"/>
                  </a:ext>
                </a:extLst>
              </p:cNvPr>
              <p:cNvSpPr/>
              <p:nvPr/>
            </p:nvSpPr>
            <p:spPr>
              <a:xfrm>
                <a:off x="7885828" y="5339453"/>
                <a:ext cx="363481" cy="36348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1376E6C-0627-4D0E-8470-DA05BBA244B3}"/>
                  </a:ext>
                </a:extLst>
              </p:cNvPr>
              <p:cNvSpPr/>
              <p:nvPr/>
            </p:nvSpPr>
            <p:spPr>
              <a:xfrm>
                <a:off x="8249309" y="5339453"/>
                <a:ext cx="363481" cy="36348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1EEE309-84BD-4EA5-8C7D-40DB002D4BA5}"/>
                  </a:ext>
                </a:extLst>
              </p:cNvPr>
              <p:cNvSpPr/>
              <p:nvPr/>
            </p:nvSpPr>
            <p:spPr>
              <a:xfrm>
                <a:off x="8612790" y="5339453"/>
                <a:ext cx="363481" cy="36348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A421EA7-C8F2-46E6-8FE4-0F2C6EBC534F}"/>
                  </a:ext>
                </a:extLst>
              </p:cNvPr>
              <p:cNvSpPr/>
              <p:nvPr/>
            </p:nvSpPr>
            <p:spPr>
              <a:xfrm>
                <a:off x="8976269" y="5339453"/>
                <a:ext cx="363481" cy="36348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EB53CDB-4499-43E9-8592-5EA91CD492D2}"/>
                  </a:ext>
                </a:extLst>
              </p:cNvPr>
              <p:cNvSpPr/>
              <p:nvPr/>
            </p:nvSpPr>
            <p:spPr>
              <a:xfrm>
                <a:off x="3524062" y="5339453"/>
                <a:ext cx="363481" cy="363482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3FE4AC5-4ACA-4BC3-AFC0-8B40FF49C6F8}"/>
                  </a:ext>
                </a:extLst>
              </p:cNvPr>
              <p:cNvSpPr/>
              <p:nvPr/>
            </p:nvSpPr>
            <p:spPr>
              <a:xfrm>
                <a:off x="3887543" y="5339453"/>
                <a:ext cx="363481" cy="363482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DB60D9D-4B43-4D98-A43B-4F831994BC05}"/>
                  </a:ext>
                </a:extLst>
              </p:cNvPr>
              <p:cNvSpPr/>
              <p:nvPr/>
            </p:nvSpPr>
            <p:spPr>
              <a:xfrm>
                <a:off x="4251023" y="5339453"/>
                <a:ext cx="363481" cy="363482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B6F84D9-942F-43C2-84B8-3D9158FA8671}"/>
                  </a:ext>
                </a:extLst>
              </p:cNvPr>
              <p:cNvSpPr/>
              <p:nvPr/>
            </p:nvSpPr>
            <p:spPr>
              <a:xfrm>
                <a:off x="4614503" y="5339453"/>
                <a:ext cx="363481" cy="363482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5EB80C19-BA51-45B4-B14E-B0EC273E3FDB}"/>
                  </a:ext>
                </a:extLst>
              </p:cNvPr>
              <p:cNvSpPr/>
              <p:nvPr/>
            </p:nvSpPr>
            <p:spPr>
              <a:xfrm>
                <a:off x="4977984" y="5339453"/>
                <a:ext cx="363481" cy="363482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D5AA4035-3D1E-46CF-809D-665EBAEA1289}"/>
                  </a:ext>
                </a:extLst>
              </p:cNvPr>
              <p:cNvSpPr/>
              <p:nvPr/>
            </p:nvSpPr>
            <p:spPr>
              <a:xfrm>
                <a:off x="5341464" y="5339453"/>
                <a:ext cx="363481" cy="363482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F92BEAF-2845-44B7-A1D4-0085EF2E73AE}"/>
                  </a:ext>
                </a:extLst>
              </p:cNvPr>
              <p:cNvSpPr/>
              <p:nvPr/>
            </p:nvSpPr>
            <p:spPr>
              <a:xfrm>
                <a:off x="5704945" y="5339453"/>
                <a:ext cx="363481" cy="363482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F2EB0AD-39B1-48C0-A2D2-4EBED0E34FB0}"/>
                  </a:ext>
                </a:extLst>
              </p:cNvPr>
              <p:cNvSpPr/>
              <p:nvPr/>
            </p:nvSpPr>
            <p:spPr>
              <a:xfrm>
                <a:off x="6068425" y="5339453"/>
                <a:ext cx="363481" cy="363482"/>
              </a:xfrm>
              <a:prstGeom prst="rect">
                <a:avLst/>
              </a:prstGeom>
              <a:solidFill>
                <a:schemeClr val="bg1">
                  <a:lumMod val="95000"/>
                  <a:lumOff val="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BE1B97B-45EE-42E4-BAFC-22DD3E59D162}"/>
                </a:ext>
              </a:extLst>
            </p:cNvPr>
            <p:cNvSpPr txBox="1"/>
            <p:nvPr/>
          </p:nvSpPr>
          <p:spPr>
            <a:xfrm>
              <a:off x="1684518" y="4865426"/>
              <a:ext cx="183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16b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CF33ED-7D87-4BD1-9135-8FD3888E805F}"/>
                </a:ext>
              </a:extLst>
            </p:cNvPr>
            <p:cNvSpPr txBox="1"/>
            <p:nvPr/>
          </p:nvSpPr>
          <p:spPr>
            <a:xfrm>
              <a:off x="1673973" y="5333603"/>
              <a:ext cx="183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8b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7D65463-1191-4028-91D1-C71029EE4118}"/>
                </a:ext>
              </a:extLst>
            </p:cNvPr>
            <p:cNvSpPr txBox="1"/>
            <p:nvPr/>
          </p:nvSpPr>
          <p:spPr>
            <a:xfrm>
              <a:off x="1673973" y="5813481"/>
              <a:ext cx="183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8h</a:t>
              </a:r>
              <a:endParaRPr lang="ko-KR" alt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17D200E-7E54-4276-B397-85E76310BA56}"/>
              </a:ext>
            </a:extLst>
          </p:cNvPr>
          <p:cNvSpPr txBox="1"/>
          <p:nvPr/>
        </p:nvSpPr>
        <p:spPr>
          <a:xfrm>
            <a:off x="1968650" y="6314392"/>
            <a:ext cx="710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igure 10. </a:t>
            </a:r>
            <a:r>
              <a:rPr lang="en-US" altLang="ko-KR" dirty="0">
                <a:solidFill>
                  <a:schemeClr val="accent4"/>
                </a:solidFill>
              </a:rPr>
              <a:t>S</a:t>
            </a:r>
            <a:r>
              <a:rPr lang="en-US" altLang="ko-KR" dirty="0"/>
              <a:t>tate of vector registers according to arrangement specifier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26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6A393A-FFC3-4B2B-A865-BCC8A65A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DF154-0658-44BE-910D-D93C6D5B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구현 환경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Machine: Apple iPad Pro Gen. 5 with Apple M1 chip (3.2GHz)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Framework: </a:t>
            </a:r>
            <a:r>
              <a:rPr lang="en-US" altLang="ko-KR" dirty="0" err="1"/>
              <a:t>Xcode</a:t>
            </a:r>
            <a:r>
              <a:rPr lang="en-US" altLang="ko-KR" dirty="0"/>
              <a:t> Integrated Development Environment 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Compiler: LLVM compiler with </a:t>
            </a:r>
            <a:r>
              <a:rPr lang="en-US" altLang="ko-KR" b="1" dirty="0">
                <a:solidFill>
                  <a:schemeClr val="accent4"/>
                </a:solidFill>
              </a:rPr>
              <a:t>–O3(fastest) </a:t>
            </a:r>
            <a:r>
              <a:rPr lang="en-US" altLang="ko-KR" dirty="0"/>
              <a:t>option</a:t>
            </a:r>
          </a:p>
          <a:p>
            <a:pPr>
              <a:lnSpc>
                <a:spcPct val="90000"/>
              </a:lnSpc>
            </a:pPr>
            <a:endParaRPr lang="en-US" altLang="ko-KR"/>
          </a:p>
          <a:p>
            <a:pPr>
              <a:lnSpc>
                <a:spcPct val="90000"/>
              </a:lnSpc>
            </a:pPr>
            <a:r>
              <a:rPr lang="ko-KR" altLang="en-US"/>
              <a:t>평가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곱셈기를 분리한 다음 기존 곱셈기와 제안하는 </a:t>
            </a:r>
            <a:r>
              <a:rPr lang="ko-KR" altLang="en-US" b="1" dirty="0">
                <a:solidFill>
                  <a:schemeClr val="accent4"/>
                </a:solidFill>
              </a:rPr>
              <a:t>곱셈기의 성능 평가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GF(16), GF(256) </a:t>
            </a:r>
            <a:r>
              <a:rPr lang="ko-KR" altLang="en-US" dirty="0"/>
              <a:t>곱셈기를 별개로 비교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총 </a:t>
            </a:r>
            <a:r>
              <a:rPr lang="en-US" altLang="ko-KR" b="1" dirty="0">
                <a:solidFill>
                  <a:schemeClr val="accent4"/>
                </a:solidFill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개</a:t>
            </a:r>
            <a:r>
              <a:rPr lang="ko-KR" altLang="en-US" dirty="0">
                <a:sym typeface="Wingdings" panose="05000000000000000000" pitchFamily="2" charset="2"/>
              </a:rPr>
              <a:t>의 비교 결과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r>
              <a:rPr lang="ko-KR" altLang="en-US" dirty="0"/>
              <a:t>곱셈기를 적용한 </a:t>
            </a:r>
            <a:r>
              <a:rPr lang="en-US" altLang="ko-KR" dirty="0"/>
              <a:t>Rainbow</a:t>
            </a:r>
            <a:r>
              <a:rPr lang="ko-KR" altLang="en-US" dirty="0"/>
              <a:t>와 기존 </a:t>
            </a:r>
            <a:r>
              <a:rPr lang="en-US" altLang="ko-KR" b="1" dirty="0">
                <a:solidFill>
                  <a:schemeClr val="accent4"/>
                </a:solidFill>
              </a:rPr>
              <a:t>Rainbow</a:t>
            </a:r>
            <a:r>
              <a:rPr lang="ko-KR" altLang="en-US" b="1" dirty="0">
                <a:solidFill>
                  <a:schemeClr val="accent4"/>
                </a:solidFill>
              </a:rPr>
              <a:t>의 성능 평가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ko-KR" dirty="0"/>
              <a:t>Rainbow</a:t>
            </a:r>
            <a:r>
              <a:rPr lang="ko-KR" altLang="en-US" dirty="0"/>
              <a:t>는 </a:t>
            </a:r>
            <a:r>
              <a:rPr lang="en-US" altLang="ko-KR" dirty="0"/>
              <a:t>I, III, V </a:t>
            </a:r>
            <a:r>
              <a:rPr lang="ko-KR" altLang="en-US" dirty="0"/>
              <a:t>레벨 별로 비교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Classic, Cyclic(CZ), Compressed </a:t>
            </a:r>
            <a:r>
              <a:rPr lang="ko-KR" altLang="en-US" dirty="0"/>
              <a:t>버전 별로 비교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Key scheduling, Signature, Verification </a:t>
            </a:r>
            <a:r>
              <a:rPr lang="ko-KR" altLang="en-US" dirty="0"/>
              <a:t>단계 별로 비교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b="1" dirty="0"/>
              <a:t>레벨 별</a:t>
            </a:r>
            <a:r>
              <a:rPr lang="en-US" altLang="ko-KR" b="1" dirty="0"/>
              <a:t>, </a:t>
            </a:r>
            <a:r>
              <a:rPr lang="ko-KR" altLang="en-US" b="1" dirty="0"/>
              <a:t>버전 별</a:t>
            </a:r>
            <a:r>
              <a:rPr lang="en-US" altLang="ko-KR" b="1" dirty="0"/>
              <a:t>, </a:t>
            </a:r>
            <a:r>
              <a:rPr lang="ko-KR" altLang="en-US" b="1" dirty="0"/>
              <a:t>상황 별로 비교 진행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accent4"/>
                </a:solidFill>
              </a:rPr>
              <a:t>총 </a:t>
            </a:r>
            <a:r>
              <a:rPr lang="en-US" altLang="ko-KR" b="1" dirty="0">
                <a:solidFill>
                  <a:schemeClr val="accent4"/>
                </a:solidFill>
              </a:rPr>
              <a:t>27</a:t>
            </a:r>
            <a:r>
              <a:rPr lang="ko-KR" altLang="en-US" b="1" dirty="0">
                <a:solidFill>
                  <a:schemeClr val="accent4"/>
                </a:solidFill>
              </a:rPr>
              <a:t>개</a:t>
            </a:r>
            <a:r>
              <a:rPr lang="ko-KR" altLang="en-US" dirty="0"/>
              <a:t>의 비교 결과</a:t>
            </a:r>
            <a:endParaRPr lang="en-US" altLang="ko-KR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05D3B9D-A22F-45AB-ACD9-23D4B13D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E</a:t>
            </a:r>
            <a:r>
              <a:rPr lang="en-US" altLang="ko-KR" dirty="0"/>
              <a:t>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636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70FAEC-3A50-434B-891A-E7AD6CB6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A88B06-F831-4DCE-B935-A33732B68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723745"/>
              </p:ext>
            </p:extLst>
          </p:nvPr>
        </p:nvGraphicFramePr>
        <p:xfrm>
          <a:off x="1509713" y="4606645"/>
          <a:ext cx="984408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1362">
                  <a:extLst>
                    <a:ext uri="{9D8B030D-6E8A-4147-A177-3AD203B41FA5}">
                      <a16:colId xmlns:a16="http://schemas.microsoft.com/office/drawing/2014/main" val="2584745796"/>
                    </a:ext>
                  </a:extLst>
                </a:gridCol>
                <a:gridCol w="3281362">
                  <a:extLst>
                    <a:ext uri="{9D8B030D-6E8A-4147-A177-3AD203B41FA5}">
                      <a16:colId xmlns:a16="http://schemas.microsoft.com/office/drawing/2014/main" val="1101372327"/>
                    </a:ext>
                  </a:extLst>
                </a:gridCol>
                <a:gridCol w="3281362">
                  <a:extLst>
                    <a:ext uri="{9D8B030D-6E8A-4147-A177-3AD203B41FA5}">
                      <a16:colId xmlns:a16="http://schemas.microsoft.com/office/drawing/2014/main" val="226886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Algorithm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GF(16) multiplier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GF(256) multiplier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Previous 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16,557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2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This work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40445"/>
                  </a:ext>
                </a:extLst>
              </a:tr>
            </a:tbl>
          </a:graphicData>
        </a:graphic>
      </p:graphicFrame>
      <p:sp>
        <p:nvSpPr>
          <p:cNvPr id="7" name="제목 5">
            <a:extLst>
              <a:ext uri="{FF2B5EF4-FFF2-40B4-BE49-F238E27FC236}">
                <a16:creationId xmlns:a16="http://schemas.microsoft.com/office/drawing/2014/main" id="{992BC26A-0FCB-4E13-8A0F-BECF5780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2996"/>
          </a:xfrm>
        </p:spPr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E</a:t>
            </a:r>
            <a:r>
              <a:rPr lang="en-US" altLang="ko-KR" dirty="0"/>
              <a:t>valuation</a:t>
            </a: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C70CF666-779B-4E69-8D70-5271AD05EFB8}"/>
              </a:ext>
            </a:extLst>
          </p:cNvPr>
          <p:cNvSpPr txBox="1">
            <a:spLocks/>
          </p:cNvSpPr>
          <p:nvPr/>
        </p:nvSpPr>
        <p:spPr>
          <a:xfrm>
            <a:off x="1510018" y="1325091"/>
            <a:ext cx="9843781" cy="4851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곱셈기를 </a:t>
            </a:r>
            <a:r>
              <a:rPr lang="en-US" altLang="ko-KR" dirty="0"/>
              <a:t>1,000,000</a:t>
            </a:r>
            <a:r>
              <a:rPr lang="ko-KR" altLang="en-US" dirty="0"/>
              <a:t>회 가동한 값의 평균 값을 사용</a:t>
            </a:r>
            <a:r>
              <a:rPr lang="en-US" altLang="ko-KR" dirty="0"/>
              <a:t>, </a:t>
            </a:r>
            <a:r>
              <a:rPr lang="ko-KR" altLang="en-US" dirty="0"/>
              <a:t>결과는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3]</a:t>
            </a:r>
            <a:r>
              <a:rPr lang="ko-KR" altLang="en-US" dirty="0"/>
              <a:t>과 동일</a:t>
            </a:r>
            <a:endParaRPr lang="en-US" altLang="ko-KR" dirty="0"/>
          </a:p>
          <a:p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곱셈기는 </a:t>
            </a:r>
            <a:r>
              <a:rPr lang="en-US" altLang="ko-KR" dirty="0"/>
              <a:t>355 / 16,557 clock cycles </a:t>
            </a:r>
            <a:r>
              <a:rPr lang="ko-KR" altLang="en-US" dirty="0"/>
              <a:t>소요</a:t>
            </a:r>
            <a:endParaRPr lang="en-US" altLang="ko-KR" dirty="0"/>
          </a:p>
          <a:p>
            <a:r>
              <a:rPr lang="ko-KR" altLang="en-US" dirty="0"/>
              <a:t>제안하는 곱셈기는 </a:t>
            </a:r>
            <a:r>
              <a:rPr lang="en-US" altLang="ko-KR" b="1" dirty="0">
                <a:solidFill>
                  <a:schemeClr val="accent4"/>
                </a:solidFill>
              </a:rPr>
              <a:t>58 / 99 clock cycles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endParaRPr lang="en-US" altLang="ko-KR" dirty="0"/>
          </a:p>
          <a:p>
            <a:r>
              <a:rPr lang="ko-KR" altLang="en-US" dirty="0"/>
              <a:t>제안하는</a:t>
            </a:r>
            <a:r>
              <a:rPr lang="en-US" altLang="ko-KR" dirty="0"/>
              <a:t> </a:t>
            </a:r>
            <a:r>
              <a:rPr lang="ko-KR" altLang="en-US" dirty="0"/>
              <a:t>기법은 기존에 비해 </a:t>
            </a:r>
            <a:r>
              <a:rPr lang="en-US" altLang="ko-KR" b="1" dirty="0">
                <a:solidFill>
                  <a:schemeClr val="accent4"/>
                </a:solidFill>
              </a:rPr>
              <a:t>6.12 / 167.2</a:t>
            </a:r>
            <a:r>
              <a:rPr lang="ko-KR" altLang="en-US" b="1" dirty="0">
                <a:solidFill>
                  <a:schemeClr val="accent4"/>
                </a:solidFill>
              </a:rPr>
              <a:t>배의 성능</a:t>
            </a:r>
            <a:r>
              <a:rPr lang="ko-KR" altLang="en-US" dirty="0"/>
              <a:t>을 지님</a:t>
            </a:r>
            <a:endParaRPr lang="en-US" altLang="ko-KR" dirty="0"/>
          </a:p>
          <a:p>
            <a:r>
              <a:rPr lang="ko-KR" altLang="en-US" dirty="0"/>
              <a:t>성능 격차의 요인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변수를 </a:t>
            </a:r>
            <a:r>
              <a:rPr lang="ko-KR" altLang="en-US" b="1" dirty="0">
                <a:solidFill>
                  <a:schemeClr val="accent4"/>
                </a:solidFill>
              </a:rPr>
              <a:t>분리</a:t>
            </a:r>
            <a:r>
              <a:rPr lang="ko-KR" altLang="en-US" dirty="0"/>
              <a:t>하는데 들어가는 </a:t>
            </a:r>
            <a:r>
              <a:rPr lang="ko-KR" altLang="en-US" b="1" dirty="0">
                <a:solidFill>
                  <a:schemeClr val="accent4"/>
                </a:solidFill>
              </a:rPr>
              <a:t>시간 단축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914400" lvl="1" indent="-457200">
              <a:buAutoNum type="arabicPeriod"/>
            </a:pPr>
            <a:r>
              <a:rPr lang="ko-KR" altLang="en-US" dirty="0"/>
              <a:t>곱셈을 진행하는데 요구하는 </a:t>
            </a:r>
            <a:r>
              <a:rPr lang="ko-KR" altLang="en-US" b="1" dirty="0">
                <a:solidFill>
                  <a:schemeClr val="accent4"/>
                </a:solidFill>
              </a:rPr>
              <a:t>단계 축소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914400" lvl="1" indent="-457200">
              <a:buAutoNum type="arabicPeriod"/>
            </a:pPr>
            <a:r>
              <a:rPr lang="ko-KR" altLang="en-US" dirty="0"/>
              <a:t>병렬 연산을 사용하여 </a:t>
            </a:r>
            <a:r>
              <a:rPr lang="ko-KR" altLang="en-US" b="1" dirty="0">
                <a:solidFill>
                  <a:schemeClr val="accent4"/>
                </a:solidFill>
              </a:rPr>
              <a:t>다수 데이터 처리</a:t>
            </a:r>
            <a:endParaRPr lang="en-US" altLang="ko-KR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38E32-7119-4262-8B7D-1C40C4B80F36}"/>
              </a:ext>
            </a:extLst>
          </p:cNvPr>
          <p:cNvSpPr txBox="1"/>
          <p:nvPr/>
        </p:nvSpPr>
        <p:spPr>
          <a:xfrm>
            <a:off x="2753958" y="5735243"/>
            <a:ext cx="668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T</a:t>
            </a:r>
            <a:r>
              <a:rPr lang="en-US" altLang="ko-KR" dirty="0"/>
              <a:t>able 3. </a:t>
            </a:r>
            <a:r>
              <a:rPr lang="en-US" altLang="ko-KR" dirty="0">
                <a:solidFill>
                  <a:schemeClr val="accent4"/>
                </a:solidFill>
              </a:rPr>
              <a:t>E</a:t>
            </a:r>
            <a:r>
              <a:rPr lang="en-US" altLang="ko-KR" dirty="0"/>
              <a:t>valuation results of multiplier (unit: clock cycles)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76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65FD82-0ABD-4CC3-AB9F-4C9AB82E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302EC5-0741-4655-910F-9343A20B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Rainbow signature</a:t>
            </a:r>
            <a:r>
              <a:rPr lang="ko-KR" altLang="en-US" dirty="0"/>
              <a:t>를 비교</a:t>
            </a:r>
            <a:r>
              <a:rPr lang="en-US" altLang="ko-KR" dirty="0"/>
              <a:t>, </a:t>
            </a:r>
            <a:r>
              <a:rPr lang="ko-KR" altLang="en-US" dirty="0"/>
              <a:t>결과는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4]</a:t>
            </a:r>
            <a:r>
              <a:rPr lang="ko-KR" altLang="en-US" dirty="0"/>
              <a:t>와 동일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Rainbow</a:t>
            </a:r>
            <a:r>
              <a:rPr lang="ko-KR" altLang="en-US" dirty="0"/>
              <a:t>는 </a:t>
            </a:r>
            <a:r>
              <a:rPr lang="en-US" altLang="ko-KR" dirty="0"/>
              <a:t>300</a:t>
            </a:r>
            <a:r>
              <a:rPr lang="ko-KR" altLang="en-US" dirty="0"/>
              <a:t>회 가동한 값의 평균을 사용</a:t>
            </a:r>
            <a:endParaRPr lang="en-US" altLang="ko-KR" dirty="0"/>
          </a:p>
          <a:p>
            <a:pPr lvl="1"/>
            <a:r>
              <a:rPr lang="ko-KR" altLang="en-US" dirty="0"/>
              <a:t>제안하는 기법의 </a:t>
            </a:r>
            <a:r>
              <a:rPr lang="en-US" altLang="ko-KR" dirty="0"/>
              <a:t>Rainbow</a:t>
            </a:r>
            <a:r>
              <a:rPr lang="ko-KR" altLang="en-US" dirty="0"/>
              <a:t>는 </a:t>
            </a:r>
            <a:r>
              <a:rPr lang="en-US" altLang="ko-KR" dirty="0"/>
              <a:t>10,000</a:t>
            </a:r>
            <a:r>
              <a:rPr lang="ko-KR" altLang="en-US" dirty="0"/>
              <a:t>회 가동한 값의 평균을 사용</a:t>
            </a:r>
            <a:endParaRPr lang="en-US" altLang="ko-KR" dirty="0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B08AB0AA-4794-49CA-B5C4-725A1935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2996"/>
          </a:xfrm>
        </p:spPr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E</a:t>
            </a:r>
            <a:r>
              <a:rPr lang="en-US" altLang="ko-KR" dirty="0"/>
              <a:t>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1BA6E7-7D19-45A4-AE06-461F1D8BD9EB}"/>
                  </a:ext>
                </a:extLst>
              </p:cNvPr>
              <p:cNvSpPr txBox="1"/>
              <p:nvPr/>
            </p:nvSpPr>
            <p:spPr>
              <a:xfrm>
                <a:off x="1510017" y="6485777"/>
                <a:ext cx="9843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4"/>
                    </a:solidFill>
                  </a:rPr>
                  <a:t>T</a:t>
                </a:r>
                <a:r>
                  <a:rPr lang="en-US" altLang="ko-KR" dirty="0"/>
                  <a:t>able 4. 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P</a:t>
                </a:r>
                <a:r>
                  <a:rPr lang="en-US" altLang="ko-KR" dirty="0"/>
                  <a:t>erformance measurement results table of Rainbow signature (unit: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10</a:t>
                </a:r>
                <a:r>
                  <a:rPr lang="en-US" altLang="ko-KR" baseline="30000" dirty="0"/>
                  <a:t>6</a:t>
                </a:r>
                <a:r>
                  <a:rPr lang="en-US" altLang="ko-KR" dirty="0"/>
                  <a:t> clock cycles)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1BA6E7-7D19-45A4-AE06-461F1D8B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17" y="6485777"/>
                <a:ext cx="9843782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F0B2CC87-4994-4593-B58C-6A22391F7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46553"/>
              </p:ext>
            </p:extLst>
          </p:nvPr>
        </p:nvGraphicFramePr>
        <p:xfrm>
          <a:off x="1689792" y="2583252"/>
          <a:ext cx="9484232" cy="371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2973452246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3505784864"/>
                    </a:ext>
                  </a:extLst>
                </a:gridCol>
                <a:gridCol w="1505267">
                  <a:extLst>
                    <a:ext uri="{9D8B030D-6E8A-4147-A177-3AD203B41FA5}">
                      <a16:colId xmlns:a16="http://schemas.microsoft.com/office/drawing/2014/main" val="4117843838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194019088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4256365617"/>
                    </a:ext>
                  </a:extLst>
                </a:gridCol>
                <a:gridCol w="1505267">
                  <a:extLst>
                    <a:ext uri="{9D8B030D-6E8A-4147-A177-3AD203B41FA5}">
                      <a16:colId xmlns:a16="http://schemas.microsoft.com/office/drawing/2014/main" val="1064594466"/>
                    </a:ext>
                  </a:extLst>
                </a:gridCol>
                <a:gridCol w="1077722">
                  <a:extLst>
                    <a:ext uri="{9D8B030D-6E8A-4147-A177-3AD203B41FA5}">
                      <a16:colId xmlns:a16="http://schemas.microsoft.com/office/drawing/2014/main" val="3118069630"/>
                    </a:ext>
                  </a:extLst>
                </a:gridCol>
                <a:gridCol w="1256411">
                  <a:extLst>
                    <a:ext uri="{9D8B030D-6E8A-4147-A177-3AD203B41FA5}">
                      <a16:colId xmlns:a16="http://schemas.microsoft.com/office/drawing/2014/main" val="2926647873"/>
                    </a:ext>
                  </a:extLst>
                </a:gridCol>
              </a:tblGrid>
              <a:tr h="2445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Level</a:t>
                      </a:r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Algorithm</a:t>
                      </a:r>
                      <a:endParaRPr lang="ko-KR" alt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Previous work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This work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00220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Key scheduling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Signature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Verification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Key scheduling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Signature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Verification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29625"/>
                  </a:ext>
                </a:extLst>
              </a:tr>
              <a:tr h="2241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625938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Cyclic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281.76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4716166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Compressed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281.79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127.71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9387881"/>
                  </a:ext>
                </a:extLst>
              </a:tr>
              <a:tr h="2241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III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88.13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0801464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Cyclic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83.74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550572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Compressed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83.71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75.36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1257546"/>
                  </a:ext>
                </a:extLst>
              </a:tr>
              <a:tr h="2241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8,830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61.12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530.14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610881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Cyclic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10,140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61.12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186.66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561.18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127.17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123383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Compressed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10,140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4,850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186.88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561.06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279.94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127.14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19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9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65FD82-0ABD-4CC3-AB9F-4C9AB82E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94302EC5-0741-4655-910F-9343A20B3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0018" y="157316"/>
                <a:ext cx="9843781" cy="4851872"/>
              </a:xfrm>
            </p:spPr>
            <p:txBody>
              <a:bodyPr/>
              <a:lstStyle/>
              <a:p>
                <a:r>
                  <a:rPr lang="ko-KR" altLang="en-US" dirty="0"/>
                  <a:t>기존 </a:t>
                </a:r>
                <a:r>
                  <a:rPr lang="en-US" altLang="ko-KR" dirty="0"/>
                  <a:t>Rainbow</a:t>
                </a:r>
                <a:r>
                  <a:rPr lang="ko-KR" altLang="en-US" dirty="0"/>
                  <a:t>에 비해 다양한 성능 차이를 보여줌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Rainbow I: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1.35 (Cyclic verification, Compressed verification)</a:t>
                </a:r>
                <a:br>
                  <a:rPr lang="en-US" altLang="ko-KR" dirty="0"/>
                </a:br>
                <a:r>
                  <a:rPr lang="en-US" altLang="ko-KR" dirty="0"/>
                  <a:t>		    ~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>
                    <a:solidFill>
                      <a:schemeClr val="accent4"/>
                    </a:solidFill>
                  </a:rPr>
                  <a:t>51.6 (Classic verification)</a:t>
                </a:r>
              </a:p>
              <a:p>
                <a:pPr lvl="1"/>
                <a:r>
                  <a:rPr lang="en-US" altLang="ko-KR" dirty="0"/>
                  <a:t>Rainbow III: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1.37 (Cyclic verification, Compressed verification)</a:t>
                </a:r>
                <a:br>
                  <a:rPr lang="en-US" altLang="ko-KR" dirty="0"/>
                </a:br>
                <a:r>
                  <a:rPr lang="en-US" altLang="ko-KR" dirty="0"/>
                  <a:t>		    ~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>
                    <a:solidFill>
                      <a:schemeClr val="accent4"/>
                    </a:solidFill>
                  </a:rPr>
                  <a:t>38.10 (Compressed key scheduling)</a:t>
                </a:r>
                <a:endParaRPr lang="en-US" altLang="ko-KR" b="1" dirty="0"/>
              </a:p>
              <a:p>
                <a:pPr lvl="1"/>
                <a:r>
                  <a:rPr lang="en-US" altLang="ko-KR" dirty="0"/>
                  <a:t>Rainbow V: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1.47 (Cyclic verification, Compressed verification)</a:t>
                </a:r>
                <a:br>
                  <a:rPr lang="en-US" altLang="ko-KR" dirty="0"/>
                </a:br>
                <a:r>
                  <a:rPr lang="en-US" altLang="ko-KR" dirty="0"/>
                  <a:t>		    ~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b="1" dirty="0">
                    <a:solidFill>
                      <a:schemeClr val="accent4"/>
                    </a:solidFill>
                  </a:rPr>
                  <a:t>28.85 (Classic signature)</a:t>
                </a:r>
                <a:endParaRPr lang="en-US" altLang="ko-KR" b="1" dirty="0"/>
              </a:p>
              <a:p>
                <a:r>
                  <a:rPr lang="ko-KR" altLang="en-US" b="1" dirty="0">
                    <a:solidFill>
                      <a:schemeClr val="accent4"/>
                    </a:solidFill>
                  </a:rPr>
                  <a:t>최소 </a:t>
                </a:r>
                <a:r>
                  <a:rPr lang="en-US" altLang="ko-KR" b="1" dirty="0">
                    <a:solidFill>
                      <a:schemeClr val="accent4"/>
                    </a:solidFill>
                  </a:rPr>
                  <a:t>1.35</a:t>
                </a:r>
                <a:r>
                  <a:rPr lang="ko-KR" altLang="en-US" b="1" dirty="0">
                    <a:solidFill>
                      <a:schemeClr val="accent4"/>
                    </a:solidFill>
                  </a:rPr>
                  <a:t>배에서 최대 </a:t>
                </a:r>
                <a:r>
                  <a:rPr lang="en-US" altLang="ko-KR" b="1" dirty="0">
                    <a:solidFill>
                      <a:schemeClr val="accent4"/>
                    </a:solidFill>
                  </a:rPr>
                  <a:t>51.6</a:t>
                </a:r>
                <a:r>
                  <a:rPr lang="ko-KR" altLang="en-US" b="1" dirty="0">
                    <a:solidFill>
                      <a:schemeClr val="accent4"/>
                    </a:solidFill>
                  </a:rPr>
                  <a:t>배의 성능 향상 제공</a:t>
                </a:r>
                <a:endParaRPr lang="en-US" altLang="ko-KR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94302EC5-0741-4655-910F-9343A20B3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0018" y="157316"/>
                <a:ext cx="9843781" cy="4851872"/>
              </a:xfrm>
              <a:blipFill>
                <a:blip r:embed="rId2"/>
                <a:stretch>
                  <a:fillRect l="-867" t="-2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5D629E9-D065-493F-80AF-3E80CBD2C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0030"/>
              </p:ext>
            </p:extLst>
          </p:nvPr>
        </p:nvGraphicFramePr>
        <p:xfrm>
          <a:off x="1689792" y="2583252"/>
          <a:ext cx="9484232" cy="3718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2973452246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3505784864"/>
                    </a:ext>
                  </a:extLst>
                </a:gridCol>
                <a:gridCol w="1505267">
                  <a:extLst>
                    <a:ext uri="{9D8B030D-6E8A-4147-A177-3AD203B41FA5}">
                      <a16:colId xmlns:a16="http://schemas.microsoft.com/office/drawing/2014/main" val="4117843838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194019088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4256365617"/>
                    </a:ext>
                  </a:extLst>
                </a:gridCol>
                <a:gridCol w="1505267">
                  <a:extLst>
                    <a:ext uri="{9D8B030D-6E8A-4147-A177-3AD203B41FA5}">
                      <a16:colId xmlns:a16="http://schemas.microsoft.com/office/drawing/2014/main" val="1064594466"/>
                    </a:ext>
                  </a:extLst>
                </a:gridCol>
                <a:gridCol w="1077722">
                  <a:extLst>
                    <a:ext uri="{9D8B030D-6E8A-4147-A177-3AD203B41FA5}">
                      <a16:colId xmlns:a16="http://schemas.microsoft.com/office/drawing/2014/main" val="3118069630"/>
                    </a:ext>
                  </a:extLst>
                </a:gridCol>
                <a:gridCol w="1256411">
                  <a:extLst>
                    <a:ext uri="{9D8B030D-6E8A-4147-A177-3AD203B41FA5}">
                      <a16:colId xmlns:a16="http://schemas.microsoft.com/office/drawing/2014/main" val="2926647873"/>
                    </a:ext>
                  </a:extLst>
                </a:gridCol>
              </a:tblGrid>
              <a:tr h="2445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Level</a:t>
                      </a:r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Algorithm</a:t>
                      </a:r>
                      <a:endParaRPr lang="ko-KR" altLang="en-US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Previous work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This work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00220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Key scheduling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Signature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Verification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Key scheduling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Signature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Verification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329625"/>
                  </a:ext>
                </a:extLst>
              </a:tr>
              <a:tr h="2241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625938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Cyclic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281.76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4716166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Compressed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281.79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127.71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9387881"/>
                  </a:ext>
                </a:extLst>
              </a:tr>
              <a:tr h="2241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III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88.13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0801464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Cyclic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83.74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3550572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Compressed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83.71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93.7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75.36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1257546"/>
                  </a:ext>
                </a:extLst>
              </a:tr>
              <a:tr h="2241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8,830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61.12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530.14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610881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Cyclic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10,140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61.12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186.66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561.18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127.17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123383"/>
                  </a:ext>
                </a:extLst>
              </a:tr>
              <a:tr h="2241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Compressed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10,140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4,850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186.88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561.06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279.94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127.14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01982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1BA6E7-7D19-45A4-AE06-461F1D8BD9EB}"/>
                  </a:ext>
                </a:extLst>
              </p:cNvPr>
              <p:cNvSpPr txBox="1"/>
              <p:nvPr/>
            </p:nvSpPr>
            <p:spPr>
              <a:xfrm>
                <a:off x="1510017" y="6485777"/>
                <a:ext cx="9843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4"/>
                    </a:solidFill>
                  </a:rPr>
                  <a:t>T</a:t>
                </a:r>
                <a:r>
                  <a:rPr lang="en-US" altLang="ko-KR" dirty="0"/>
                  <a:t>able 4. 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P</a:t>
                </a:r>
                <a:r>
                  <a:rPr lang="en-US" altLang="ko-KR" dirty="0"/>
                  <a:t>erformance measurement results table of Rainbow signature (unit: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10</a:t>
                </a:r>
                <a:r>
                  <a:rPr lang="en-US" altLang="ko-KR" baseline="30000" dirty="0"/>
                  <a:t>6</a:t>
                </a:r>
                <a:r>
                  <a:rPr lang="en-US" altLang="ko-KR" dirty="0"/>
                  <a:t> clock cycles)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1BA6E7-7D19-45A4-AE06-461F1D8B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17" y="6485777"/>
                <a:ext cx="9843782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32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2675C11-FB42-4DAF-BDFF-2453E925757C}"/>
              </a:ext>
            </a:extLst>
          </p:cNvPr>
          <p:cNvGrpSpPr/>
          <p:nvPr/>
        </p:nvGrpSpPr>
        <p:grpSpPr>
          <a:xfrm>
            <a:off x="4686300" y="746751"/>
            <a:ext cx="6196906" cy="1302208"/>
            <a:chOff x="5448300" y="888994"/>
            <a:chExt cx="6196906" cy="13022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8863EE-2B44-42B4-B8B6-6A97AA108731}"/>
                </a:ext>
              </a:extLst>
            </p:cNvPr>
            <p:cNvSpPr txBox="1"/>
            <p:nvPr/>
          </p:nvSpPr>
          <p:spPr>
            <a:xfrm>
              <a:off x="5448300" y="888994"/>
              <a:ext cx="61899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>
                  <a:solidFill>
                    <a:schemeClr val="accent4"/>
                  </a:solidFill>
                </a:rPr>
                <a:t>O</a:t>
              </a:r>
              <a:r>
                <a:rPr lang="en-US" altLang="ko-KR" sz="3600" dirty="0"/>
                <a:t>pening</a:t>
              </a:r>
              <a:endParaRPr lang="ko-KR" altLang="en-US" sz="3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25D6A7-8750-48A1-8DA5-CA9B737097BA}"/>
                </a:ext>
              </a:extLst>
            </p:cNvPr>
            <p:cNvSpPr txBox="1"/>
            <p:nvPr/>
          </p:nvSpPr>
          <p:spPr>
            <a:xfrm>
              <a:off x="5734050" y="1483316"/>
              <a:ext cx="5911156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dirty="0">
                  <a:solidFill>
                    <a:schemeClr val="accent4"/>
                  </a:solidFill>
                </a:rPr>
                <a:t>  </a:t>
              </a:r>
              <a:r>
                <a:rPr lang="en-US" altLang="ko-KR" sz="2000" dirty="0"/>
                <a:t>-</a:t>
              </a:r>
              <a:r>
                <a:rPr lang="en-US" altLang="ko-KR" sz="2000" dirty="0">
                  <a:solidFill>
                    <a:schemeClr val="accent4"/>
                  </a:solidFill>
                </a:rPr>
                <a:t> T</a:t>
              </a:r>
              <a:r>
                <a:rPr lang="en-US" altLang="ko-KR" sz="2000" dirty="0"/>
                <a:t>arget cipher</a:t>
              </a:r>
            </a:p>
            <a:p>
              <a:r>
                <a:rPr lang="en-US" altLang="ko-KR" sz="2000" dirty="0"/>
                <a:t>  - </a:t>
              </a:r>
              <a:r>
                <a:rPr lang="en-US" altLang="ko-KR" sz="2000" dirty="0">
                  <a:solidFill>
                    <a:schemeClr val="accent4"/>
                  </a:solidFill>
                </a:rPr>
                <a:t>T</a:t>
              </a:r>
              <a:r>
                <a:rPr lang="en-US" altLang="ko-KR" sz="2000" dirty="0"/>
                <a:t>arget environment </a:t>
              </a:r>
              <a:endParaRPr lang="ko-KR" altLang="en-US" sz="2000" dirty="0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629DFD-A437-401C-8878-086E90AC3D80}"/>
              </a:ext>
            </a:extLst>
          </p:cNvPr>
          <p:cNvCxnSpPr/>
          <p:nvPr/>
        </p:nvCxnSpPr>
        <p:spPr>
          <a:xfrm>
            <a:off x="4532639" y="2243168"/>
            <a:ext cx="6343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03731EF-B481-413C-92C6-FC18D5C2DAF1}"/>
              </a:ext>
            </a:extLst>
          </p:cNvPr>
          <p:cNvGrpSpPr/>
          <p:nvPr/>
        </p:nvGrpSpPr>
        <p:grpSpPr>
          <a:xfrm>
            <a:off x="4686300" y="2490819"/>
            <a:ext cx="6196906" cy="1917761"/>
            <a:chOff x="5448300" y="888994"/>
            <a:chExt cx="6196906" cy="19177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2C4AC8-0EF3-463F-8CA5-56012C312C3D}"/>
                </a:ext>
              </a:extLst>
            </p:cNvPr>
            <p:cNvSpPr txBox="1"/>
            <p:nvPr/>
          </p:nvSpPr>
          <p:spPr>
            <a:xfrm>
              <a:off x="5448300" y="888994"/>
              <a:ext cx="61899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 err="1">
                  <a:solidFill>
                    <a:schemeClr val="accent4"/>
                  </a:solidFill>
                </a:rPr>
                <a:t>M</a:t>
              </a:r>
              <a:r>
                <a:rPr lang="en-US" altLang="ko-KR" sz="3600" dirty="0" err="1"/>
                <a:t>iddle</a:t>
              </a:r>
              <a:r>
                <a:rPr lang="en-US" altLang="ko-KR" sz="3600" dirty="0" err="1">
                  <a:solidFill>
                    <a:schemeClr val="accent4"/>
                  </a:solidFill>
                </a:rPr>
                <a:t>G</a:t>
              </a:r>
              <a:r>
                <a:rPr lang="en-US" altLang="ko-KR" sz="3600" dirty="0" err="1"/>
                <a:t>ame</a:t>
              </a:r>
              <a:endParaRPr lang="ko-KR" altLang="en-US" sz="3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8B8DC6-E217-4520-BEFC-5BAD31FEDABC}"/>
                </a:ext>
              </a:extLst>
            </p:cNvPr>
            <p:cNvSpPr txBox="1"/>
            <p:nvPr/>
          </p:nvSpPr>
          <p:spPr>
            <a:xfrm>
              <a:off x="5734050" y="1483316"/>
              <a:ext cx="5911156" cy="13234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dirty="0"/>
                <a:t>  - </a:t>
              </a:r>
              <a:r>
                <a:rPr lang="en-US" altLang="ko-KR" sz="2000" dirty="0">
                  <a:solidFill>
                    <a:schemeClr val="accent4"/>
                  </a:solidFill>
                </a:rPr>
                <a:t>C</a:t>
              </a:r>
              <a:r>
                <a:rPr lang="en-US" altLang="ko-KR" sz="2000" dirty="0"/>
                <a:t>ore point of optimization</a:t>
              </a:r>
            </a:p>
            <a:p>
              <a:r>
                <a:rPr lang="en-US" altLang="ko-KR" sz="2000" dirty="0"/>
                <a:t>  - </a:t>
              </a:r>
              <a:r>
                <a:rPr lang="en-US" altLang="ko-KR" sz="2000" dirty="0">
                  <a:solidFill>
                    <a:schemeClr val="accent4"/>
                  </a:solidFill>
                </a:rPr>
                <a:t>T</a:t>
              </a:r>
              <a:r>
                <a:rPr lang="en-US" altLang="ko-KR" sz="2000" dirty="0"/>
                <a:t>able based multiplication</a:t>
              </a:r>
            </a:p>
            <a:p>
              <a:r>
                <a:rPr lang="en-US" altLang="ko-KR" sz="2000" dirty="0"/>
                <a:t>  - </a:t>
              </a:r>
              <a:r>
                <a:rPr lang="en-US" altLang="ko-KR" sz="2000" dirty="0">
                  <a:solidFill>
                    <a:schemeClr val="accent4"/>
                  </a:solidFill>
                </a:rPr>
                <a:t>P</a:t>
              </a:r>
              <a:r>
                <a:rPr lang="en-US" altLang="ko-KR" sz="2000" dirty="0"/>
                <a:t>arallel implementation</a:t>
              </a:r>
            </a:p>
            <a:p>
              <a:r>
                <a:rPr lang="en-US" altLang="ko-KR" sz="2000" dirty="0"/>
                <a:t>  - </a:t>
              </a:r>
              <a:r>
                <a:rPr lang="en-US" altLang="ko-KR" sz="2000" dirty="0">
                  <a:solidFill>
                    <a:schemeClr val="accent4"/>
                  </a:solidFill>
                </a:rPr>
                <a:t>E</a:t>
              </a:r>
              <a:r>
                <a:rPr lang="en-US" altLang="ko-KR" sz="2000" dirty="0"/>
                <a:t>valuation</a:t>
              </a:r>
              <a:endParaRPr lang="ko-KR" altLang="en-US" sz="2000" dirty="0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B481157-C6DC-49FF-84F7-DAB1328158EF}"/>
              </a:ext>
            </a:extLst>
          </p:cNvPr>
          <p:cNvCxnSpPr/>
          <p:nvPr/>
        </p:nvCxnSpPr>
        <p:spPr>
          <a:xfrm>
            <a:off x="4532639" y="4602789"/>
            <a:ext cx="63436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687371-DC67-4442-86EC-4C8ECB064B71}"/>
              </a:ext>
            </a:extLst>
          </p:cNvPr>
          <p:cNvGrpSpPr/>
          <p:nvPr/>
        </p:nvGrpSpPr>
        <p:grpSpPr>
          <a:xfrm>
            <a:off x="4693217" y="4796999"/>
            <a:ext cx="6189989" cy="1341931"/>
            <a:chOff x="5455217" y="849271"/>
            <a:chExt cx="6189989" cy="13419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DF1DF9-1E1C-49A3-A7BF-6518A9606B85}"/>
                </a:ext>
              </a:extLst>
            </p:cNvPr>
            <p:cNvSpPr txBox="1"/>
            <p:nvPr/>
          </p:nvSpPr>
          <p:spPr>
            <a:xfrm>
              <a:off x="5455217" y="849271"/>
              <a:ext cx="618998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dirty="0" err="1">
                  <a:solidFill>
                    <a:schemeClr val="accent4"/>
                  </a:solidFill>
                </a:rPr>
                <a:t>E</a:t>
              </a:r>
              <a:r>
                <a:rPr lang="en-US" altLang="ko-KR" sz="3600" dirty="0" err="1"/>
                <a:t>nd</a:t>
              </a:r>
              <a:r>
                <a:rPr lang="en-US" altLang="ko-KR" sz="3600" dirty="0" err="1">
                  <a:solidFill>
                    <a:schemeClr val="accent4"/>
                  </a:solidFill>
                </a:rPr>
                <a:t>G</a:t>
              </a:r>
              <a:r>
                <a:rPr lang="en-US" altLang="ko-KR" sz="3600" dirty="0" err="1"/>
                <a:t>ame</a:t>
              </a:r>
              <a:endParaRPr lang="ko-KR" altLang="en-US" sz="3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3AD51F-6EB7-407F-9D8D-442FF3EB2653}"/>
                </a:ext>
              </a:extLst>
            </p:cNvPr>
            <p:cNvSpPr txBox="1"/>
            <p:nvPr/>
          </p:nvSpPr>
          <p:spPr>
            <a:xfrm>
              <a:off x="5734050" y="1483316"/>
              <a:ext cx="5911156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000" dirty="0">
                  <a:solidFill>
                    <a:schemeClr val="accent4"/>
                  </a:solidFill>
                </a:rPr>
                <a:t>  </a:t>
              </a:r>
              <a:r>
                <a:rPr lang="en-US" altLang="ko-KR" sz="2000" dirty="0"/>
                <a:t>-</a:t>
              </a:r>
              <a:r>
                <a:rPr lang="en-US" altLang="ko-KR" sz="2000" dirty="0">
                  <a:solidFill>
                    <a:schemeClr val="accent4"/>
                  </a:solidFill>
                </a:rPr>
                <a:t> C</a:t>
              </a:r>
              <a:r>
                <a:rPr lang="en-US" altLang="ko-KR" sz="2000" dirty="0"/>
                <a:t>onclusion</a:t>
              </a:r>
            </a:p>
            <a:p>
              <a:r>
                <a:rPr lang="en-US" altLang="ko-KR" sz="2000" dirty="0"/>
                <a:t>  - </a:t>
              </a:r>
              <a:r>
                <a:rPr lang="en-US" altLang="ko-KR" sz="2000" dirty="0">
                  <a:solidFill>
                    <a:schemeClr val="accent4"/>
                  </a:solidFill>
                </a:rPr>
                <a:t>F</a:t>
              </a:r>
              <a:r>
                <a:rPr lang="en-US" altLang="ko-KR" sz="2000" dirty="0"/>
                <a:t>uture works</a:t>
              </a:r>
              <a:endParaRPr lang="ko-KR" altLang="en-US" sz="2000" dirty="0"/>
            </a:p>
          </p:txBody>
        </p:sp>
      </p:grpSp>
      <p:sp>
        <p:nvSpPr>
          <p:cNvPr id="15" name="부제목 2">
            <a:extLst>
              <a:ext uri="{FF2B5EF4-FFF2-40B4-BE49-F238E27FC236}">
                <a16:creationId xmlns:a16="http://schemas.microsoft.com/office/drawing/2014/main" id="{1E25574E-0455-4BF7-ACF9-72BA115FFDDC}"/>
              </a:ext>
            </a:extLst>
          </p:cNvPr>
          <p:cNvSpPr txBox="1">
            <a:spLocks/>
          </p:cNvSpPr>
          <p:nvPr/>
        </p:nvSpPr>
        <p:spPr>
          <a:xfrm>
            <a:off x="1524000" y="5908675"/>
            <a:ext cx="10457330" cy="4605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/>
              <a:t>2021 </a:t>
            </a:r>
            <a:r>
              <a:rPr lang="ko-KR" altLang="en-US" b="1"/>
              <a:t>국가암호공모전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29676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177E-F2DB-4FBB-B3B0-106087AF6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950" y="2382472"/>
            <a:ext cx="9290380" cy="2859361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accent4"/>
                </a:solidFill>
              </a:rPr>
              <a:t>E</a:t>
            </a:r>
            <a:r>
              <a:rPr lang="en-US" altLang="ko-KR" dirty="0" err="1"/>
              <a:t>nd</a:t>
            </a:r>
            <a:r>
              <a:rPr lang="en-US" altLang="ko-KR" dirty="0" err="1">
                <a:solidFill>
                  <a:schemeClr val="accent4"/>
                </a:solidFill>
              </a:rPr>
              <a:t>G</a:t>
            </a:r>
            <a:r>
              <a:rPr lang="en-US" altLang="ko-KR" dirty="0" err="1"/>
              <a:t>ame</a:t>
            </a:r>
            <a:br>
              <a:rPr lang="en-US" altLang="ko-KR" dirty="0"/>
            </a:br>
            <a:r>
              <a:rPr lang="en-US" altLang="ko-KR" sz="2000" dirty="0">
                <a:solidFill>
                  <a:schemeClr val="accent4"/>
                </a:solidFill>
              </a:rPr>
              <a:t>Look-up the Rainbow</a:t>
            </a:r>
            <a:br>
              <a:rPr lang="en-US" altLang="ko-KR" sz="2000" dirty="0">
                <a:solidFill>
                  <a:schemeClr val="accent4"/>
                </a:solidFill>
              </a:rPr>
            </a:br>
            <a:r>
              <a:rPr lang="en-US" altLang="ko-KR" sz="1800" dirty="0"/>
              <a:t>Efficient Table-based Parallel Implementation of Rainbow Signature on 64-bit ARMv8 Processors</a:t>
            </a:r>
            <a:endParaRPr lang="ko-KR" altLang="en-US" sz="1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77188-4FBF-454A-9920-255391E67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sz="2800" b="1"/>
              <a:t>2021 </a:t>
            </a:r>
            <a:r>
              <a:rPr lang="ko-KR" altLang="en-US" sz="2800" b="1"/>
              <a:t>국가암호공모전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3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5D4DB-ACDA-4186-A48F-206B12F6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E</a:t>
            </a:r>
            <a:r>
              <a:rPr lang="en-US" altLang="ko-KR" sz="2700" dirty="0" err="1"/>
              <a:t>nd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C</a:t>
            </a:r>
            <a:r>
              <a:rPr lang="en-US" altLang="ko-KR" dirty="0"/>
              <a:t>onclusion &amp; </a:t>
            </a:r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uture works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77E8D1-3FB5-4E94-8179-CEE49756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5CDD21-F6F8-41A1-B460-43100067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64-bit </a:t>
            </a:r>
            <a:r>
              <a:rPr lang="en-US" altLang="ko-KR" b="1" dirty="0">
                <a:solidFill>
                  <a:schemeClr val="accent4"/>
                </a:solidFill>
              </a:rPr>
              <a:t>ARMv8</a:t>
            </a:r>
            <a:r>
              <a:rPr lang="en-US" altLang="ko-KR" dirty="0"/>
              <a:t> </a:t>
            </a:r>
            <a:r>
              <a:rPr lang="ko-KR" altLang="en-US" dirty="0"/>
              <a:t>프로세서 상에서 양자</a:t>
            </a:r>
            <a:r>
              <a:rPr lang="en-US" altLang="ko-KR" dirty="0"/>
              <a:t> </a:t>
            </a:r>
            <a:r>
              <a:rPr lang="ko-KR" altLang="en-US" dirty="0"/>
              <a:t>내성 암호 </a:t>
            </a:r>
            <a:r>
              <a:rPr lang="en-US" altLang="ko-KR" b="1" dirty="0">
                <a:solidFill>
                  <a:schemeClr val="accent4"/>
                </a:solidFill>
              </a:rPr>
              <a:t>Rainbow</a:t>
            </a:r>
            <a:r>
              <a:rPr lang="en-US" altLang="ko-KR" dirty="0"/>
              <a:t> </a:t>
            </a:r>
            <a:r>
              <a:rPr lang="ko-KR" altLang="en-US" dirty="0"/>
              <a:t>최적 구현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Tower-field </a:t>
            </a:r>
            <a:r>
              <a:rPr lang="ko-KR" altLang="en-US" dirty="0"/>
              <a:t>연산에 소요되는 시간을 </a:t>
            </a:r>
            <a:r>
              <a:rPr lang="en-US" altLang="ko-KR" dirty="0"/>
              <a:t>LUT</a:t>
            </a:r>
            <a:r>
              <a:rPr lang="ko-KR" altLang="en-US" dirty="0"/>
              <a:t>를 사용하여 단축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256-byte, 272-byte</a:t>
            </a:r>
            <a:r>
              <a:rPr lang="ko-KR" altLang="en-US" dirty="0"/>
              <a:t>의 작은 크기의 </a:t>
            </a:r>
            <a:r>
              <a:rPr lang="en-US" altLang="ko-KR" dirty="0"/>
              <a:t>LUT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1</a:t>
            </a:r>
            <a:r>
              <a:rPr lang="ko-KR" altLang="en-US" dirty="0"/>
              <a:t>개의 명령어로 </a:t>
            </a:r>
            <a:r>
              <a:rPr lang="en-US" altLang="ko-KR" b="1" dirty="0">
                <a:solidFill>
                  <a:schemeClr val="accent4"/>
                </a:solidFill>
              </a:rPr>
              <a:t>16-byte</a:t>
            </a:r>
            <a:r>
              <a:rPr lang="ko-KR" altLang="en-US" b="1" dirty="0">
                <a:solidFill>
                  <a:schemeClr val="accent4"/>
                </a:solidFill>
              </a:rPr>
              <a:t>의 병렬 곱셈</a:t>
            </a:r>
            <a:r>
              <a:rPr lang="ko-KR" altLang="en-US" dirty="0"/>
              <a:t> 진행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기존 곱셈기보다 빠른 연산 속도</a:t>
            </a:r>
            <a:r>
              <a:rPr lang="en-US" altLang="ko-KR" dirty="0"/>
              <a:t>, </a:t>
            </a:r>
            <a:r>
              <a:rPr lang="ko-KR" altLang="en-US" dirty="0" err="1"/>
              <a:t>곱셈기</a:t>
            </a:r>
            <a:r>
              <a:rPr lang="ko-KR" altLang="en-US" dirty="0"/>
              <a:t> 적용시 효과적인 </a:t>
            </a:r>
            <a:r>
              <a:rPr lang="en-US" altLang="ko-KR" dirty="0"/>
              <a:t>Rainbow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 err="1"/>
              <a:t>곱셈기</a:t>
            </a:r>
            <a:r>
              <a:rPr lang="en-US" altLang="ko-KR" dirty="0"/>
              <a:t>: </a:t>
            </a:r>
            <a:r>
              <a:rPr lang="ko-KR" altLang="en-US" dirty="0"/>
              <a:t>기존 대비 </a:t>
            </a:r>
            <a:r>
              <a:rPr lang="ko-KR" altLang="en-US" b="1" dirty="0">
                <a:solidFill>
                  <a:schemeClr val="accent4"/>
                </a:solidFill>
              </a:rPr>
              <a:t>최대 </a:t>
            </a:r>
            <a:r>
              <a:rPr lang="en-US" altLang="ko-KR" b="1" dirty="0">
                <a:solidFill>
                  <a:schemeClr val="accent4"/>
                </a:solidFill>
              </a:rPr>
              <a:t>167.2</a:t>
            </a:r>
            <a:r>
              <a:rPr lang="ko-KR" altLang="en-US" b="1" dirty="0">
                <a:solidFill>
                  <a:schemeClr val="accent4"/>
                </a:solidFill>
              </a:rPr>
              <a:t>배</a:t>
            </a:r>
            <a:r>
              <a:rPr lang="ko-KR" altLang="en-US" dirty="0"/>
              <a:t>의 연산 속도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Rainbow: </a:t>
            </a:r>
            <a:r>
              <a:rPr lang="ko-KR" altLang="en-US" dirty="0"/>
              <a:t>기존 대비 </a:t>
            </a:r>
            <a:r>
              <a:rPr lang="ko-KR" altLang="en-US" b="1" dirty="0">
                <a:solidFill>
                  <a:schemeClr val="accent4"/>
                </a:solidFill>
              </a:rPr>
              <a:t>최대 </a:t>
            </a:r>
            <a:r>
              <a:rPr lang="en-US" altLang="ko-KR" b="1" dirty="0">
                <a:solidFill>
                  <a:schemeClr val="accent4"/>
                </a:solidFill>
              </a:rPr>
              <a:t>51.6</a:t>
            </a:r>
            <a:r>
              <a:rPr lang="ko-KR" altLang="en-US" b="1" dirty="0">
                <a:solidFill>
                  <a:schemeClr val="accent4"/>
                </a:solidFill>
              </a:rPr>
              <a:t>배</a:t>
            </a:r>
            <a:r>
              <a:rPr lang="ko-KR" altLang="en-US" dirty="0"/>
              <a:t>의 연산 속도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ARMv8</a:t>
            </a:r>
            <a:r>
              <a:rPr lang="en-US" altLang="ko-KR" dirty="0"/>
              <a:t> </a:t>
            </a:r>
            <a:r>
              <a:rPr lang="ko-KR" altLang="en-US" dirty="0"/>
              <a:t>프로세서 상에서의 </a:t>
            </a:r>
            <a:r>
              <a:rPr lang="en-US" altLang="ko-KR" dirty="0"/>
              <a:t>Rainbow </a:t>
            </a:r>
            <a:r>
              <a:rPr lang="en-US" altLang="ko-KR" b="1" dirty="0">
                <a:solidFill>
                  <a:schemeClr val="accent4"/>
                </a:solidFill>
              </a:rPr>
              <a:t>III, V</a:t>
            </a:r>
            <a:r>
              <a:rPr lang="ko-KR" altLang="en-US" b="1" dirty="0">
                <a:solidFill>
                  <a:schemeClr val="accent4"/>
                </a:solidFill>
              </a:rPr>
              <a:t>의 최초 구현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dirty="0"/>
              <a:t>후속 연구자들을 위한 </a:t>
            </a:r>
            <a:r>
              <a:rPr lang="ko-KR" altLang="en-US" b="1" dirty="0">
                <a:solidFill>
                  <a:schemeClr val="accent4"/>
                </a:solidFill>
              </a:rPr>
              <a:t>발판 마련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dirty="0"/>
              <a:t>후속 과제로 </a:t>
            </a:r>
            <a:r>
              <a:rPr lang="en-US" altLang="ko-KR" dirty="0"/>
              <a:t>Rainbow </a:t>
            </a:r>
            <a:r>
              <a:rPr lang="ko-KR" altLang="en-US" dirty="0"/>
              <a:t>이외의 </a:t>
            </a:r>
            <a:r>
              <a:rPr lang="en-US" altLang="ko-KR" dirty="0"/>
              <a:t>Round 3 </a:t>
            </a:r>
            <a:r>
              <a:rPr lang="en-US" altLang="ko-KR"/>
              <a:t>Finalist </a:t>
            </a:r>
            <a:r>
              <a:rPr lang="ko-KR" altLang="en-US"/>
              <a:t>알고리즘을 </a:t>
            </a:r>
            <a:r>
              <a:rPr lang="en-US" altLang="ko-KR"/>
              <a:t>ARMv8 </a:t>
            </a:r>
            <a:r>
              <a:rPr lang="ko-KR" altLang="en-US"/>
              <a:t>상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539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4BB61-C631-4395-9221-C014EE5CA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950" y="2854234"/>
            <a:ext cx="929038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6600" b="1" dirty="0">
                <a:solidFill>
                  <a:schemeClr val="accent4"/>
                </a:solidFill>
              </a:rPr>
              <a:t>Thank you</a:t>
            </a:r>
            <a:endParaRPr lang="ko-KR" altLang="en-US" sz="4000" dirty="0">
              <a:solidFill>
                <a:schemeClr val="accent4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C7AEF-91F7-44AB-AD01-6D9BC76A443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5908675"/>
            <a:ext cx="10457330" cy="460511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altLang="ko-KR" b="1"/>
              <a:t>2021 </a:t>
            </a:r>
            <a:r>
              <a:rPr lang="ko-KR" altLang="en-US" b="1"/>
              <a:t>국가암호공모전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A587F4-063D-4263-8D31-7E4CC2338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1722" y="2903395"/>
            <a:ext cx="1864318" cy="8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177E-F2DB-4FBB-B3B0-106087AF6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950" y="2382472"/>
            <a:ext cx="9290380" cy="285936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O</a:t>
            </a:r>
            <a:r>
              <a:rPr lang="en-US" altLang="ko-KR" dirty="0"/>
              <a:t>pening</a:t>
            </a:r>
            <a:br>
              <a:rPr lang="en-US" altLang="ko-KR" dirty="0"/>
            </a:br>
            <a:r>
              <a:rPr lang="en-US" altLang="ko-KR" sz="2000" dirty="0">
                <a:solidFill>
                  <a:schemeClr val="accent4"/>
                </a:solidFill>
              </a:rPr>
              <a:t>Look-up the Rainbow</a:t>
            </a:r>
            <a:br>
              <a:rPr lang="en-US" altLang="ko-KR" sz="2000" dirty="0"/>
            </a:br>
            <a:r>
              <a:rPr lang="en-US" altLang="ko-KR" sz="1800" dirty="0"/>
              <a:t>Efficient Table-based Parallel Implementation of Rainbow Signature on 64-bit ARMv8 Processors</a:t>
            </a:r>
            <a:endParaRPr lang="ko-KR" altLang="en-US" sz="1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77188-4FBF-454A-9920-255391E67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sz="2800" b="1" dirty="0"/>
              <a:t>2021 </a:t>
            </a:r>
            <a:r>
              <a:rPr lang="ko-KR" altLang="en-US" sz="2800" b="1" dirty="0" err="1"/>
              <a:t>국가암호공모전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465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A998D-2418-43DA-9BC1-ACF22B3E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O</a:t>
            </a:r>
            <a:r>
              <a:rPr lang="en-US" altLang="ko-KR" sz="2400" dirty="0"/>
              <a:t>pening: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T</a:t>
            </a:r>
            <a:r>
              <a:rPr lang="en-US" altLang="ko-KR" dirty="0"/>
              <a:t>arget cipher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D8E6F-FDCF-4D68-909B-929E3054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18" y="1325091"/>
            <a:ext cx="10681982" cy="4851872"/>
          </a:xfrm>
        </p:spPr>
        <p:txBody>
          <a:bodyPr/>
          <a:lstStyle/>
          <a:p>
            <a:r>
              <a:rPr lang="ko-KR" altLang="en-US" dirty="0"/>
              <a:t>양자 내성 암호의 </a:t>
            </a:r>
            <a:r>
              <a:rPr lang="ko-KR" altLang="en-US" b="1" dirty="0">
                <a:solidFill>
                  <a:schemeClr val="accent4"/>
                </a:solidFill>
              </a:rPr>
              <a:t>원활한 사용</a:t>
            </a:r>
            <a:r>
              <a:rPr lang="en-US" altLang="ko-KR" b="1" dirty="0">
                <a:solidFill>
                  <a:schemeClr val="accent4"/>
                </a:solidFill>
              </a:rPr>
              <a:t>·</a:t>
            </a:r>
            <a:r>
              <a:rPr lang="ko-KR" altLang="en-US" b="1" dirty="0">
                <a:solidFill>
                  <a:schemeClr val="accent4"/>
                </a:solidFill>
              </a:rPr>
              <a:t>보급</a:t>
            </a:r>
            <a:r>
              <a:rPr lang="ko-KR" altLang="en-US" dirty="0"/>
              <a:t>을 위해 양자 내성 암호 최적 구현을 주제로 선택</a:t>
            </a:r>
            <a:endParaRPr lang="en-US" altLang="ko-KR" dirty="0"/>
          </a:p>
          <a:p>
            <a:r>
              <a:rPr lang="en-US" altLang="ko-KR" dirty="0"/>
              <a:t>Round 3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chemeClr val="accent4"/>
                </a:solidFill>
              </a:rPr>
              <a:t>Finalist</a:t>
            </a:r>
            <a:r>
              <a:rPr lang="ko-KR" altLang="en-US" dirty="0"/>
              <a:t> 중 하나인 </a:t>
            </a:r>
            <a:r>
              <a:rPr lang="en-US" altLang="ko-KR" b="1" dirty="0">
                <a:solidFill>
                  <a:schemeClr val="accent4"/>
                </a:solidFill>
              </a:rPr>
              <a:t>Rainbow</a:t>
            </a:r>
            <a:r>
              <a:rPr lang="ko-KR" altLang="en-US" dirty="0"/>
              <a:t>를 선정</a:t>
            </a:r>
            <a:endParaRPr lang="en-US" altLang="ko-KR" dirty="0"/>
          </a:p>
          <a:p>
            <a:pPr lvl="1"/>
            <a:r>
              <a:rPr lang="en-US" altLang="ko-KR" dirty="0"/>
              <a:t>Signature </a:t>
            </a:r>
            <a:r>
              <a:rPr lang="ko-KR" altLang="en-US" dirty="0"/>
              <a:t>분야에는 </a:t>
            </a:r>
            <a:r>
              <a:rPr lang="en-US" altLang="ko-KR" dirty="0"/>
              <a:t>Rainbow </a:t>
            </a:r>
            <a:r>
              <a:rPr lang="ko-KR" altLang="en-US" dirty="0"/>
              <a:t>포함 </a:t>
            </a:r>
            <a:r>
              <a:rPr lang="en-US" altLang="ko-KR" dirty="0"/>
              <a:t>3</a:t>
            </a:r>
            <a:r>
              <a:rPr lang="ko-KR" altLang="en-US" dirty="0"/>
              <a:t>개의 알고리즘이 선정</a:t>
            </a:r>
            <a:endParaRPr lang="en-US" altLang="ko-KR" dirty="0"/>
          </a:p>
          <a:p>
            <a:pPr lvl="1"/>
            <a:r>
              <a:rPr lang="en-US" altLang="ko-KR" dirty="0"/>
              <a:t>Rainbow</a:t>
            </a:r>
            <a:r>
              <a:rPr lang="ko-KR" altLang="en-US" dirty="0"/>
              <a:t>의 매개변수는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1]</a:t>
            </a:r>
            <a:r>
              <a:rPr lang="ko-KR" altLang="en-US" dirty="0"/>
              <a:t>을 따름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19">
            <a:extLst>
              <a:ext uri="{FF2B5EF4-FFF2-40B4-BE49-F238E27FC236}">
                <a16:creationId xmlns:a16="http://schemas.microsoft.com/office/drawing/2014/main" id="{E8D1A707-D731-46D0-B82C-233CDEF53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69982"/>
              </p:ext>
            </p:extLst>
          </p:nvPr>
        </p:nvGraphicFramePr>
        <p:xfrm>
          <a:off x="1261144" y="2983445"/>
          <a:ext cx="10760280" cy="3441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1359">
                  <a:extLst>
                    <a:ext uri="{9D8B030D-6E8A-4147-A177-3AD203B41FA5}">
                      <a16:colId xmlns:a16="http://schemas.microsoft.com/office/drawing/2014/main" val="1075064538"/>
                    </a:ext>
                  </a:extLst>
                </a:gridCol>
                <a:gridCol w="1272487">
                  <a:extLst>
                    <a:ext uri="{9D8B030D-6E8A-4147-A177-3AD203B41FA5}">
                      <a16:colId xmlns:a16="http://schemas.microsoft.com/office/drawing/2014/main" val="3203029707"/>
                    </a:ext>
                  </a:extLst>
                </a:gridCol>
                <a:gridCol w="2454683">
                  <a:extLst>
                    <a:ext uri="{9D8B030D-6E8A-4147-A177-3AD203B41FA5}">
                      <a16:colId xmlns:a16="http://schemas.microsoft.com/office/drawing/2014/main" val="581638857"/>
                    </a:ext>
                  </a:extLst>
                </a:gridCol>
                <a:gridCol w="2112714">
                  <a:extLst>
                    <a:ext uri="{9D8B030D-6E8A-4147-A177-3AD203B41FA5}">
                      <a16:colId xmlns:a16="http://schemas.microsoft.com/office/drawing/2014/main" val="188527142"/>
                    </a:ext>
                  </a:extLst>
                </a:gridCol>
                <a:gridCol w="2592876">
                  <a:extLst>
                    <a:ext uri="{9D8B030D-6E8A-4147-A177-3AD203B41FA5}">
                      <a16:colId xmlns:a16="http://schemas.microsoft.com/office/drawing/2014/main" val="1761967245"/>
                    </a:ext>
                  </a:extLst>
                </a:gridCol>
                <a:gridCol w="1496161">
                  <a:extLst>
                    <a:ext uri="{9D8B030D-6E8A-4147-A177-3AD203B41FA5}">
                      <a16:colId xmlns:a16="http://schemas.microsoft.com/office/drawing/2014/main" val="2363346537"/>
                    </a:ext>
                  </a:extLst>
                </a:gridCol>
              </a:tblGrid>
              <a:tr h="45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i="0" dirty="0"/>
                        <a:t>Type</a:t>
                      </a:r>
                      <a:endParaRPr lang="ko-KR" altLang="en-US" sz="2000" i="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Security Level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Parameters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Public key size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Private key size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Signature size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extLst>
                  <a:ext uri="{0D108BD9-81ED-4DB2-BD59-A6C34878D82A}">
                    <a16:rowId xmlns:a16="http://schemas.microsoft.com/office/drawing/2014/main" val="2617068967"/>
                  </a:ext>
                </a:extLst>
              </a:tr>
              <a:tr h="4533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STD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(GF(16), 36, 32, 32)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157.8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101.2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528 bit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extLst>
                  <a:ext uri="{0D108BD9-81ED-4DB2-BD59-A6C34878D82A}">
                    <a16:rowId xmlns:a16="http://schemas.microsoft.com/office/drawing/2014/main" val="861218610"/>
                  </a:ext>
                </a:extLst>
              </a:tr>
              <a:tr h="4533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III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(GF(256), 68, 32, 48)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861.4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611.3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1,312 bit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extLst>
                  <a:ext uri="{0D108BD9-81ED-4DB2-BD59-A6C34878D82A}">
                    <a16:rowId xmlns:a16="http://schemas.microsoft.com/office/drawing/2014/main" val="3166680030"/>
                  </a:ext>
                </a:extLst>
              </a:tr>
              <a:tr h="4533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(GF(256), 96, 36, 64)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1,885.4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1,357.7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1,632 bit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extLst>
                  <a:ext uri="{0D108BD9-81ED-4DB2-BD59-A6C34878D82A}">
                    <a16:rowId xmlns:a16="http://schemas.microsoft.com/office/drawing/2014/main" val="1368712844"/>
                  </a:ext>
                </a:extLst>
              </a:tr>
              <a:tr h="4533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CZ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(GF(16), 36, 32, 32)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58.8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101.2 (99.0)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528 bit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extLst>
                  <a:ext uri="{0D108BD9-81ED-4DB2-BD59-A6C34878D82A}">
                    <a16:rowId xmlns:a16="http://schemas.microsoft.com/office/drawing/2014/main" val="3727687890"/>
                  </a:ext>
                </a:extLst>
              </a:tr>
              <a:tr h="4533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III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(GF(256), 68, 32, 48)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258.4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611.3 (603.0)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1,312 bit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extLst>
                  <a:ext uri="{0D108BD9-81ED-4DB2-BD59-A6C34878D82A}">
                    <a16:rowId xmlns:a16="http://schemas.microsoft.com/office/drawing/2014/main" val="1852605563"/>
                  </a:ext>
                </a:extLst>
              </a:tr>
              <a:tr h="4533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(GF(256), 96, 36, 64)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523.5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1,357.7 (1,361.8) KB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1,696 bit</a:t>
                      </a:r>
                      <a:endParaRPr lang="ko-KR" altLang="en-US" sz="2000" dirty="0"/>
                    </a:p>
                  </a:txBody>
                  <a:tcPr marL="111780" marR="111780" marT="55890" marB="55890" anchor="ctr"/>
                </a:tc>
                <a:extLst>
                  <a:ext uri="{0D108BD9-81ED-4DB2-BD59-A6C34878D82A}">
                    <a16:rowId xmlns:a16="http://schemas.microsoft.com/office/drawing/2014/main" val="39085465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F5560E-FD4B-4EE9-BFD2-E1E5AC36A95D}"/>
              </a:ext>
            </a:extLst>
          </p:cNvPr>
          <p:cNvSpPr txBox="1"/>
          <p:nvPr/>
        </p:nvSpPr>
        <p:spPr>
          <a:xfrm>
            <a:off x="4510480" y="6424817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T</a:t>
            </a:r>
            <a:r>
              <a:rPr lang="en-US" altLang="ko-KR" dirty="0"/>
              <a:t>able 1. </a:t>
            </a:r>
            <a:r>
              <a:rPr lang="en-US" altLang="ko-KR" dirty="0">
                <a:solidFill>
                  <a:schemeClr val="accent4"/>
                </a:solidFill>
              </a:rPr>
              <a:t>P</a:t>
            </a:r>
            <a:r>
              <a:rPr lang="en-US" altLang="ko-KR" dirty="0"/>
              <a:t>arameters of Rainbow signature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C61BE-396D-4D16-92A1-4C1B39FE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6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9B69D-DE57-42C3-B58A-46396B58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>
                <a:solidFill>
                  <a:schemeClr val="accent4"/>
                </a:solidFill>
              </a:rPr>
              <a:t>O</a:t>
            </a:r>
            <a:r>
              <a:rPr lang="en-US" altLang="ko-KR" sz="2700" dirty="0"/>
              <a:t>pening: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sz="4400" dirty="0">
                <a:solidFill>
                  <a:schemeClr val="accent4"/>
                </a:solidFill>
              </a:rPr>
              <a:t>T</a:t>
            </a:r>
            <a:r>
              <a:rPr lang="en-US" altLang="ko-KR" sz="4400" dirty="0"/>
              <a:t>arget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DD978-67ED-4D2A-A380-6CA3850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4"/>
                </a:solidFill>
              </a:rPr>
              <a:t>64-bit ARMv8</a:t>
            </a:r>
            <a:r>
              <a:rPr lang="ko-KR" altLang="en-US" dirty="0"/>
              <a:t>을 대상 프로세서로 선정</a:t>
            </a:r>
            <a:endParaRPr lang="en-US" altLang="ko-KR" dirty="0"/>
          </a:p>
          <a:p>
            <a:pPr lvl="1"/>
            <a:r>
              <a:rPr lang="ko-KR" altLang="en-US" dirty="0"/>
              <a:t>광범위하게 사용되는 </a:t>
            </a:r>
            <a:r>
              <a:rPr lang="ko-KR" altLang="en-US">
                <a:solidFill>
                  <a:schemeClr val="accent4"/>
                </a:solidFill>
              </a:rPr>
              <a:t>고성능 프로세서</a:t>
            </a:r>
            <a:endParaRPr lang="en-US" altLang="ko-KR">
              <a:solidFill>
                <a:schemeClr val="accent4"/>
              </a:solidFill>
            </a:endParaRPr>
          </a:p>
          <a:p>
            <a:pPr lvl="1"/>
            <a:r>
              <a:rPr lang="en-US" altLang="ko-KR">
                <a:solidFill>
                  <a:schemeClr val="accent4"/>
                </a:solidFill>
              </a:rPr>
              <a:t>Vector </a:t>
            </a:r>
            <a:r>
              <a:rPr lang="en-US" altLang="ko-KR" dirty="0">
                <a:solidFill>
                  <a:schemeClr val="accent4"/>
                </a:solidFill>
              </a:rPr>
              <a:t>instruction</a:t>
            </a:r>
            <a:r>
              <a:rPr lang="ko-KR" altLang="en-US" dirty="0"/>
              <a:t>을 통한 병렬 구현</a:t>
            </a:r>
            <a:endParaRPr lang="en-US" altLang="ko-KR" dirty="0"/>
          </a:p>
          <a:p>
            <a:pPr lvl="1"/>
            <a:r>
              <a:rPr lang="en-US" altLang="ko-KR" dirty="0"/>
              <a:t>ARMv8 </a:t>
            </a:r>
            <a:r>
              <a:rPr lang="ko-KR" altLang="en-US" dirty="0"/>
              <a:t>아키텍처가 </a:t>
            </a:r>
            <a:r>
              <a:rPr lang="ko-KR" altLang="en-US"/>
              <a:t>적용된 최신 </a:t>
            </a:r>
            <a:r>
              <a:rPr lang="en-US" altLang="ko-KR">
                <a:solidFill>
                  <a:schemeClr val="accent4"/>
                </a:solidFill>
              </a:rPr>
              <a:t>Apple </a:t>
            </a:r>
            <a:r>
              <a:rPr lang="en-US" altLang="ko-KR" dirty="0">
                <a:solidFill>
                  <a:schemeClr val="accent4"/>
                </a:solidFill>
              </a:rPr>
              <a:t>M1 chip</a:t>
            </a:r>
            <a:r>
              <a:rPr lang="ko-KR" altLang="en-US"/>
              <a:t>을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기본적인 설정은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1]</a:t>
            </a:r>
            <a:r>
              <a:rPr lang="ko-KR" altLang="en-US"/>
              <a:t>을 따름</a:t>
            </a:r>
            <a:endParaRPr lang="en-US" altLang="ko-KR"/>
          </a:p>
          <a:p>
            <a:pPr lvl="1"/>
            <a:endParaRPr lang="en-US" altLang="ko-KR" dirty="0"/>
          </a:p>
          <a:p>
            <a:r>
              <a:rPr lang="en-US" altLang="ko-KR" dirty="0"/>
              <a:t>Rainbow </a:t>
            </a:r>
            <a:r>
              <a:rPr lang="en-US" altLang="ko-KR" b="1" dirty="0">
                <a:solidFill>
                  <a:schemeClr val="accent4"/>
                </a:solidFill>
              </a:rPr>
              <a:t>III, V</a:t>
            </a:r>
            <a:r>
              <a:rPr lang="ko-KR" altLang="en-US" dirty="0"/>
              <a:t>는 </a:t>
            </a:r>
            <a:r>
              <a:rPr lang="en-US" altLang="ko-KR" dirty="0"/>
              <a:t>ARMv8 </a:t>
            </a:r>
            <a:r>
              <a:rPr lang="ko-KR" altLang="en-US" dirty="0"/>
              <a:t>상에서 </a:t>
            </a:r>
            <a:r>
              <a:rPr lang="ko-KR" altLang="en-US" b="1" dirty="0">
                <a:solidFill>
                  <a:schemeClr val="accent4"/>
                </a:solidFill>
              </a:rPr>
              <a:t>최초로 최적 구현 시도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ARMv8 </a:t>
            </a:r>
            <a:r>
              <a:rPr lang="ko-KR" altLang="en-US" dirty="0"/>
              <a:t>상에서의 </a:t>
            </a:r>
            <a:r>
              <a:rPr lang="en-US" altLang="ko-KR" dirty="0"/>
              <a:t>Rainbow </a:t>
            </a:r>
            <a:r>
              <a:rPr lang="ko-KR" altLang="en-US" dirty="0"/>
              <a:t>최적 구현은 </a:t>
            </a:r>
            <a:r>
              <a:rPr lang="en-US" altLang="ko-KR" dirty="0"/>
              <a:t>I</a:t>
            </a:r>
            <a:r>
              <a:rPr lang="ko-KR" altLang="en-US" dirty="0"/>
              <a:t>에 대해서만 시도 되었음</a:t>
            </a:r>
            <a:endParaRPr lang="en-US" altLang="ko-KR" dirty="0"/>
          </a:p>
          <a:p>
            <a:pPr lvl="1"/>
            <a:r>
              <a:rPr lang="ko-KR" altLang="en-US" dirty="0"/>
              <a:t>본 제안에서는 </a:t>
            </a:r>
            <a:r>
              <a:rPr lang="en-US" altLang="ko-KR" b="1" dirty="0">
                <a:solidFill>
                  <a:schemeClr val="accent4"/>
                </a:solidFill>
              </a:rPr>
              <a:t>III, V </a:t>
            </a:r>
            <a:r>
              <a:rPr lang="ko-KR" altLang="en-US" b="1" dirty="0">
                <a:solidFill>
                  <a:schemeClr val="accent4"/>
                </a:solidFill>
              </a:rPr>
              <a:t>구현</a:t>
            </a:r>
            <a:r>
              <a:rPr lang="ko-KR" altLang="en-US" dirty="0"/>
              <a:t> 뿐만 아니라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4"/>
                </a:solidFill>
              </a:rPr>
              <a:t>Cyclic, Compressed</a:t>
            </a:r>
            <a:r>
              <a:rPr lang="ko-KR" altLang="en-US" b="1" dirty="0">
                <a:solidFill>
                  <a:schemeClr val="accent4"/>
                </a:solidFill>
              </a:rPr>
              <a:t>에 대해서 모두 구현</a:t>
            </a:r>
            <a:endParaRPr lang="en-US" altLang="ko-KR" b="1" dirty="0">
              <a:solidFill>
                <a:schemeClr val="accent4"/>
              </a:solidFill>
            </a:endParaRP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F98AA-0C6B-4710-AD0F-FC2D221D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468518-F30F-4C0E-8968-C94D8E0CE124}"/>
              </a:ext>
            </a:extLst>
          </p:cNvPr>
          <p:cNvGrpSpPr/>
          <p:nvPr/>
        </p:nvGrpSpPr>
        <p:grpSpPr>
          <a:xfrm>
            <a:off x="1090896" y="4501758"/>
            <a:ext cx="10721050" cy="1867286"/>
            <a:chOff x="1090896" y="4501758"/>
            <a:chExt cx="10721050" cy="1867286"/>
          </a:xfrm>
        </p:grpSpPr>
        <p:grpSp>
          <p:nvGrpSpPr>
            <p:cNvPr id="567" name="그룹 566">
              <a:extLst>
                <a:ext uri="{FF2B5EF4-FFF2-40B4-BE49-F238E27FC236}">
                  <a16:creationId xmlns:a16="http://schemas.microsoft.com/office/drawing/2014/main" id="{4C860FD9-AF36-4732-92FF-8AEA31955E89}"/>
                </a:ext>
              </a:extLst>
            </p:cNvPr>
            <p:cNvGrpSpPr/>
            <p:nvPr/>
          </p:nvGrpSpPr>
          <p:grpSpPr>
            <a:xfrm>
              <a:off x="10047748" y="5029573"/>
              <a:ext cx="1219200" cy="1219200"/>
              <a:chOff x="10068379" y="4805243"/>
              <a:chExt cx="1219200" cy="1219200"/>
            </a:xfrm>
          </p:grpSpPr>
          <p:sp>
            <p:nvSpPr>
              <p:cNvPr id="566" name="사각형: 둥근 모서리 565">
                <a:extLst>
                  <a:ext uri="{FF2B5EF4-FFF2-40B4-BE49-F238E27FC236}">
                    <a16:creationId xmlns:a16="http://schemas.microsoft.com/office/drawing/2014/main" id="{DADBD6E6-2948-49EE-8F78-4F04D1E25CA5}"/>
                  </a:ext>
                </a:extLst>
              </p:cNvPr>
              <p:cNvSpPr/>
              <p:nvPr/>
            </p:nvSpPr>
            <p:spPr>
              <a:xfrm>
                <a:off x="10294360" y="4876799"/>
                <a:ext cx="767238" cy="1080149"/>
              </a:xfrm>
              <a:prstGeom prst="roundRect">
                <a:avLst>
                  <a:gd name="adj" fmla="val 107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64" name="그림 56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47DBDB56-7349-4913-8E5D-C129E9068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8379" y="4805243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4445BF04-06FA-44FC-B2B5-26E465EC9960}"/>
                </a:ext>
              </a:extLst>
            </p:cNvPr>
            <p:cNvGrpSpPr/>
            <p:nvPr/>
          </p:nvGrpSpPr>
          <p:grpSpPr>
            <a:xfrm>
              <a:off x="1632701" y="4938102"/>
              <a:ext cx="3266470" cy="1328320"/>
              <a:chOff x="1434406" y="4341191"/>
              <a:chExt cx="3663060" cy="1489592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660439E-CFD4-467A-B767-AE6CDD73F7B3}"/>
                  </a:ext>
                </a:extLst>
              </p:cNvPr>
              <p:cNvGrpSpPr/>
              <p:nvPr/>
            </p:nvGrpSpPr>
            <p:grpSpPr>
              <a:xfrm>
                <a:off x="1434406" y="4341191"/>
                <a:ext cx="2596260" cy="422792"/>
                <a:chOff x="1434406" y="4341191"/>
                <a:chExt cx="2596260" cy="422792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8967017F-6786-4145-A7EA-AF3A248E9619}"/>
                    </a:ext>
                  </a:extLst>
                </p:cNvPr>
                <p:cNvGrpSpPr/>
                <p:nvPr/>
              </p:nvGrpSpPr>
              <p:grpSpPr>
                <a:xfrm>
                  <a:off x="1434406" y="43411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596EE2F2-4A5F-47C6-9085-4AE607F92269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6" name="직사각형 5">
                      <a:extLst>
                        <a:ext uri="{FF2B5EF4-FFF2-40B4-BE49-F238E27FC236}">
                          <a16:creationId xmlns:a16="http://schemas.microsoft.com/office/drawing/2014/main" id="{340B4714-BD61-4670-B54F-6FEBA359F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035DBFDA-1F29-4C7F-B2DF-37B3BBD39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F53CCEE5-4276-48A7-924B-B8A79CDF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" name="직사각형 8">
                      <a:extLst>
                        <a:ext uri="{FF2B5EF4-FFF2-40B4-BE49-F238E27FC236}">
                          <a16:creationId xmlns:a16="http://schemas.microsoft.com/office/drawing/2014/main" id="{241C60B3-E69F-46CE-A1D8-C67690F12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6DD44021-1C18-42FD-9D02-234CE6D9920B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2" name="직사각형 11">
                      <a:extLst>
                        <a:ext uri="{FF2B5EF4-FFF2-40B4-BE49-F238E27FC236}">
                          <a16:creationId xmlns:a16="http://schemas.microsoft.com/office/drawing/2014/main" id="{68427791-1D2D-4A96-9E55-363170BFD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" name="직사각형 12">
                      <a:extLst>
                        <a:ext uri="{FF2B5EF4-FFF2-40B4-BE49-F238E27FC236}">
                          <a16:creationId xmlns:a16="http://schemas.microsoft.com/office/drawing/2014/main" id="{9B687B21-9B56-4645-ABA7-68AB36F8B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" name="직사각형 13">
                      <a:extLst>
                        <a:ext uri="{FF2B5EF4-FFF2-40B4-BE49-F238E27FC236}">
                          <a16:creationId xmlns:a16="http://schemas.microsoft.com/office/drawing/2014/main" id="{94C7059A-9C1C-43F7-9910-7D8B9A938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직사각형 14">
                      <a:extLst>
                        <a:ext uri="{FF2B5EF4-FFF2-40B4-BE49-F238E27FC236}">
                          <a16:creationId xmlns:a16="http://schemas.microsoft.com/office/drawing/2014/main" id="{76B6180A-9EF7-4FF3-9F72-DCF731B6C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B7E8CA0A-D845-44E7-A9C8-408C83D4CEE7}"/>
                    </a:ext>
                  </a:extLst>
                </p:cNvPr>
                <p:cNvGrpSpPr/>
                <p:nvPr/>
              </p:nvGrpSpPr>
              <p:grpSpPr>
                <a:xfrm>
                  <a:off x="1471918" y="4377864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DCA0DA0B-5835-45BD-8C63-E1593C0B403B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9941A1F-FAE3-496D-A0CD-947C0AD3D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41C0B258-791B-4505-A582-E1E989A27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4F67D60B-B9AC-4011-B192-D45302422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직사각형 26">
                      <a:extLst>
                        <a:ext uri="{FF2B5EF4-FFF2-40B4-BE49-F238E27FC236}">
                          <a16:creationId xmlns:a16="http://schemas.microsoft.com/office/drawing/2014/main" id="{49754822-3926-4A4F-96BC-14AB9E780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F5AA86B1-1F16-48B5-BD60-07D8CD6B044F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0" name="직사각형 19">
                      <a:extLst>
                        <a:ext uri="{FF2B5EF4-FFF2-40B4-BE49-F238E27FC236}">
                          <a16:creationId xmlns:a16="http://schemas.microsoft.com/office/drawing/2014/main" id="{2CA3E312-2B07-4BBA-941D-D4AB20ED7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직사각형 20">
                      <a:extLst>
                        <a:ext uri="{FF2B5EF4-FFF2-40B4-BE49-F238E27FC236}">
                          <a16:creationId xmlns:a16="http://schemas.microsoft.com/office/drawing/2014/main" id="{0DFE1C5A-36C2-4375-9609-50CB7C6B91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" name="직사각형 21">
                      <a:extLst>
                        <a:ext uri="{FF2B5EF4-FFF2-40B4-BE49-F238E27FC236}">
                          <a16:creationId xmlns:a16="http://schemas.microsoft.com/office/drawing/2014/main" id="{7B26D91A-83F0-443A-A9D1-A17AC9483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" name="직사각형 22">
                      <a:extLst>
                        <a:ext uri="{FF2B5EF4-FFF2-40B4-BE49-F238E27FC236}">
                          <a16:creationId xmlns:a16="http://schemas.microsoft.com/office/drawing/2014/main" id="{93240350-7B41-4B3E-82E9-9A42D2AD3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0020E0B5-6CDA-45BD-8D43-1422BFCE4ED0}"/>
                    </a:ext>
                  </a:extLst>
                </p:cNvPr>
                <p:cNvGrpSpPr/>
                <p:nvPr/>
              </p:nvGrpSpPr>
              <p:grpSpPr>
                <a:xfrm>
                  <a:off x="1510018" y="4414537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FAA59ACD-CAA4-4945-B148-0BC83C902607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46" name="직사각형 45">
                      <a:extLst>
                        <a:ext uri="{FF2B5EF4-FFF2-40B4-BE49-F238E27FC236}">
                          <a16:creationId xmlns:a16="http://schemas.microsoft.com/office/drawing/2014/main" id="{67FECCAF-958C-48C9-B054-78B3105E2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" name="직사각형 46">
                      <a:extLst>
                        <a:ext uri="{FF2B5EF4-FFF2-40B4-BE49-F238E27FC236}">
                          <a16:creationId xmlns:a16="http://schemas.microsoft.com/office/drawing/2014/main" id="{556F8163-2C37-4EDA-9714-BEE15F906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8" name="직사각형 47">
                      <a:extLst>
                        <a:ext uri="{FF2B5EF4-FFF2-40B4-BE49-F238E27FC236}">
                          <a16:creationId xmlns:a16="http://schemas.microsoft.com/office/drawing/2014/main" id="{BBA56886-03FC-4FB6-A681-511D480C85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9" name="직사각형 48">
                      <a:extLst>
                        <a:ext uri="{FF2B5EF4-FFF2-40B4-BE49-F238E27FC236}">
                          <a16:creationId xmlns:a16="http://schemas.microsoft.com/office/drawing/2014/main" id="{2D0C3670-7BAF-4118-846D-F72650119C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DAE4E793-A1E5-4971-B268-C6AA99A57ABF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6480CA37-C0E4-4857-8A1B-5D781F2A5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FC2563A8-8AA3-4078-AB57-7FBC8DC9F8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608D5D2D-37FA-48A0-9054-8C09E4181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5" name="직사각형 44">
                      <a:extLst>
                        <a:ext uri="{FF2B5EF4-FFF2-40B4-BE49-F238E27FC236}">
                          <a16:creationId xmlns:a16="http://schemas.microsoft.com/office/drawing/2014/main" id="{9348F150-3260-40F3-8645-11FCE30BE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A0855D36-1AD9-44F6-B0E8-BE2036BD299B}"/>
                    </a:ext>
                  </a:extLst>
                </p:cNvPr>
                <p:cNvGrpSpPr/>
                <p:nvPr/>
              </p:nvGrpSpPr>
              <p:grpSpPr>
                <a:xfrm>
                  <a:off x="1547530" y="44535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id="{05D4AC0C-D559-4B88-B8D9-1144C029F108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57" name="직사각형 56">
                      <a:extLst>
                        <a:ext uri="{FF2B5EF4-FFF2-40B4-BE49-F238E27FC236}">
                          <a16:creationId xmlns:a16="http://schemas.microsoft.com/office/drawing/2014/main" id="{0997FDA4-8079-4524-B792-F0764AB1A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8" name="직사각형 57">
                      <a:extLst>
                        <a:ext uri="{FF2B5EF4-FFF2-40B4-BE49-F238E27FC236}">
                          <a16:creationId xmlns:a16="http://schemas.microsoft.com/office/drawing/2014/main" id="{3E744DE9-1D61-4073-83B3-41CED17F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9" name="직사각형 58">
                      <a:extLst>
                        <a:ext uri="{FF2B5EF4-FFF2-40B4-BE49-F238E27FC236}">
                          <a16:creationId xmlns:a16="http://schemas.microsoft.com/office/drawing/2014/main" id="{A4856C90-5EF5-4174-8C44-6D6217BA1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" name="직사각형 59">
                      <a:extLst>
                        <a:ext uri="{FF2B5EF4-FFF2-40B4-BE49-F238E27FC236}">
                          <a16:creationId xmlns:a16="http://schemas.microsoft.com/office/drawing/2014/main" id="{0192CB10-3326-41CA-AB12-8F38DF8AD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34BF2568-018E-4AA2-9A40-687002000353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53" name="직사각형 52">
                      <a:extLst>
                        <a:ext uri="{FF2B5EF4-FFF2-40B4-BE49-F238E27FC236}">
                          <a16:creationId xmlns:a16="http://schemas.microsoft.com/office/drawing/2014/main" id="{6ABC242E-89FF-4AD2-922D-C8C4712BA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직사각형 53">
                      <a:extLst>
                        <a:ext uri="{FF2B5EF4-FFF2-40B4-BE49-F238E27FC236}">
                          <a16:creationId xmlns:a16="http://schemas.microsoft.com/office/drawing/2014/main" id="{2C86C42D-43B9-4B30-9CFD-E0D77B07F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" name="직사각형 54">
                      <a:extLst>
                        <a:ext uri="{FF2B5EF4-FFF2-40B4-BE49-F238E27FC236}">
                          <a16:creationId xmlns:a16="http://schemas.microsoft.com/office/drawing/2014/main" id="{E4D8EF86-DC7A-4A12-A1DE-4B925339B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6" name="직사각형 55">
                      <a:extLst>
                        <a:ext uri="{FF2B5EF4-FFF2-40B4-BE49-F238E27FC236}">
                          <a16:creationId xmlns:a16="http://schemas.microsoft.com/office/drawing/2014/main" id="{EF24595C-773D-4646-B432-9705B7732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1BC6BE1-4BED-4A0D-A125-F3BA4706344E}"/>
                  </a:ext>
                </a:extLst>
              </p:cNvPr>
              <p:cNvGrpSpPr/>
              <p:nvPr/>
            </p:nvGrpSpPr>
            <p:grpSpPr>
              <a:xfrm>
                <a:off x="1586806" y="4493591"/>
                <a:ext cx="2596260" cy="422792"/>
                <a:chOff x="1434406" y="4341191"/>
                <a:chExt cx="2596260" cy="422792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CA937E8B-3641-49F1-90F7-19FD2DCFBCF8}"/>
                    </a:ext>
                  </a:extLst>
                </p:cNvPr>
                <p:cNvGrpSpPr/>
                <p:nvPr/>
              </p:nvGrpSpPr>
              <p:grpSpPr>
                <a:xfrm>
                  <a:off x="1434406" y="43411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97" name="그룹 96">
                    <a:extLst>
                      <a:ext uri="{FF2B5EF4-FFF2-40B4-BE49-F238E27FC236}">
                        <a16:creationId xmlns:a16="http://schemas.microsoft.com/office/drawing/2014/main" id="{DA362D49-DF25-412F-ACAF-6E42CEC75B28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03" name="직사각형 102">
                      <a:extLst>
                        <a:ext uri="{FF2B5EF4-FFF2-40B4-BE49-F238E27FC236}">
                          <a16:creationId xmlns:a16="http://schemas.microsoft.com/office/drawing/2014/main" id="{F4F443CE-739D-429D-92AB-19D21FA3A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4" name="직사각형 103">
                      <a:extLst>
                        <a:ext uri="{FF2B5EF4-FFF2-40B4-BE49-F238E27FC236}">
                          <a16:creationId xmlns:a16="http://schemas.microsoft.com/office/drawing/2014/main" id="{16FE4664-A084-4BF6-9075-F1AA669203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5" name="직사각형 104">
                      <a:extLst>
                        <a:ext uri="{FF2B5EF4-FFF2-40B4-BE49-F238E27FC236}">
                          <a16:creationId xmlns:a16="http://schemas.microsoft.com/office/drawing/2014/main" id="{A2297E64-ADE0-4FFF-8B79-900A0D44E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6" name="직사각형 105">
                      <a:extLst>
                        <a:ext uri="{FF2B5EF4-FFF2-40B4-BE49-F238E27FC236}">
                          <a16:creationId xmlns:a16="http://schemas.microsoft.com/office/drawing/2014/main" id="{6EDE7272-5C51-46E3-BEC2-F59B7C0D6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9412029B-3EF5-497C-A090-86B1C17D702E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99" name="직사각형 98">
                      <a:extLst>
                        <a:ext uri="{FF2B5EF4-FFF2-40B4-BE49-F238E27FC236}">
                          <a16:creationId xmlns:a16="http://schemas.microsoft.com/office/drawing/2014/main" id="{4B905A12-6EC2-4259-84CA-E83572D8A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0" name="직사각형 99">
                      <a:extLst>
                        <a:ext uri="{FF2B5EF4-FFF2-40B4-BE49-F238E27FC236}">
                          <a16:creationId xmlns:a16="http://schemas.microsoft.com/office/drawing/2014/main" id="{17425B2E-EB13-41AB-9432-2E36803BB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1" name="직사각형 100">
                      <a:extLst>
                        <a:ext uri="{FF2B5EF4-FFF2-40B4-BE49-F238E27FC236}">
                          <a16:creationId xmlns:a16="http://schemas.microsoft.com/office/drawing/2014/main" id="{12B01C09-E7C8-479B-B2BC-FC5D666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2" name="직사각형 101">
                      <a:extLst>
                        <a:ext uri="{FF2B5EF4-FFF2-40B4-BE49-F238E27FC236}">
                          <a16:creationId xmlns:a16="http://schemas.microsoft.com/office/drawing/2014/main" id="{2F5396DF-D8BA-43A8-A845-37471924C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8131754-8AF9-49F7-9997-481B8C31B0F6}"/>
                    </a:ext>
                  </a:extLst>
                </p:cNvPr>
                <p:cNvGrpSpPr/>
                <p:nvPr/>
              </p:nvGrpSpPr>
              <p:grpSpPr>
                <a:xfrm>
                  <a:off x="1471918" y="4377864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87" name="그룹 86">
                    <a:extLst>
                      <a:ext uri="{FF2B5EF4-FFF2-40B4-BE49-F238E27FC236}">
                        <a16:creationId xmlns:a16="http://schemas.microsoft.com/office/drawing/2014/main" id="{4B0E7CD1-52F8-4F2C-8C23-46015F09C238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93" name="직사각형 92">
                      <a:extLst>
                        <a:ext uri="{FF2B5EF4-FFF2-40B4-BE49-F238E27FC236}">
                          <a16:creationId xmlns:a16="http://schemas.microsoft.com/office/drawing/2014/main" id="{7FEFF8F2-DA22-45CF-ACA3-451A5BE713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4" name="직사각형 93">
                      <a:extLst>
                        <a:ext uri="{FF2B5EF4-FFF2-40B4-BE49-F238E27FC236}">
                          <a16:creationId xmlns:a16="http://schemas.microsoft.com/office/drawing/2014/main" id="{8B7B0FDA-EEBC-449E-8373-E3B58384B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5" name="직사각형 94">
                      <a:extLst>
                        <a:ext uri="{FF2B5EF4-FFF2-40B4-BE49-F238E27FC236}">
                          <a16:creationId xmlns:a16="http://schemas.microsoft.com/office/drawing/2014/main" id="{C0860FE7-B5E2-4F6F-B691-A3BF7F3F6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6" name="직사각형 95">
                      <a:extLst>
                        <a:ext uri="{FF2B5EF4-FFF2-40B4-BE49-F238E27FC236}">
                          <a16:creationId xmlns:a16="http://schemas.microsoft.com/office/drawing/2014/main" id="{908A9AB0-4ABA-4D3D-865E-491CBF10F0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88" name="그룹 87">
                    <a:extLst>
                      <a:ext uri="{FF2B5EF4-FFF2-40B4-BE49-F238E27FC236}">
                        <a16:creationId xmlns:a16="http://schemas.microsoft.com/office/drawing/2014/main" id="{EA6CE43F-3D85-4E86-B8A9-BB05A7782A88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89" name="직사각형 88">
                      <a:extLst>
                        <a:ext uri="{FF2B5EF4-FFF2-40B4-BE49-F238E27FC236}">
                          <a16:creationId xmlns:a16="http://schemas.microsoft.com/office/drawing/2014/main" id="{B94CF7D7-2E3B-4F2C-B223-5DB5B3EA8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0" name="직사각형 89">
                      <a:extLst>
                        <a:ext uri="{FF2B5EF4-FFF2-40B4-BE49-F238E27FC236}">
                          <a16:creationId xmlns:a16="http://schemas.microsoft.com/office/drawing/2014/main" id="{72EA4356-983A-4FAE-A42A-459BC72F4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1" name="직사각형 90">
                      <a:extLst>
                        <a:ext uri="{FF2B5EF4-FFF2-40B4-BE49-F238E27FC236}">
                          <a16:creationId xmlns:a16="http://schemas.microsoft.com/office/drawing/2014/main" id="{65102F9D-C523-4A92-B19B-D0788ED07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2" name="직사각형 91">
                      <a:extLst>
                        <a:ext uri="{FF2B5EF4-FFF2-40B4-BE49-F238E27FC236}">
                          <a16:creationId xmlns:a16="http://schemas.microsoft.com/office/drawing/2014/main" id="{AAD9102F-2E05-4B06-ABA8-CCC7F26DE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060F70B5-3BC3-49F5-96BA-4C15A649300C}"/>
                    </a:ext>
                  </a:extLst>
                </p:cNvPr>
                <p:cNvGrpSpPr/>
                <p:nvPr/>
              </p:nvGrpSpPr>
              <p:grpSpPr>
                <a:xfrm>
                  <a:off x="1510018" y="4414537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FAC52215-2028-42A8-ADCF-13D55BF732DF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83" name="직사각형 82">
                      <a:extLst>
                        <a:ext uri="{FF2B5EF4-FFF2-40B4-BE49-F238E27FC236}">
                          <a16:creationId xmlns:a16="http://schemas.microsoft.com/office/drawing/2014/main" id="{D4E1CA10-40F5-48D4-B987-20DBE57D9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4" name="직사각형 83">
                      <a:extLst>
                        <a:ext uri="{FF2B5EF4-FFF2-40B4-BE49-F238E27FC236}">
                          <a16:creationId xmlns:a16="http://schemas.microsoft.com/office/drawing/2014/main" id="{EEE9E937-35B6-4476-80ED-26FCB0DCC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5" name="직사각형 84">
                      <a:extLst>
                        <a:ext uri="{FF2B5EF4-FFF2-40B4-BE49-F238E27FC236}">
                          <a16:creationId xmlns:a16="http://schemas.microsoft.com/office/drawing/2014/main" id="{6683B5EE-C583-4F62-88AA-9A0B9561C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6" name="직사각형 85">
                      <a:extLst>
                        <a:ext uri="{FF2B5EF4-FFF2-40B4-BE49-F238E27FC236}">
                          <a16:creationId xmlns:a16="http://schemas.microsoft.com/office/drawing/2014/main" id="{8E4B8269-9306-45E7-B5DE-307D4449E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78" name="그룹 77">
                    <a:extLst>
                      <a:ext uri="{FF2B5EF4-FFF2-40B4-BE49-F238E27FC236}">
                        <a16:creationId xmlns:a16="http://schemas.microsoft.com/office/drawing/2014/main" id="{BEE9B5AA-480C-409B-9849-9CEA51F6351B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79" name="직사각형 78">
                      <a:extLst>
                        <a:ext uri="{FF2B5EF4-FFF2-40B4-BE49-F238E27FC236}">
                          <a16:creationId xmlns:a16="http://schemas.microsoft.com/office/drawing/2014/main" id="{F9464DCD-ADF5-4276-9E21-DB6502B48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0" name="직사각형 79">
                      <a:extLst>
                        <a:ext uri="{FF2B5EF4-FFF2-40B4-BE49-F238E27FC236}">
                          <a16:creationId xmlns:a16="http://schemas.microsoft.com/office/drawing/2014/main" id="{A2AE616D-807C-48D2-B62E-D03B720DD8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1" name="직사각형 80">
                      <a:extLst>
                        <a:ext uri="{FF2B5EF4-FFF2-40B4-BE49-F238E27FC236}">
                          <a16:creationId xmlns:a16="http://schemas.microsoft.com/office/drawing/2014/main" id="{0CE2A14A-E0FF-4EAC-9EEC-6A51E51BB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2" name="직사각형 81">
                      <a:extLst>
                        <a:ext uri="{FF2B5EF4-FFF2-40B4-BE49-F238E27FC236}">
                          <a16:creationId xmlns:a16="http://schemas.microsoft.com/office/drawing/2014/main" id="{DB5C6B68-3AEC-4379-B9E8-5CE7310A6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DB141272-D9F1-453A-BE11-D501DB1F079F}"/>
                    </a:ext>
                  </a:extLst>
                </p:cNvPr>
                <p:cNvGrpSpPr/>
                <p:nvPr/>
              </p:nvGrpSpPr>
              <p:grpSpPr>
                <a:xfrm>
                  <a:off x="1547530" y="44535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D6A6D663-72CB-487E-8066-8173C4BCC4A1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73" name="직사각형 72">
                      <a:extLst>
                        <a:ext uri="{FF2B5EF4-FFF2-40B4-BE49-F238E27FC236}">
                          <a16:creationId xmlns:a16="http://schemas.microsoft.com/office/drawing/2014/main" id="{F3D4B103-4AB8-40BF-AA5E-B8EA497A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4" name="직사각형 73">
                      <a:extLst>
                        <a:ext uri="{FF2B5EF4-FFF2-40B4-BE49-F238E27FC236}">
                          <a16:creationId xmlns:a16="http://schemas.microsoft.com/office/drawing/2014/main" id="{8AE0DE3B-63FA-4D39-9054-D2B241E4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5" name="직사각형 74">
                      <a:extLst>
                        <a:ext uri="{FF2B5EF4-FFF2-40B4-BE49-F238E27FC236}">
                          <a16:creationId xmlns:a16="http://schemas.microsoft.com/office/drawing/2014/main" id="{097553BB-1101-4739-8C04-904A39ABD8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6" name="직사각형 75">
                      <a:extLst>
                        <a:ext uri="{FF2B5EF4-FFF2-40B4-BE49-F238E27FC236}">
                          <a16:creationId xmlns:a16="http://schemas.microsoft.com/office/drawing/2014/main" id="{FC5998E2-4189-4524-8249-D2B9B4A35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F412340C-4F61-4760-B358-0A98B21F27F8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69" name="직사각형 68">
                      <a:extLst>
                        <a:ext uri="{FF2B5EF4-FFF2-40B4-BE49-F238E27FC236}">
                          <a16:creationId xmlns:a16="http://schemas.microsoft.com/office/drawing/2014/main" id="{BB9DEC54-5C98-42FE-ABBE-9DCDEC522D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0" name="직사각형 69">
                      <a:extLst>
                        <a:ext uri="{FF2B5EF4-FFF2-40B4-BE49-F238E27FC236}">
                          <a16:creationId xmlns:a16="http://schemas.microsoft.com/office/drawing/2014/main" id="{DC85A654-F8A6-49D8-AC0B-7198911E5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직사각형 70">
                      <a:extLst>
                        <a:ext uri="{FF2B5EF4-FFF2-40B4-BE49-F238E27FC236}">
                          <a16:creationId xmlns:a16="http://schemas.microsoft.com/office/drawing/2014/main" id="{7DE2CFB8-CF5B-4F8E-A48F-88AEE4E10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직사각형 71">
                      <a:extLst>
                        <a:ext uri="{FF2B5EF4-FFF2-40B4-BE49-F238E27FC236}">
                          <a16:creationId xmlns:a16="http://schemas.microsoft.com/office/drawing/2014/main" id="{664E7B2E-BED1-436A-A48C-0C56DC866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ED5811A-001C-4206-954F-8369B93ABC5C}"/>
                  </a:ext>
                </a:extLst>
              </p:cNvPr>
              <p:cNvGrpSpPr/>
              <p:nvPr/>
            </p:nvGrpSpPr>
            <p:grpSpPr>
              <a:xfrm>
                <a:off x="1739206" y="4645991"/>
                <a:ext cx="2596260" cy="422792"/>
                <a:chOff x="1434406" y="4341191"/>
                <a:chExt cx="2596260" cy="422792"/>
              </a:xfrm>
            </p:grpSpPr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AE7EF2F5-447B-4996-843C-B4C0B0592A7A}"/>
                    </a:ext>
                  </a:extLst>
                </p:cNvPr>
                <p:cNvGrpSpPr/>
                <p:nvPr/>
              </p:nvGrpSpPr>
              <p:grpSpPr>
                <a:xfrm>
                  <a:off x="1434406" y="43411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142" name="그룹 141">
                    <a:extLst>
                      <a:ext uri="{FF2B5EF4-FFF2-40B4-BE49-F238E27FC236}">
                        <a16:creationId xmlns:a16="http://schemas.microsoft.com/office/drawing/2014/main" id="{FF26EF8D-E0EF-49E3-8DA3-E4A66CB692AD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48" name="직사각형 147">
                      <a:extLst>
                        <a:ext uri="{FF2B5EF4-FFF2-40B4-BE49-F238E27FC236}">
                          <a16:creationId xmlns:a16="http://schemas.microsoft.com/office/drawing/2014/main" id="{0A095B31-ED68-44DE-9984-A7F558285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9" name="직사각형 148">
                      <a:extLst>
                        <a:ext uri="{FF2B5EF4-FFF2-40B4-BE49-F238E27FC236}">
                          <a16:creationId xmlns:a16="http://schemas.microsoft.com/office/drawing/2014/main" id="{68F66CA8-2DF9-4142-B3F1-5314CB4D3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0" name="직사각형 149">
                      <a:extLst>
                        <a:ext uri="{FF2B5EF4-FFF2-40B4-BE49-F238E27FC236}">
                          <a16:creationId xmlns:a16="http://schemas.microsoft.com/office/drawing/2014/main" id="{1CD7901C-918F-4E67-A7BE-B281CE301C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1" name="직사각형 150">
                      <a:extLst>
                        <a:ext uri="{FF2B5EF4-FFF2-40B4-BE49-F238E27FC236}">
                          <a16:creationId xmlns:a16="http://schemas.microsoft.com/office/drawing/2014/main" id="{70B7A424-9CFD-4408-BE49-1C9F6A2C04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43" name="그룹 142">
                    <a:extLst>
                      <a:ext uri="{FF2B5EF4-FFF2-40B4-BE49-F238E27FC236}">
                        <a16:creationId xmlns:a16="http://schemas.microsoft.com/office/drawing/2014/main" id="{3EDB0B53-CD56-4BA2-BABF-121C84AFA2DF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44" name="직사각형 143">
                      <a:extLst>
                        <a:ext uri="{FF2B5EF4-FFF2-40B4-BE49-F238E27FC236}">
                          <a16:creationId xmlns:a16="http://schemas.microsoft.com/office/drawing/2014/main" id="{8D83E7D8-7D49-492B-9383-86B420F7D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5" name="직사각형 144">
                      <a:extLst>
                        <a:ext uri="{FF2B5EF4-FFF2-40B4-BE49-F238E27FC236}">
                          <a16:creationId xmlns:a16="http://schemas.microsoft.com/office/drawing/2014/main" id="{BB6A8E35-0050-4A91-88B8-D8343A134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6" name="직사각형 145">
                      <a:extLst>
                        <a:ext uri="{FF2B5EF4-FFF2-40B4-BE49-F238E27FC236}">
                          <a16:creationId xmlns:a16="http://schemas.microsoft.com/office/drawing/2014/main" id="{C05E3F38-B460-47F4-9D82-5F8F5A2AB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7" name="직사각형 146">
                      <a:extLst>
                        <a:ext uri="{FF2B5EF4-FFF2-40B4-BE49-F238E27FC236}">
                          <a16:creationId xmlns:a16="http://schemas.microsoft.com/office/drawing/2014/main" id="{8DDC4E97-FD7F-4E0C-B824-5D5A28DE41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09DA22FE-255B-465D-9BF3-3C43B6606D41}"/>
                    </a:ext>
                  </a:extLst>
                </p:cNvPr>
                <p:cNvGrpSpPr/>
                <p:nvPr/>
              </p:nvGrpSpPr>
              <p:grpSpPr>
                <a:xfrm>
                  <a:off x="1471918" y="4377864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132" name="그룹 131">
                    <a:extLst>
                      <a:ext uri="{FF2B5EF4-FFF2-40B4-BE49-F238E27FC236}">
                        <a16:creationId xmlns:a16="http://schemas.microsoft.com/office/drawing/2014/main" id="{225F97C3-322F-46CB-A306-1E6CF2A57948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38" name="직사각형 137">
                      <a:extLst>
                        <a:ext uri="{FF2B5EF4-FFF2-40B4-BE49-F238E27FC236}">
                          <a16:creationId xmlns:a16="http://schemas.microsoft.com/office/drawing/2014/main" id="{1F6A7E87-D546-4D06-9DFD-8F7D142C7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" name="직사각형 138">
                      <a:extLst>
                        <a:ext uri="{FF2B5EF4-FFF2-40B4-BE49-F238E27FC236}">
                          <a16:creationId xmlns:a16="http://schemas.microsoft.com/office/drawing/2014/main" id="{0E533DA0-D41C-4627-9CD8-A90D6CA43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" name="직사각형 139">
                      <a:extLst>
                        <a:ext uri="{FF2B5EF4-FFF2-40B4-BE49-F238E27FC236}">
                          <a16:creationId xmlns:a16="http://schemas.microsoft.com/office/drawing/2014/main" id="{DE7B4EA5-E5FF-484C-BF1F-9BD26ED0E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1" name="직사각형 140">
                      <a:extLst>
                        <a:ext uri="{FF2B5EF4-FFF2-40B4-BE49-F238E27FC236}">
                          <a16:creationId xmlns:a16="http://schemas.microsoft.com/office/drawing/2014/main" id="{4D594BB7-6B81-4FB6-B49A-90A69C2740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33" name="그룹 132">
                    <a:extLst>
                      <a:ext uri="{FF2B5EF4-FFF2-40B4-BE49-F238E27FC236}">
                        <a16:creationId xmlns:a16="http://schemas.microsoft.com/office/drawing/2014/main" id="{C9926A87-9B9D-4AA9-80E6-994C8D4AA316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34" name="직사각형 133">
                      <a:extLst>
                        <a:ext uri="{FF2B5EF4-FFF2-40B4-BE49-F238E27FC236}">
                          <a16:creationId xmlns:a16="http://schemas.microsoft.com/office/drawing/2014/main" id="{E8F87536-D331-41AA-A3C4-3F66D5EC8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" name="직사각형 134">
                      <a:extLst>
                        <a:ext uri="{FF2B5EF4-FFF2-40B4-BE49-F238E27FC236}">
                          <a16:creationId xmlns:a16="http://schemas.microsoft.com/office/drawing/2014/main" id="{89D4D087-2860-4E64-8CEC-BE9C445652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" name="직사각형 135">
                      <a:extLst>
                        <a:ext uri="{FF2B5EF4-FFF2-40B4-BE49-F238E27FC236}">
                          <a16:creationId xmlns:a16="http://schemas.microsoft.com/office/drawing/2014/main" id="{F55B7317-E9DB-4DBA-A2EB-7D797129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7" name="직사각형 136">
                      <a:extLst>
                        <a:ext uri="{FF2B5EF4-FFF2-40B4-BE49-F238E27FC236}">
                          <a16:creationId xmlns:a16="http://schemas.microsoft.com/office/drawing/2014/main" id="{6693E623-A3F2-4D79-87A1-AF7E49B2A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E42A88B9-42A3-4033-B4C2-A3E00517F4FA}"/>
                    </a:ext>
                  </a:extLst>
                </p:cNvPr>
                <p:cNvGrpSpPr/>
                <p:nvPr/>
              </p:nvGrpSpPr>
              <p:grpSpPr>
                <a:xfrm>
                  <a:off x="1510018" y="4414537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CA754B19-2D97-4671-8045-975D590DF497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28" name="직사각형 127">
                      <a:extLst>
                        <a:ext uri="{FF2B5EF4-FFF2-40B4-BE49-F238E27FC236}">
                          <a16:creationId xmlns:a16="http://schemas.microsoft.com/office/drawing/2014/main" id="{4AB43FD8-8238-4FBB-9F68-5B42374C5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9" name="직사각형 128">
                      <a:extLst>
                        <a:ext uri="{FF2B5EF4-FFF2-40B4-BE49-F238E27FC236}">
                          <a16:creationId xmlns:a16="http://schemas.microsoft.com/office/drawing/2014/main" id="{B3B2C3C1-249D-4049-B9F8-9A1F080FD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0" name="직사각형 129">
                      <a:extLst>
                        <a:ext uri="{FF2B5EF4-FFF2-40B4-BE49-F238E27FC236}">
                          <a16:creationId xmlns:a16="http://schemas.microsoft.com/office/drawing/2014/main" id="{DBEEC05A-D2C4-417D-9D68-FB4105978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1" name="직사각형 130">
                      <a:extLst>
                        <a:ext uri="{FF2B5EF4-FFF2-40B4-BE49-F238E27FC236}">
                          <a16:creationId xmlns:a16="http://schemas.microsoft.com/office/drawing/2014/main" id="{2ADC56C3-07C9-45F0-AB0A-39ED2D2FE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23" name="그룹 122">
                    <a:extLst>
                      <a:ext uri="{FF2B5EF4-FFF2-40B4-BE49-F238E27FC236}">
                        <a16:creationId xmlns:a16="http://schemas.microsoft.com/office/drawing/2014/main" id="{DFA407B7-7AED-43DD-A6F3-21C8AC1C00DE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24" name="직사각형 123">
                      <a:extLst>
                        <a:ext uri="{FF2B5EF4-FFF2-40B4-BE49-F238E27FC236}">
                          <a16:creationId xmlns:a16="http://schemas.microsoft.com/office/drawing/2014/main" id="{6A3AE2F5-BB3C-44D3-84F2-E987630A8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5" name="직사각형 124">
                      <a:extLst>
                        <a:ext uri="{FF2B5EF4-FFF2-40B4-BE49-F238E27FC236}">
                          <a16:creationId xmlns:a16="http://schemas.microsoft.com/office/drawing/2014/main" id="{3F2C3C7C-EC16-48E5-9342-20CC8FA7F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6" name="직사각형 125">
                      <a:extLst>
                        <a:ext uri="{FF2B5EF4-FFF2-40B4-BE49-F238E27FC236}">
                          <a16:creationId xmlns:a16="http://schemas.microsoft.com/office/drawing/2014/main" id="{48B66219-5CCD-4EEA-A2AE-F6546A67E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7" name="직사각형 126">
                      <a:extLst>
                        <a:ext uri="{FF2B5EF4-FFF2-40B4-BE49-F238E27FC236}">
                          <a16:creationId xmlns:a16="http://schemas.microsoft.com/office/drawing/2014/main" id="{789F314D-1B34-4EFB-8567-66528748C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39AE8DE5-461D-454B-94FB-DC87ED9A317F}"/>
                    </a:ext>
                  </a:extLst>
                </p:cNvPr>
                <p:cNvGrpSpPr/>
                <p:nvPr/>
              </p:nvGrpSpPr>
              <p:grpSpPr>
                <a:xfrm>
                  <a:off x="1547530" y="44535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112" name="그룹 111">
                    <a:extLst>
                      <a:ext uri="{FF2B5EF4-FFF2-40B4-BE49-F238E27FC236}">
                        <a16:creationId xmlns:a16="http://schemas.microsoft.com/office/drawing/2014/main" id="{B5089D59-1C0C-4F31-ABC0-14AB970EC16E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18" name="직사각형 117">
                      <a:extLst>
                        <a:ext uri="{FF2B5EF4-FFF2-40B4-BE49-F238E27FC236}">
                          <a16:creationId xmlns:a16="http://schemas.microsoft.com/office/drawing/2014/main" id="{AD3C1559-B85B-44A1-9040-06F8CB5425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" name="직사각형 118">
                      <a:extLst>
                        <a:ext uri="{FF2B5EF4-FFF2-40B4-BE49-F238E27FC236}">
                          <a16:creationId xmlns:a16="http://schemas.microsoft.com/office/drawing/2014/main" id="{5379C06E-1276-46E1-995A-C8937C103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" name="직사각형 119">
                      <a:extLst>
                        <a:ext uri="{FF2B5EF4-FFF2-40B4-BE49-F238E27FC236}">
                          <a16:creationId xmlns:a16="http://schemas.microsoft.com/office/drawing/2014/main" id="{6AB2B15D-730D-4FE4-920A-3732D8345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1" name="직사각형 120">
                      <a:extLst>
                        <a:ext uri="{FF2B5EF4-FFF2-40B4-BE49-F238E27FC236}">
                          <a16:creationId xmlns:a16="http://schemas.microsoft.com/office/drawing/2014/main" id="{21E8BF44-41CE-4B47-8A4E-3D3ABFB2D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3" name="그룹 112">
                    <a:extLst>
                      <a:ext uri="{FF2B5EF4-FFF2-40B4-BE49-F238E27FC236}">
                        <a16:creationId xmlns:a16="http://schemas.microsoft.com/office/drawing/2014/main" id="{236CA6DE-C546-4F4E-BACB-9E106253B38F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14" name="직사각형 113">
                      <a:extLst>
                        <a:ext uri="{FF2B5EF4-FFF2-40B4-BE49-F238E27FC236}">
                          <a16:creationId xmlns:a16="http://schemas.microsoft.com/office/drawing/2014/main" id="{957DDA9D-12CA-4AA9-925A-E204BF9A2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5" name="직사각형 114">
                      <a:extLst>
                        <a:ext uri="{FF2B5EF4-FFF2-40B4-BE49-F238E27FC236}">
                          <a16:creationId xmlns:a16="http://schemas.microsoft.com/office/drawing/2014/main" id="{FCEBD1B1-1F06-4BB3-8BF1-71444F520C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6" name="직사각형 115">
                      <a:extLst>
                        <a:ext uri="{FF2B5EF4-FFF2-40B4-BE49-F238E27FC236}">
                          <a16:creationId xmlns:a16="http://schemas.microsoft.com/office/drawing/2014/main" id="{DFBA647D-706D-4F1F-8AD5-F27301FFB8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7" name="직사각형 116">
                      <a:extLst>
                        <a:ext uri="{FF2B5EF4-FFF2-40B4-BE49-F238E27FC236}">
                          <a16:creationId xmlns:a16="http://schemas.microsoft.com/office/drawing/2014/main" id="{AD335FC3-AFF8-499F-912C-B4FDF7ADC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01164B64-C7C2-4C50-A09C-EABC457ED381}"/>
                  </a:ext>
                </a:extLst>
              </p:cNvPr>
              <p:cNvGrpSpPr/>
              <p:nvPr/>
            </p:nvGrpSpPr>
            <p:grpSpPr>
              <a:xfrm>
                <a:off x="1891606" y="4798391"/>
                <a:ext cx="2596260" cy="422792"/>
                <a:chOff x="1434406" y="4341191"/>
                <a:chExt cx="2596260" cy="422792"/>
              </a:xfrm>
            </p:grpSpPr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3305E240-AD84-4109-9A02-03F087E7E618}"/>
                    </a:ext>
                  </a:extLst>
                </p:cNvPr>
                <p:cNvGrpSpPr/>
                <p:nvPr/>
              </p:nvGrpSpPr>
              <p:grpSpPr>
                <a:xfrm>
                  <a:off x="1434406" y="43411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187" name="그룹 186">
                    <a:extLst>
                      <a:ext uri="{FF2B5EF4-FFF2-40B4-BE49-F238E27FC236}">
                        <a16:creationId xmlns:a16="http://schemas.microsoft.com/office/drawing/2014/main" id="{6F73D925-4031-47BD-AA96-278DAEA5DE32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93" name="직사각형 192">
                      <a:extLst>
                        <a:ext uri="{FF2B5EF4-FFF2-40B4-BE49-F238E27FC236}">
                          <a16:creationId xmlns:a16="http://schemas.microsoft.com/office/drawing/2014/main" id="{04DF523D-3B76-46B1-899D-B555AFD5F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94" name="직사각형 193">
                      <a:extLst>
                        <a:ext uri="{FF2B5EF4-FFF2-40B4-BE49-F238E27FC236}">
                          <a16:creationId xmlns:a16="http://schemas.microsoft.com/office/drawing/2014/main" id="{3585F370-64F9-470D-AECF-FBF697510B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95" name="직사각형 194">
                      <a:extLst>
                        <a:ext uri="{FF2B5EF4-FFF2-40B4-BE49-F238E27FC236}">
                          <a16:creationId xmlns:a16="http://schemas.microsoft.com/office/drawing/2014/main" id="{427B31DD-1751-40A0-AB84-1C9854AEC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96" name="직사각형 195">
                      <a:extLst>
                        <a:ext uri="{FF2B5EF4-FFF2-40B4-BE49-F238E27FC236}">
                          <a16:creationId xmlns:a16="http://schemas.microsoft.com/office/drawing/2014/main" id="{969C79F8-AFE0-4D0A-B303-72B6F7354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8" name="그룹 187">
                    <a:extLst>
                      <a:ext uri="{FF2B5EF4-FFF2-40B4-BE49-F238E27FC236}">
                        <a16:creationId xmlns:a16="http://schemas.microsoft.com/office/drawing/2014/main" id="{7FFE705C-735A-4269-9925-EB4D85D6C6F4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89" name="직사각형 188">
                      <a:extLst>
                        <a:ext uri="{FF2B5EF4-FFF2-40B4-BE49-F238E27FC236}">
                          <a16:creationId xmlns:a16="http://schemas.microsoft.com/office/drawing/2014/main" id="{7B7EF3D6-542A-4B92-911A-417790F78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90" name="직사각형 189">
                      <a:extLst>
                        <a:ext uri="{FF2B5EF4-FFF2-40B4-BE49-F238E27FC236}">
                          <a16:creationId xmlns:a16="http://schemas.microsoft.com/office/drawing/2014/main" id="{25870D04-0019-43FD-B43C-9CE449C8C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91" name="직사각형 190">
                      <a:extLst>
                        <a:ext uri="{FF2B5EF4-FFF2-40B4-BE49-F238E27FC236}">
                          <a16:creationId xmlns:a16="http://schemas.microsoft.com/office/drawing/2014/main" id="{E86A1D86-08F0-46D6-87FB-B1E83812D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92" name="직사각형 191">
                      <a:extLst>
                        <a:ext uri="{FF2B5EF4-FFF2-40B4-BE49-F238E27FC236}">
                          <a16:creationId xmlns:a16="http://schemas.microsoft.com/office/drawing/2014/main" id="{E1D1EE51-F2A4-41F4-9B68-892886E889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54" name="그룹 153">
                  <a:extLst>
                    <a:ext uri="{FF2B5EF4-FFF2-40B4-BE49-F238E27FC236}">
                      <a16:creationId xmlns:a16="http://schemas.microsoft.com/office/drawing/2014/main" id="{697F1E22-DA59-4BBB-B98B-739E2B05792F}"/>
                    </a:ext>
                  </a:extLst>
                </p:cNvPr>
                <p:cNvGrpSpPr/>
                <p:nvPr/>
              </p:nvGrpSpPr>
              <p:grpSpPr>
                <a:xfrm>
                  <a:off x="1471918" y="4377864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7A20EAC1-029E-42C7-A8BD-9C14B7920F31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83" name="직사각형 182">
                      <a:extLst>
                        <a:ext uri="{FF2B5EF4-FFF2-40B4-BE49-F238E27FC236}">
                          <a16:creationId xmlns:a16="http://schemas.microsoft.com/office/drawing/2014/main" id="{82DDF24C-AAE0-4436-B050-15688096E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4" name="직사각형 183">
                      <a:extLst>
                        <a:ext uri="{FF2B5EF4-FFF2-40B4-BE49-F238E27FC236}">
                          <a16:creationId xmlns:a16="http://schemas.microsoft.com/office/drawing/2014/main" id="{3A06ECD2-E79C-4D9E-BFF4-DFB5802761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5" name="직사각형 184">
                      <a:extLst>
                        <a:ext uri="{FF2B5EF4-FFF2-40B4-BE49-F238E27FC236}">
                          <a16:creationId xmlns:a16="http://schemas.microsoft.com/office/drawing/2014/main" id="{30C431FF-E421-496B-BC81-4B9F65C1F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6" name="직사각형 185">
                      <a:extLst>
                        <a:ext uri="{FF2B5EF4-FFF2-40B4-BE49-F238E27FC236}">
                          <a16:creationId xmlns:a16="http://schemas.microsoft.com/office/drawing/2014/main" id="{6E6474E1-2599-4092-BFDB-D11E992C9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78" name="그룹 177">
                    <a:extLst>
                      <a:ext uri="{FF2B5EF4-FFF2-40B4-BE49-F238E27FC236}">
                        <a16:creationId xmlns:a16="http://schemas.microsoft.com/office/drawing/2014/main" id="{12101145-CBDC-41E5-BE49-53BEF22E9DCF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79" name="직사각형 178">
                      <a:extLst>
                        <a:ext uri="{FF2B5EF4-FFF2-40B4-BE49-F238E27FC236}">
                          <a16:creationId xmlns:a16="http://schemas.microsoft.com/office/drawing/2014/main" id="{FFDF3501-212D-47DA-A113-834197ECC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0" name="직사각형 179">
                      <a:extLst>
                        <a:ext uri="{FF2B5EF4-FFF2-40B4-BE49-F238E27FC236}">
                          <a16:creationId xmlns:a16="http://schemas.microsoft.com/office/drawing/2014/main" id="{292B7390-C60F-4A5A-8BDF-8BB1CE425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1" name="직사각형 180">
                      <a:extLst>
                        <a:ext uri="{FF2B5EF4-FFF2-40B4-BE49-F238E27FC236}">
                          <a16:creationId xmlns:a16="http://schemas.microsoft.com/office/drawing/2014/main" id="{1095086B-CDFA-487A-9B6F-86D5A1AECA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2" name="직사각형 181">
                      <a:extLst>
                        <a:ext uri="{FF2B5EF4-FFF2-40B4-BE49-F238E27FC236}">
                          <a16:creationId xmlns:a16="http://schemas.microsoft.com/office/drawing/2014/main" id="{F42F2EF4-7DD0-49AB-BFC4-55FBE99B9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55" name="그룹 154">
                  <a:extLst>
                    <a:ext uri="{FF2B5EF4-FFF2-40B4-BE49-F238E27FC236}">
                      <a16:creationId xmlns:a16="http://schemas.microsoft.com/office/drawing/2014/main" id="{2A9D16A6-C9F6-4DCD-902B-82D59AC0F6B5}"/>
                    </a:ext>
                  </a:extLst>
                </p:cNvPr>
                <p:cNvGrpSpPr/>
                <p:nvPr/>
              </p:nvGrpSpPr>
              <p:grpSpPr>
                <a:xfrm>
                  <a:off x="1510018" y="4414537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1DBA6243-AA19-4C4F-9D77-E0AED8A45C5D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73" name="직사각형 172">
                      <a:extLst>
                        <a:ext uri="{FF2B5EF4-FFF2-40B4-BE49-F238E27FC236}">
                          <a16:creationId xmlns:a16="http://schemas.microsoft.com/office/drawing/2014/main" id="{4C1C84D9-F3A2-470E-A4D8-2A3593B9E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4" name="직사각형 173">
                      <a:extLst>
                        <a:ext uri="{FF2B5EF4-FFF2-40B4-BE49-F238E27FC236}">
                          <a16:creationId xmlns:a16="http://schemas.microsoft.com/office/drawing/2014/main" id="{CE43B643-A650-44B9-845C-9F57F90A5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5" name="직사각형 174">
                      <a:extLst>
                        <a:ext uri="{FF2B5EF4-FFF2-40B4-BE49-F238E27FC236}">
                          <a16:creationId xmlns:a16="http://schemas.microsoft.com/office/drawing/2014/main" id="{104E8929-6B56-4094-90B4-348DA220D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6" name="직사각형 175">
                      <a:extLst>
                        <a:ext uri="{FF2B5EF4-FFF2-40B4-BE49-F238E27FC236}">
                          <a16:creationId xmlns:a16="http://schemas.microsoft.com/office/drawing/2014/main" id="{45DEC263-7781-44A2-8EC4-8958353F4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3EB95ADF-3D5B-484C-8666-DBAFE10B24ED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69" name="직사각형 168">
                      <a:extLst>
                        <a:ext uri="{FF2B5EF4-FFF2-40B4-BE49-F238E27FC236}">
                          <a16:creationId xmlns:a16="http://schemas.microsoft.com/office/drawing/2014/main" id="{F602217E-6239-4418-A357-F43AEE0BB0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0" name="직사각형 169">
                      <a:extLst>
                        <a:ext uri="{FF2B5EF4-FFF2-40B4-BE49-F238E27FC236}">
                          <a16:creationId xmlns:a16="http://schemas.microsoft.com/office/drawing/2014/main" id="{5559A423-7BA4-4225-B2E2-432175BD4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1" name="직사각형 170">
                      <a:extLst>
                        <a:ext uri="{FF2B5EF4-FFF2-40B4-BE49-F238E27FC236}">
                          <a16:creationId xmlns:a16="http://schemas.microsoft.com/office/drawing/2014/main" id="{CD9E70F3-4FBA-4D0B-92CA-54F40734C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2" name="직사각형 171">
                      <a:extLst>
                        <a:ext uri="{FF2B5EF4-FFF2-40B4-BE49-F238E27FC236}">
                          <a16:creationId xmlns:a16="http://schemas.microsoft.com/office/drawing/2014/main" id="{C05E2A2D-564D-4714-AA90-F3C699EB1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6D82ECB3-D7C9-4BBB-9887-48F7F4E5C42E}"/>
                    </a:ext>
                  </a:extLst>
                </p:cNvPr>
                <p:cNvGrpSpPr/>
                <p:nvPr/>
              </p:nvGrpSpPr>
              <p:grpSpPr>
                <a:xfrm>
                  <a:off x="1547530" y="44535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669773E0-B4D8-49A7-8FEC-F9C1319F864C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63" name="직사각형 162">
                      <a:extLst>
                        <a:ext uri="{FF2B5EF4-FFF2-40B4-BE49-F238E27FC236}">
                          <a16:creationId xmlns:a16="http://schemas.microsoft.com/office/drawing/2014/main" id="{3E0217CF-2420-4D82-8D0A-4C0B6FA9F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4" name="직사각형 163">
                      <a:extLst>
                        <a:ext uri="{FF2B5EF4-FFF2-40B4-BE49-F238E27FC236}">
                          <a16:creationId xmlns:a16="http://schemas.microsoft.com/office/drawing/2014/main" id="{1B4004E8-8A00-4F93-9326-D36EB0BE8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5" name="직사각형 164">
                      <a:extLst>
                        <a:ext uri="{FF2B5EF4-FFF2-40B4-BE49-F238E27FC236}">
                          <a16:creationId xmlns:a16="http://schemas.microsoft.com/office/drawing/2014/main" id="{9963759A-A1B0-44D3-950F-26E25CDEE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6" name="직사각형 165">
                      <a:extLst>
                        <a:ext uri="{FF2B5EF4-FFF2-40B4-BE49-F238E27FC236}">
                          <a16:creationId xmlns:a16="http://schemas.microsoft.com/office/drawing/2014/main" id="{636FD4CE-E306-44FE-BE9B-8E72D1951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8" name="그룹 157">
                    <a:extLst>
                      <a:ext uri="{FF2B5EF4-FFF2-40B4-BE49-F238E27FC236}">
                        <a16:creationId xmlns:a16="http://schemas.microsoft.com/office/drawing/2014/main" id="{3CA43C37-C549-4FB5-8D32-36073B678685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159" name="직사각형 158">
                      <a:extLst>
                        <a:ext uri="{FF2B5EF4-FFF2-40B4-BE49-F238E27FC236}">
                          <a16:creationId xmlns:a16="http://schemas.microsoft.com/office/drawing/2014/main" id="{B9832429-D2AE-470A-93F1-CEA455B1C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0" name="직사각형 159">
                      <a:extLst>
                        <a:ext uri="{FF2B5EF4-FFF2-40B4-BE49-F238E27FC236}">
                          <a16:creationId xmlns:a16="http://schemas.microsoft.com/office/drawing/2014/main" id="{090534B8-EDF9-4775-9B37-D2C73D764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1" name="직사각형 160">
                      <a:extLst>
                        <a:ext uri="{FF2B5EF4-FFF2-40B4-BE49-F238E27FC236}">
                          <a16:creationId xmlns:a16="http://schemas.microsoft.com/office/drawing/2014/main" id="{094A4F09-C3A1-4311-89E4-E0B7C0939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2" name="직사각형 161">
                      <a:extLst>
                        <a:ext uri="{FF2B5EF4-FFF2-40B4-BE49-F238E27FC236}">
                          <a16:creationId xmlns:a16="http://schemas.microsoft.com/office/drawing/2014/main" id="{DAAE3E91-E0D9-409C-AB64-72DE98FE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E0473109-163E-4D2B-BF49-4234E7BDE78E}"/>
                  </a:ext>
                </a:extLst>
              </p:cNvPr>
              <p:cNvGrpSpPr/>
              <p:nvPr/>
            </p:nvGrpSpPr>
            <p:grpSpPr>
              <a:xfrm>
                <a:off x="2044006" y="4950791"/>
                <a:ext cx="2596260" cy="422792"/>
                <a:chOff x="1434406" y="4341191"/>
                <a:chExt cx="2596260" cy="422792"/>
              </a:xfrm>
            </p:grpSpPr>
            <p:grpSp>
              <p:nvGrpSpPr>
                <p:cNvPr id="198" name="그룹 197">
                  <a:extLst>
                    <a:ext uri="{FF2B5EF4-FFF2-40B4-BE49-F238E27FC236}">
                      <a16:creationId xmlns:a16="http://schemas.microsoft.com/office/drawing/2014/main" id="{9501F59E-6915-44D0-8391-5D47193FA8EC}"/>
                    </a:ext>
                  </a:extLst>
                </p:cNvPr>
                <p:cNvGrpSpPr/>
                <p:nvPr/>
              </p:nvGrpSpPr>
              <p:grpSpPr>
                <a:xfrm>
                  <a:off x="1434406" y="43411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232" name="그룹 231">
                    <a:extLst>
                      <a:ext uri="{FF2B5EF4-FFF2-40B4-BE49-F238E27FC236}">
                        <a16:creationId xmlns:a16="http://schemas.microsoft.com/office/drawing/2014/main" id="{698A4776-631C-4D1C-AF4E-D05B6B4A3252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38" name="직사각형 237">
                      <a:extLst>
                        <a:ext uri="{FF2B5EF4-FFF2-40B4-BE49-F238E27FC236}">
                          <a16:creationId xmlns:a16="http://schemas.microsoft.com/office/drawing/2014/main" id="{CB6CD534-F13B-4D17-B157-9485EFBE1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9" name="직사각형 238">
                      <a:extLst>
                        <a:ext uri="{FF2B5EF4-FFF2-40B4-BE49-F238E27FC236}">
                          <a16:creationId xmlns:a16="http://schemas.microsoft.com/office/drawing/2014/main" id="{D4B8BD10-222E-47C3-A9D4-C5348351D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0" name="직사각형 239">
                      <a:extLst>
                        <a:ext uri="{FF2B5EF4-FFF2-40B4-BE49-F238E27FC236}">
                          <a16:creationId xmlns:a16="http://schemas.microsoft.com/office/drawing/2014/main" id="{A1AA3943-B087-40A5-9CC5-23C991F11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1" name="직사각형 240">
                      <a:extLst>
                        <a:ext uri="{FF2B5EF4-FFF2-40B4-BE49-F238E27FC236}">
                          <a16:creationId xmlns:a16="http://schemas.microsoft.com/office/drawing/2014/main" id="{72A605B9-029A-4882-B876-584E94033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4B4095E6-FBAA-4A8B-A5AA-D8E652010AAE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34" name="직사각형 233">
                      <a:extLst>
                        <a:ext uri="{FF2B5EF4-FFF2-40B4-BE49-F238E27FC236}">
                          <a16:creationId xmlns:a16="http://schemas.microsoft.com/office/drawing/2014/main" id="{B3686CB9-F0E9-4C36-8ED1-591E75EB5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5" name="직사각형 234">
                      <a:extLst>
                        <a:ext uri="{FF2B5EF4-FFF2-40B4-BE49-F238E27FC236}">
                          <a16:creationId xmlns:a16="http://schemas.microsoft.com/office/drawing/2014/main" id="{746DCAA1-B8F7-4541-B0A3-F3D2EC9D8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직사각형 235">
                      <a:extLst>
                        <a:ext uri="{FF2B5EF4-FFF2-40B4-BE49-F238E27FC236}">
                          <a16:creationId xmlns:a16="http://schemas.microsoft.com/office/drawing/2014/main" id="{48DF0A06-D08D-4E88-AA92-8E4EB91C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7" name="직사각형 236">
                      <a:extLst>
                        <a:ext uri="{FF2B5EF4-FFF2-40B4-BE49-F238E27FC236}">
                          <a16:creationId xmlns:a16="http://schemas.microsoft.com/office/drawing/2014/main" id="{32E9C572-D358-44C9-974D-F6E4268DF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99" name="그룹 198">
                  <a:extLst>
                    <a:ext uri="{FF2B5EF4-FFF2-40B4-BE49-F238E27FC236}">
                      <a16:creationId xmlns:a16="http://schemas.microsoft.com/office/drawing/2014/main" id="{A2F26029-61B8-4F11-97BE-BEE5C0F1F72F}"/>
                    </a:ext>
                  </a:extLst>
                </p:cNvPr>
                <p:cNvGrpSpPr/>
                <p:nvPr/>
              </p:nvGrpSpPr>
              <p:grpSpPr>
                <a:xfrm>
                  <a:off x="1471918" y="4377864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222" name="그룹 221">
                    <a:extLst>
                      <a:ext uri="{FF2B5EF4-FFF2-40B4-BE49-F238E27FC236}">
                        <a16:creationId xmlns:a16="http://schemas.microsoft.com/office/drawing/2014/main" id="{84C14773-FA34-4B17-A194-CE6DE5F9D74A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28" name="직사각형 227">
                      <a:extLst>
                        <a:ext uri="{FF2B5EF4-FFF2-40B4-BE49-F238E27FC236}">
                          <a16:creationId xmlns:a16="http://schemas.microsoft.com/office/drawing/2014/main" id="{9373E4C7-E56B-4F91-9B84-3E7C060BB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9" name="직사각형 228">
                      <a:extLst>
                        <a:ext uri="{FF2B5EF4-FFF2-40B4-BE49-F238E27FC236}">
                          <a16:creationId xmlns:a16="http://schemas.microsoft.com/office/drawing/2014/main" id="{F7FB4429-66C0-4012-AA85-CF9CEB2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0" name="직사각형 229">
                      <a:extLst>
                        <a:ext uri="{FF2B5EF4-FFF2-40B4-BE49-F238E27FC236}">
                          <a16:creationId xmlns:a16="http://schemas.microsoft.com/office/drawing/2014/main" id="{44C389F2-0871-4011-B342-88964871D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1" name="직사각형 230">
                      <a:extLst>
                        <a:ext uri="{FF2B5EF4-FFF2-40B4-BE49-F238E27FC236}">
                          <a16:creationId xmlns:a16="http://schemas.microsoft.com/office/drawing/2014/main" id="{D61CAF56-19F1-49CA-BC86-A14B71E53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23" name="그룹 222">
                    <a:extLst>
                      <a:ext uri="{FF2B5EF4-FFF2-40B4-BE49-F238E27FC236}">
                        <a16:creationId xmlns:a16="http://schemas.microsoft.com/office/drawing/2014/main" id="{37700302-0A8D-47A7-9608-CF523C43410A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24" name="직사각형 223">
                      <a:extLst>
                        <a:ext uri="{FF2B5EF4-FFF2-40B4-BE49-F238E27FC236}">
                          <a16:creationId xmlns:a16="http://schemas.microsoft.com/office/drawing/2014/main" id="{7E671648-1BAE-4B3A-880C-FC4E91ED2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5" name="직사각형 224">
                      <a:extLst>
                        <a:ext uri="{FF2B5EF4-FFF2-40B4-BE49-F238E27FC236}">
                          <a16:creationId xmlns:a16="http://schemas.microsoft.com/office/drawing/2014/main" id="{5829C3AB-9E48-4AB6-BE07-03A3C34500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6" name="직사각형 225">
                      <a:extLst>
                        <a:ext uri="{FF2B5EF4-FFF2-40B4-BE49-F238E27FC236}">
                          <a16:creationId xmlns:a16="http://schemas.microsoft.com/office/drawing/2014/main" id="{6FFAA468-3615-408C-84F8-6F239D733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7" name="직사각형 226">
                      <a:extLst>
                        <a:ext uri="{FF2B5EF4-FFF2-40B4-BE49-F238E27FC236}">
                          <a16:creationId xmlns:a16="http://schemas.microsoft.com/office/drawing/2014/main" id="{16963AF5-7A03-4FEC-883A-DE9C6E415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63B020BD-594E-442C-B47D-35BACE253EEA}"/>
                    </a:ext>
                  </a:extLst>
                </p:cNvPr>
                <p:cNvGrpSpPr/>
                <p:nvPr/>
              </p:nvGrpSpPr>
              <p:grpSpPr>
                <a:xfrm>
                  <a:off x="1510018" y="4414537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212" name="그룹 211">
                    <a:extLst>
                      <a:ext uri="{FF2B5EF4-FFF2-40B4-BE49-F238E27FC236}">
                        <a16:creationId xmlns:a16="http://schemas.microsoft.com/office/drawing/2014/main" id="{3ABC6318-B8E9-4114-A668-ACDC2E4FF5D9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18" name="직사각형 217">
                      <a:extLst>
                        <a:ext uri="{FF2B5EF4-FFF2-40B4-BE49-F238E27FC236}">
                          <a16:creationId xmlns:a16="http://schemas.microsoft.com/office/drawing/2014/main" id="{1138FD5F-239B-4F04-9CE7-90D5F3333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9" name="직사각형 218">
                      <a:extLst>
                        <a:ext uri="{FF2B5EF4-FFF2-40B4-BE49-F238E27FC236}">
                          <a16:creationId xmlns:a16="http://schemas.microsoft.com/office/drawing/2014/main" id="{39DB3574-0CD7-4D1C-B41B-274CA0D0E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" name="직사각형 219">
                      <a:extLst>
                        <a:ext uri="{FF2B5EF4-FFF2-40B4-BE49-F238E27FC236}">
                          <a16:creationId xmlns:a16="http://schemas.microsoft.com/office/drawing/2014/main" id="{23EF3B8A-A329-44B2-8E5F-E7AB5BC67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1" name="직사각형 220">
                      <a:extLst>
                        <a:ext uri="{FF2B5EF4-FFF2-40B4-BE49-F238E27FC236}">
                          <a16:creationId xmlns:a16="http://schemas.microsoft.com/office/drawing/2014/main" id="{B88C5257-5027-430A-B38F-EA58C57900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3" name="그룹 212">
                    <a:extLst>
                      <a:ext uri="{FF2B5EF4-FFF2-40B4-BE49-F238E27FC236}">
                        <a16:creationId xmlns:a16="http://schemas.microsoft.com/office/drawing/2014/main" id="{F41335A6-01B7-42A5-9D66-672FDFDEC10E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14" name="직사각형 213">
                      <a:extLst>
                        <a:ext uri="{FF2B5EF4-FFF2-40B4-BE49-F238E27FC236}">
                          <a16:creationId xmlns:a16="http://schemas.microsoft.com/office/drawing/2014/main" id="{2C966ED5-8A22-4917-AD92-54CD4A53A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5" name="직사각형 214">
                      <a:extLst>
                        <a:ext uri="{FF2B5EF4-FFF2-40B4-BE49-F238E27FC236}">
                          <a16:creationId xmlns:a16="http://schemas.microsoft.com/office/drawing/2014/main" id="{B2323D97-7C7A-4C0D-95B1-5C023832B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6" name="직사각형 215">
                      <a:extLst>
                        <a:ext uri="{FF2B5EF4-FFF2-40B4-BE49-F238E27FC236}">
                          <a16:creationId xmlns:a16="http://schemas.microsoft.com/office/drawing/2014/main" id="{E011CC7B-9AF6-42DE-BD63-FDA13A0EB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7" name="직사각형 216">
                      <a:extLst>
                        <a:ext uri="{FF2B5EF4-FFF2-40B4-BE49-F238E27FC236}">
                          <a16:creationId xmlns:a16="http://schemas.microsoft.com/office/drawing/2014/main" id="{E77B5E9D-37EA-4725-8A01-859D85FA3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01" name="그룹 200">
                  <a:extLst>
                    <a:ext uri="{FF2B5EF4-FFF2-40B4-BE49-F238E27FC236}">
                      <a16:creationId xmlns:a16="http://schemas.microsoft.com/office/drawing/2014/main" id="{286444BB-13FA-4B43-8668-A090543F8F92}"/>
                    </a:ext>
                  </a:extLst>
                </p:cNvPr>
                <p:cNvGrpSpPr/>
                <p:nvPr/>
              </p:nvGrpSpPr>
              <p:grpSpPr>
                <a:xfrm>
                  <a:off x="1547530" y="44535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202" name="그룹 201">
                    <a:extLst>
                      <a:ext uri="{FF2B5EF4-FFF2-40B4-BE49-F238E27FC236}">
                        <a16:creationId xmlns:a16="http://schemas.microsoft.com/office/drawing/2014/main" id="{C1895B30-0F1E-4DFB-8240-1B9C7BE3A63C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08" name="직사각형 207">
                      <a:extLst>
                        <a:ext uri="{FF2B5EF4-FFF2-40B4-BE49-F238E27FC236}">
                          <a16:creationId xmlns:a16="http://schemas.microsoft.com/office/drawing/2014/main" id="{7E4EF8BD-32AD-493A-9344-F3F2D1D7A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9" name="직사각형 208">
                      <a:extLst>
                        <a:ext uri="{FF2B5EF4-FFF2-40B4-BE49-F238E27FC236}">
                          <a16:creationId xmlns:a16="http://schemas.microsoft.com/office/drawing/2014/main" id="{A1CCD6C8-EFBC-4AE2-BE83-F005F424A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0" name="직사각형 209">
                      <a:extLst>
                        <a:ext uri="{FF2B5EF4-FFF2-40B4-BE49-F238E27FC236}">
                          <a16:creationId xmlns:a16="http://schemas.microsoft.com/office/drawing/2014/main" id="{7E776596-A6E2-4DCE-956E-2024863A8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1" name="직사각형 210">
                      <a:extLst>
                        <a:ext uri="{FF2B5EF4-FFF2-40B4-BE49-F238E27FC236}">
                          <a16:creationId xmlns:a16="http://schemas.microsoft.com/office/drawing/2014/main" id="{33560EA0-6FDC-4707-9AF8-A607EC0E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03" name="그룹 202">
                    <a:extLst>
                      <a:ext uri="{FF2B5EF4-FFF2-40B4-BE49-F238E27FC236}">
                        <a16:creationId xmlns:a16="http://schemas.microsoft.com/office/drawing/2014/main" id="{A334561B-DA52-42A5-8D05-DFBBFAD27C6C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04" name="직사각형 203">
                      <a:extLst>
                        <a:ext uri="{FF2B5EF4-FFF2-40B4-BE49-F238E27FC236}">
                          <a16:creationId xmlns:a16="http://schemas.microsoft.com/office/drawing/2014/main" id="{814231B1-F928-497F-8723-CF160EC46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5" name="직사각형 204">
                      <a:extLst>
                        <a:ext uri="{FF2B5EF4-FFF2-40B4-BE49-F238E27FC236}">
                          <a16:creationId xmlns:a16="http://schemas.microsoft.com/office/drawing/2014/main" id="{D47D3324-AF04-454D-A125-447DE2E7BE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6" name="직사각형 205">
                      <a:extLst>
                        <a:ext uri="{FF2B5EF4-FFF2-40B4-BE49-F238E27FC236}">
                          <a16:creationId xmlns:a16="http://schemas.microsoft.com/office/drawing/2014/main" id="{7A1E4804-4AE2-4FEF-9E01-FA68EA808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7" name="직사각형 206">
                      <a:extLst>
                        <a:ext uri="{FF2B5EF4-FFF2-40B4-BE49-F238E27FC236}">
                          <a16:creationId xmlns:a16="http://schemas.microsoft.com/office/drawing/2014/main" id="{A3017F19-7CEC-406C-BD2A-0C00D5433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4BC4F357-7037-43DD-B32E-6CD82F8B1758}"/>
                  </a:ext>
                </a:extLst>
              </p:cNvPr>
              <p:cNvGrpSpPr/>
              <p:nvPr/>
            </p:nvGrpSpPr>
            <p:grpSpPr>
              <a:xfrm>
                <a:off x="2196406" y="5103191"/>
                <a:ext cx="2596260" cy="422792"/>
                <a:chOff x="1434406" y="4341191"/>
                <a:chExt cx="2596260" cy="422792"/>
              </a:xfrm>
            </p:grpSpPr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086C9754-51A7-40D9-8C3B-7221FAA66926}"/>
                    </a:ext>
                  </a:extLst>
                </p:cNvPr>
                <p:cNvGrpSpPr/>
                <p:nvPr/>
              </p:nvGrpSpPr>
              <p:grpSpPr>
                <a:xfrm>
                  <a:off x="1434406" y="43411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277" name="그룹 276">
                    <a:extLst>
                      <a:ext uri="{FF2B5EF4-FFF2-40B4-BE49-F238E27FC236}">
                        <a16:creationId xmlns:a16="http://schemas.microsoft.com/office/drawing/2014/main" id="{2305BF3A-005A-4C42-81A2-BB9C172C44A8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83" name="직사각형 282">
                      <a:extLst>
                        <a:ext uri="{FF2B5EF4-FFF2-40B4-BE49-F238E27FC236}">
                          <a16:creationId xmlns:a16="http://schemas.microsoft.com/office/drawing/2014/main" id="{EAF19A4E-30BD-4B9A-B547-A2885CBDC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4" name="직사각형 283">
                      <a:extLst>
                        <a:ext uri="{FF2B5EF4-FFF2-40B4-BE49-F238E27FC236}">
                          <a16:creationId xmlns:a16="http://schemas.microsoft.com/office/drawing/2014/main" id="{B6A8256B-7C0F-409A-B96A-8EC0C6335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5" name="직사각형 284">
                      <a:extLst>
                        <a:ext uri="{FF2B5EF4-FFF2-40B4-BE49-F238E27FC236}">
                          <a16:creationId xmlns:a16="http://schemas.microsoft.com/office/drawing/2014/main" id="{A30579A3-6B12-4D09-B2C1-DB558EF74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6" name="직사각형 285">
                      <a:extLst>
                        <a:ext uri="{FF2B5EF4-FFF2-40B4-BE49-F238E27FC236}">
                          <a16:creationId xmlns:a16="http://schemas.microsoft.com/office/drawing/2014/main" id="{64560DF3-3BA9-4C7B-8BFF-0718339D89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78" name="그룹 277">
                    <a:extLst>
                      <a:ext uri="{FF2B5EF4-FFF2-40B4-BE49-F238E27FC236}">
                        <a16:creationId xmlns:a16="http://schemas.microsoft.com/office/drawing/2014/main" id="{B1FC4380-6272-41A5-983D-A1119967C3F7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79" name="직사각형 278">
                      <a:extLst>
                        <a:ext uri="{FF2B5EF4-FFF2-40B4-BE49-F238E27FC236}">
                          <a16:creationId xmlns:a16="http://schemas.microsoft.com/office/drawing/2014/main" id="{68344B04-1DF1-49BB-A792-A2D0951D74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0" name="직사각형 279">
                      <a:extLst>
                        <a:ext uri="{FF2B5EF4-FFF2-40B4-BE49-F238E27FC236}">
                          <a16:creationId xmlns:a16="http://schemas.microsoft.com/office/drawing/2014/main" id="{DB2B00F4-C6E3-480B-A403-F67C8017B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1" name="직사각형 280">
                      <a:extLst>
                        <a:ext uri="{FF2B5EF4-FFF2-40B4-BE49-F238E27FC236}">
                          <a16:creationId xmlns:a16="http://schemas.microsoft.com/office/drawing/2014/main" id="{2FD43EBD-FF37-4725-8D1C-7F1D0868B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2" name="직사각형 281">
                      <a:extLst>
                        <a:ext uri="{FF2B5EF4-FFF2-40B4-BE49-F238E27FC236}">
                          <a16:creationId xmlns:a16="http://schemas.microsoft.com/office/drawing/2014/main" id="{5DDFEE38-087C-4B11-878A-101FF6142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815ACDA8-B90B-4C87-B94B-1E7B66091AF8}"/>
                    </a:ext>
                  </a:extLst>
                </p:cNvPr>
                <p:cNvGrpSpPr/>
                <p:nvPr/>
              </p:nvGrpSpPr>
              <p:grpSpPr>
                <a:xfrm>
                  <a:off x="1471918" y="4377864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267" name="그룹 266">
                    <a:extLst>
                      <a:ext uri="{FF2B5EF4-FFF2-40B4-BE49-F238E27FC236}">
                        <a16:creationId xmlns:a16="http://schemas.microsoft.com/office/drawing/2014/main" id="{285C8329-748F-448C-B509-AB327EB3B139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73" name="직사각형 272">
                      <a:extLst>
                        <a:ext uri="{FF2B5EF4-FFF2-40B4-BE49-F238E27FC236}">
                          <a16:creationId xmlns:a16="http://schemas.microsoft.com/office/drawing/2014/main" id="{1FFD8EE5-A543-48F6-B2FD-B6EC032290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4" name="직사각형 273">
                      <a:extLst>
                        <a:ext uri="{FF2B5EF4-FFF2-40B4-BE49-F238E27FC236}">
                          <a16:creationId xmlns:a16="http://schemas.microsoft.com/office/drawing/2014/main" id="{8D7FF88D-3F29-42CA-8C29-AD7A3FDDC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5" name="직사각형 274">
                      <a:extLst>
                        <a:ext uri="{FF2B5EF4-FFF2-40B4-BE49-F238E27FC236}">
                          <a16:creationId xmlns:a16="http://schemas.microsoft.com/office/drawing/2014/main" id="{8D559517-049C-4193-9AB9-02A9EE6A0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6" name="직사각형 275">
                      <a:extLst>
                        <a:ext uri="{FF2B5EF4-FFF2-40B4-BE49-F238E27FC236}">
                          <a16:creationId xmlns:a16="http://schemas.microsoft.com/office/drawing/2014/main" id="{B809B686-79EE-46B8-B8E6-015A561DA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68" name="그룹 267">
                    <a:extLst>
                      <a:ext uri="{FF2B5EF4-FFF2-40B4-BE49-F238E27FC236}">
                        <a16:creationId xmlns:a16="http://schemas.microsoft.com/office/drawing/2014/main" id="{E3821CF3-4AD9-4CD8-823D-F3AE0CD39D09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69" name="직사각형 268">
                      <a:extLst>
                        <a:ext uri="{FF2B5EF4-FFF2-40B4-BE49-F238E27FC236}">
                          <a16:creationId xmlns:a16="http://schemas.microsoft.com/office/drawing/2014/main" id="{11F13013-9296-4DF6-888A-588730B29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0" name="직사각형 269">
                      <a:extLst>
                        <a:ext uri="{FF2B5EF4-FFF2-40B4-BE49-F238E27FC236}">
                          <a16:creationId xmlns:a16="http://schemas.microsoft.com/office/drawing/2014/main" id="{1ABD316C-3907-43D5-81FC-D3896FFC6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1" name="직사각형 270">
                      <a:extLst>
                        <a:ext uri="{FF2B5EF4-FFF2-40B4-BE49-F238E27FC236}">
                          <a16:creationId xmlns:a16="http://schemas.microsoft.com/office/drawing/2014/main" id="{721AB631-7F44-42CC-9FAE-0F6F6F9A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2" name="직사각형 271">
                      <a:extLst>
                        <a:ext uri="{FF2B5EF4-FFF2-40B4-BE49-F238E27FC236}">
                          <a16:creationId xmlns:a16="http://schemas.microsoft.com/office/drawing/2014/main" id="{81BA2035-C477-4BC8-9396-AE6CAE941F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6423F4F1-66BC-4DBA-9DEF-0F8903A23082}"/>
                    </a:ext>
                  </a:extLst>
                </p:cNvPr>
                <p:cNvGrpSpPr/>
                <p:nvPr/>
              </p:nvGrpSpPr>
              <p:grpSpPr>
                <a:xfrm>
                  <a:off x="1510018" y="4414537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257" name="그룹 256">
                    <a:extLst>
                      <a:ext uri="{FF2B5EF4-FFF2-40B4-BE49-F238E27FC236}">
                        <a16:creationId xmlns:a16="http://schemas.microsoft.com/office/drawing/2014/main" id="{E9F72D2C-B6AC-4B6C-BE4E-54CF80CD46AA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63" name="직사각형 262">
                      <a:extLst>
                        <a:ext uri="{FF2B5EF4-FFF2-40B4-BE49-F238E27FC236}">
                          <a16:creationId xmlns:a16="http://schemas.microsoft.com/office/drawing/2014/main" id="{42D221EA-9D44-42B3-83F1-A11DC7612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4" name="직사각형 263">
                      <a:extLst>
                        <a:ext uri="{FF2B5EF4-FFF2-40B4-BE49-F238E27FC236}">
                          <a16:creationId xmlns:a16="http://schemas.microsoft.com/office/drawing/2014/main" id="{808AB605-4B95-4450-9290-FC49B4E48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5" name="직사각형 264">
                      <a:extLst>
                        <a:ext uri="{FF2B5EF4-FFF2-40B4-BE49-F238E27FC236}">
                          <a16:creationId xmlns:a16="http://schemas.microsoft.com/office/drawing/2014/main" id="{7DFF7F0A-028C-4819-B276-487FCEBED7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6" name="직사각형 265">
                      <a:extLst>
                        <a:ext uri="{FF2B5EF4-FFF2-40B4-BE49-F238E27FC236}">
                          <a16:creationId xmlns:a16="http://schemas.microsoft.com/office/drawing/2014/main" id="{99EFDB01-B4D2-443D-A5E6-C22E518E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58" name="그룹 257">
                    <a:extLst>
                      <a:ext uri="{FF2B5EF4-FFF2-40B4-BE49-F238E27FC236}">
                        <a16:creationId xmlns:a16="http://schemas.microsoft.com/office/drawing/2014/main" id="{633711C5-93AC-4265-932A-14E9337234A0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59" name="직사각형 258">
                      <a:extLst>
                        <a:ext uri="{FF2B5EF4-FFF2-40B4-BE49-F238E27FC236}">
                          <a16:creationId xmlns:a16="http://schemas.microsoft.com/office/drawing/2014/main" id="{76FB2BA1-60FC-478E-9D3F-B3216D57B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0" name="직사각형 259">
                      <a:extLst>
                        <a:ext uri="{FF2B5EF4-FFF2-40B4-BE49-F238E27FC236}">
                          <a16:creationId xmlns:a16="http://schemas.microsoft.com/office/drawing/2014/main" id="{9FABCD42-AA5F-451F-90CE-378F28D0B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1" name="직사각형 260">
                      <a:extLst>
                        <a:ext uri="{FF2B5EF4-FFF2-40B4-BE49-F238E27FC236}">
                          <a16:creationId xmlns:a16="http://schemas.microsoft.com/office/drawing/2014/main" id="{8A4B7019-A5A2-424B-BF95-43597D428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2" name="직사각형 261">
                      <a:extLst>
                        <a:ext uri="{FF2B5EF4-FFF2-40B4-BE49-F238E27FC236}">
                          <a16:creationId xmlns:a16="http://schemas.microsoft.com/office/drawing/2014/main" id="{AE25C468-9A99-48AD-813A-FC4B79E23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46" name="그룹 245">
                  <a:extLst>
                    <a:ext uri="{FF2B5EF4-FFF2-40B4-BE49-F238E27FC236}">
                      <a16:creationId xmlns:a16="http://schemas.microsoft.com/office/drawing/2014/main" id="{DFDE6BD0-DD0F-444A-B4ED-D6B98BBFE088}"/>
                    </a:ext>
                  </a:extLst>
                </p:cNvPr>
                <p:cNvGrpSpPr/>
                <p:nvPr/>
              </p:nvGrpSpPr>
              <p:grpSpPr>
                <a:xfrm>
                  <a:off x="1547530" y="44535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247" name="그룹 246">
                    <a:extLst>
                      <a:ext uri="{FF2B5EF4-FFF2-40B4-BE49-F238E27FC236}">
                        <a16:creationId xmlns:a16="http://schemas.microsoft.com/office/drawing/2014/main" id="{63FC10DC-4252-4925-A259-5B75891387DB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53" name="직사각형 252">
                      <a:extLst>
                        <a:ext uri="{FF2B5EF4-FFF2-40B4-BE49-F238E27FC236}">
                          <a16:creationId xmlns:a16="http://schemas.microsoft.com/office/drawing/2014/main" id="{365D5F2A-FE4E-4907-B44C-58278BD6A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4" name="직사각형 253">
                      <a:extLst>
                        <a:ext uri="{FF2B5EF4-FFF2-40B4-BE49-F238E27FC236}">
                          <a16:creationId xmlns:a16="http://schemas.microsoft.com/office/drawing/2014/main" id="{8CFACF1E-3E13-4447-BA84-F04E945D16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5" name="직사각형 254">
                      <a:extLst>
                        <a:ext uri="{FF2B5EF4-FFF2-40B4-BE49-F238E27FC236}">
                          <a16:creationId xmlns:a16="http://schemas.microsoft.com/office/drawing/2014/main" id="{C9EC5F16-EDE4-4B1F-ACB2-2860503E6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6" name="직사각형 255">
                      <a:extLst>
                        <a:ext uri="{FF2B5EF4-FFF2-40B4-BE49-F238E27FC236}">
                          <a16:creationId xmlns:a16="http://schemas.microsoft.com/office/drawing/2014/main" id="{45992EAD-AC1F-4666-AC2B-AB9EC878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FD271390-29CD-4188-96B2-EE73ECD74B0C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49" name="직사각형 248">
                      <a:extLst>
                        <a:ext uri="{FF2B5EF4-FFF2-40B4-BE49-F238E27FC236}">
                          <a16:creationId xmlns:a16="http://schemas.microsoft.com/office/drawing/2014/main" id="{0D103F93-E4CA-4438-BF4C-4F8ADCF43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0" name="직사각형 249">
                      <a:extLst>
                        <a:ext uri="{FF2B5EF4-FFF2-40B4-BE49-F238E27FC236}">
                          <a16:creationId xmlns:a16="http://schemas.microsoft.com/office/drawing/2014/main" id="{6120C809-608B-4D1C-BD38-0B4CF91D3C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1" name="직사각형 250">
                      <a:extLst>
                        <a:ext uri="{FF2B5EF4-FFF2-40B4-BE49-F238E27FC236}">
                          <a16:creationId xmlns:a16="http://schemas.microsoft.com/office/drawing/2014/main" id="{3E635182-36C6-4648-AECB-1E9BB1AF7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52" name="직사각형 251">
                      <a:extLst>
                        <a:ext uri="{FF2B5EF4-FFF2-40B4-BE49-F238E27FC236}">
                          <a16:creationId xmlns:a16="http://schemas.microsoft.com/office/drawing/2014/main" id="{EB31903A-4954-4AA5-A1CB-C9B5F80DE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8711D74B-39BF-48F1-B3E5-AC7B67F3622D}"/>
                  </a:ext>
                </a:extLst>
              </p:cNvPr>
              <p:cNvGrpSpPr/>
              <p:nvPr/>
            </p:nvGrpSpPr>
            <p:grpSpPr>
              <a:xfrm>
                <a:off x="2348806" y="5255591"/>
                <a:ext cx="2596260" cy="422792"/>
                <a:chOff x="1434406" y="4341191"/>
                <a:chExt cx="2596260" cy="422792"/>
              </a:xfrm>
            </p:grpSpPr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FC1CCBC7-C8F6-4F00-89F8-796DADB42BC9}"/>
                    </a:ext>
                  </a:extLst>
                </p:cNvPr>
                <p:cNvGrpSpPr/>
                <p:nvPr/>
              </p:nvGrpSpPr>
              <p:grpSpPr>
                <a:xfrm>
                  <a:off x="1434406" y="43411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322" name="그룹 321">
                    <a:extLst>
                      <a:ext uri="{FF2B5EF4-FFF2-40B4-BE49-F238E27FC236}">
                        <a16:creationId xmlns:a16="http://schemas.microsoft.com/office/drawing/2014/main" id="{C3B1C981-E3A8-4DED-A621-A7A49DA6FFE9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28" name="직사각형 327">
                      <a:extLst>
                        <a:ext uri="{FF2B5EF4-FFF2-40B4-BE49-F238E27FC236}">
                          <a16:creationId xmlns:a16="http://schemas.microsoft.com/office/drawing/2014/main" id="{05484711-0E2B-4C17-9879-34FB1D146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9" name="직사각형 328">
                      <a:extLst>
                        <a:ext uri="{FF2B5EF4-FFF2-40B4-BE49-F238E27FC236}">
                          <a16:creationId xmlns:a16="http://schemas.microsoft.com/office/drawing/2014/main" id="{E32639A5-D941-4790-A494-44069B44C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0" name="직사각형 329">
                      <a:extLst>
                        <a:ext uri="{FF2B5EF4-FFF2-40B4-BE49-F238E27FC236}">
                          <a16:creationId xmlns:a16="http://schemas.microsoft.com/office/drawing/2014/main" id="{0A7D09DC-D3A1-4E37-9F6F-45827DAF0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1" name="직사각형 330">
                      <a:extLst>
                        <a:ext uri="{FF2B5EF4-FFF2-40B4-BE49-F238E27FC236}">
                          <a16:creationId xmlns:a16="http://schemas.microsoft.com/office/drawing/2014/main" id="{E85444BE-825A-40E7-817B-38EA6DCF0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23" name="그룹 322">
                    <a:extLst>
                      <a:ext uri="{FF2B5EF4-FFF2-40B4-BE49-F238E27FC236}">
                        <a16:creationId xmlns:a16="http://schemas.microsoft.com/office/drawing/2014/main" id="{A05B2189-03B7-4E3A-8066-3AB72B553A11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24" name="직사각형 323">
                      <a:extLst>
                        <a:ext uri="{FF2B5EF4-FFF2-40B4-BE49-F238E27FC236}">
                          <a16:creationId xmlns:a16="http://schemas.microsoft.com/office/drawing/2014/main" id="{687D03E7-D6C9-4773-A22F-E55DC544D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5" name="직사각형 324">
                      <a:extLst>
                        <a:ext uri="{FF2B5EF4-FFF2-40B4-BE49-F238E27FC236}">
                          <a16:creationId xmlns:a16="http://schemas.microsoft.com/office/drawing/2014/main" id="{2F10F0D4-6DCF-4003-BD9D-C8CDBA2FE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6" name="직사각형 325">
                      <a:extLst>
                        <a:ext uri="{FF2B5EF4-FFF2-40B4-BE49-F238E27FC236}">
                          <a16:creationId xmlns:a16="http://schemas.microsoft.com/office/drawing/2014/main" id="{8A334C2C-24ED-4579-B099-7C8F85BEE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7" name="직사각형 326">
                      <a:extLst>
                        <a:ext uri="{FF2B5EF4-FFF2-40B4-BE49-F238E27FC236}">
                          <a16:creationId xmlns:a16="http://schemas.microsoft.com/office/drawing/2014/main" id="{0232F57D-3698-4C4D-9653-E2E839F744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89" name="그룹 288">
                  <a:extLst>
                    <a:ext uri="{FF2B5EF4-FFF2-40B4-BE49-F238E27FC236}">
                      <a16:creationId xmlns:a16="http://schemas.microsoft.com/office/drawing/2014/main" id="{D599FCD0-AD6D-4C6B-AFF7-CAD6042964A3}"/>
                    </a:ext>
                  </a:extLst>
                </p:cNvPr>
                <p:cNvGrpSpPr/>
                <p:nvPr/>
              </p:nvGrpSpPr>
              <p:grpSpPr>
                <a:xfrm>
                  <a:off x="1471918" y="4377864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312" name="그룹 311">
                    <a:extLst>
                      <a:ext uri="{FF2B5EF4-FFF2-40B4-BE49-F238E27FC236}">
                        <a16:creationId xmlns:a16="http://schemas.microsoft.com/office/drawing/2014/main" id="{CE01196C-CA1C-41C0-8F13-82A186B07E8A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18" name="직사각형 317">
                      <a:extLst>
                        <a:ext uri="{FF2B5EF4-FFF2-40B4-BE49-F238E27FC236}">
                          <a16:creationId xmlns:a16="http://schemas.microsoft.com/office/drawing/2014/main" id="{C71CF4F9-A60A-443D-B3A4-B734C0158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9" name="직사각형 318">
                      <a:extLst>
                        <a:ext uri="{FF2B5EF4-FFF2-40B4-BE49-F238E27FC236}">
                          <a16:creationId xmlns:a16="http://schemas.microsoft.com/office/drawing/2014/main" id="{EB0DB0CC-2C48-4F74-98C2-C225C04F2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0" name="직사각형 319">
                      <a:extLst>
                        <a:ext uri="{FF2B5EF4-FFF2-40B4-BE49-F238E27FC236}">
                          <a16:creationId xmlns:a16="http://schemas.microsoft.com/office/drawing/2014/main" id="{D3D53CCE-662F-4E4A-A31A-3B29B142E0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1" name="직사각형 320">
                      <a:extLst>
                        <a:ext uri="{FF2B5EF4-FFF2-40B4-BE49-F238E27FC236}">
                          <a16:creationId xmlns:a16="http://schemas.microsoft.com/office/drawing/2014/main" id="{D36D1DCF-AF83-492D-B2C4-4449FEDFA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13" name="그룹 312">
                    <a:extLst>
                      <a:ext uri="{FF2B5EF4-FFF2-40B4-BE49-F238E27FC236}">
                        <a16:creationId xmlns:a16="http://schemas.microsoft.com/office/drawing/2014/main" id="{5CA1B319-69B7-4EB6-A248-3E87C98AAE39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14" name="직사각형 313">
                      <a:extLst>
                        <a:ext uri="{FF2B5EF4-FFF2-40B4-BE49-F238E27FC236}">
                          <a16:creationId xmlns:a16="http://schemas.microsoft.com/office/drawing/2014/main" id="{E4B4DF4C-01FB-4DA4-9B08-CECEDFE10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5" name="직사각형 314">
                      <a:extLst>
                        <a:ext uri="{FF2B5EF4-FFF2-40B4-BE49-F238E27FC236}">
                          <a16:creationId xmlns:a16="http://schemas.microsoft.com/office/drawing/2014/main" id="{C482E2AB-23BA-4C05-90ED-170000EBB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6" name="직사각형 315">
                      <a:extLst>
                        <a:ext uri="{FF2B5EF4-FFF2-40B4-BE49-F238E27FC236}">
                          <a16:creationId xmlns:a16="http://schemas.microsoft.com/office/drawing/2014/main" id="{C81CB350-532C-4C5E-AEED-67C06F812C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7" name="직사각형 316">
                      <a:extLst>
                        <a:ext uri="{FF2B5EF4-FFF2-40B4-BE49-F238E27FC236}">
                          <a16:creationId xmlns:a16="http://schemas.microsoft.com/office/drawing/2014/main" id="{7D947962-945B-48A0-9333-0B281A792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4172EE08-16E6-4961-A48C-50D36C3E6820}"/>
                    </a:ext>
                  </a:extLst>
                </p:cNvPr>
                <p:cNvGrpSpPr/>
                <p:nvPr/>
              </p:nvGrpSpPr>
              <p:grpSpPr>
                <a:xfrm>
                  <a:off x="1510018" y="4414537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302" name="그룹 301">
                    <a:extLst>
                      <a:ext uri="{FF2B5EF4-FFF2-40B4-BE49-F238E27FC236}">
                        <a16:creationId xmlns:a16="http://schemas.microsoft.com/office/drawing/2014/main" id="{D426D4AB-66D5-454D-8A66-086D35C40F65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08" name="직사각형 307">
                      <a:extLst>
                        <a:ext uri="{FF2B5EF4-FFF2-40B4-BE49-F238E27FC236}">
                          <a16:creationId xmlns:a16="http://schemas.microsoft.com/office/drawing/2014/main" id="{9E1186BB-F670-460A-AA76-8BE382E2F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9" name="직사각형 308">
                      <a:extLst>
                        <a:ext uri="{FF2B5EF4-FFF2-40B4-BE49-F238E27FC236}">
                          <a16:creationId xmlns:a16="http://schemas.microsoft.com/office/drawing/2014/main" id="{AE180027-C14D-4E68-A9B0-E49ACF9D8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0" name="직사각형 309">
                      <a:extLst>
                        <a:ext uri="{FF2B5EF4-FFF2-40B4-BE49-F238E27FC236}">
                          <a16:creationId xmlns:a16="http://schemas.microsoft.com/office/drawing/2014/main" id="{03378D7D-1BDB-47A3-B5C4-2AAB947D8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1" name="직사각형 310">
                      <a:extLst>
                        <a:ext uri="{FF2B5EF4-FFF2-40B4-BE49-F238E27FC236}">
                          <a16:creationId xmlns:a16="http://schemas.microsoft.com/office/drawing/2014/main" id="{0AE0CBF6-FA67-4942-A267-54EBCE037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03" name="그룹 302">
                    <a:extLst>
                      <a:ext uri="{FF2B5EF4-FFF2-40B4-BE49-F238E27FC236}">
                        <a16:creationId xmlns:a16="http://schemas.microsoft.com/office/drawing/2014/main" id="{CC5D0A0F-332A-4F1D-A1B1-2D5D4C58778C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04" name="직사각형 303">
                      <a:extLst>
                        <a:ext uri="{FF2B5EF4-FFF2-40B4-BE49-F238E27FC236}">
                          <a16:creationId xmlns:a16="http://schemas.microsoft.com/office/drawing/2014/main" id="{ED4A6DB2-2624-4DB2-9E8B-063196406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5" name="직사각형 304">
                      <a:extLst>
                        <a:ext uri="{FF2B5EF4-FFF2-40B4-BE49-F238E27FC236}">
                          <a16:creationId xmlns:a16="http://schemas.microsoft.com/office/drawing/2014/main" id="{3677CEDD-A41D-4B1F-BD0B-104EC2E0E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6" name="직사각형 305">
                      <a:extLst>
                        <a:ext uri="{FF2B5EF4-FFF2-40B4-BE49-F238E27FC236}">
                          <a16:creationId xmlns:a16="http://schemas.microsoft.com/office/drawing/2014/main" id="{24A780AB-4A2E-4AE9-B281-DAC7D74F6C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7" name="직사각형 306">
                      <a:extLst>
                        <a:ext uri="{FF2B5EF4-FFF2-40B4-BE49-F238E27FC236}">
                          <a16:creationId xmlns:a16="http://schemas.microsoft.com/office/drawing/2014/main" id="{2F9828C2-32D1-4F43-97BA-7CEBB5337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91" name="그룹 290">
                  <a:extLst>
                    <a:ext uri="{FF2B5EF4-FFF2-40B4-BE49-F238E27FC236}">
                      <a16:creationId xmlns:a16="http://schemas.microsoft.com/office/drawing/2014/main" id="{ACC7E36F-CD38-4E3E-AA58-A847BB028998}"/>
                    </a:ext>
                  </a:extLst>
                </p:cNvPr>
                <p:cNvGrpSpPr/>
                <p:nvPr/>
              </p:nvGrpSpPr>
              <p:grpSpPr>
                <a:xfrm>
                  <a:off x="1547530" y="44535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292" name="그룹 291">
                    <a:extLst>
                      <a:ext uri="{FF2B5EF4-FFF2-40B4-BE49-F238E27FC236}">
                        <a16:creationId xmlns:a16="http://schemas.microsoft.com/office/drawing/2014/main" id="{98AB17BC-9754-4E38-A52A-623BC7048515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98" name="직사각형 297">
                      <a:extLst>
                        <a:ext uri="{FF2B5EF4-FFF2-40B4-BE49-F238E27FC236}">
                          <a16:creationId xmlns:a16="http://schemas.microsoft.com/office/drawing/2014/main" id="{B15D9FF2-963B-4065-8249-A5829A868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9" name="직사각형 298">
                      <a:extLst>
                        <a:ext uri="{FF2B5EF4-FFF2-40B4-BE49-F238E27FC236}">
                          <a16:creationId xmlns:a16="http://schemas.microsoft.com/office/drawing/2014/main" id="{11821FBD-CFDE-435E-BDAB-EC4EB50A0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0" name="직사각형 299">
                      <a:extLst>
                        <a:ext uri="{FF2B5EF4-FFF2-40B4-BE49-F238E27FC236}">
                          <a16:creationId xmlns:a16="http://schemas.microsoft.com/office/drawing/2014/main" id="{9059CA29-1DA8-4DDA-8442-B6ABE6B47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1" name="직사각형 300">
                      <a:extLst>
                        <a:ext uri="{FF2B5EF4-FFF2-40B4-BE49-F238E27FC236}">
                          <a16:creationId xmlns:a16="http://schemas.microsoft.com/office/drawing/2014/main" id="{514C1AC8-5FA6-4CB0-81C5-158BA0DA7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93" name="그룹 292">
                    <a:extLst>
                      <a:ext uri="{FF2B5EF4-FFF2-40B4-BE49-F238E27FC236}">
                        <a16:creationId xmlns:a16="http://schemas.microsoft.com/office/drawing/2014/main" id="{ECBB5144-9B04-4E61-9951-BA23C01CCB2F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294" name="직사각형 293">
                      <a:extLst>
                        <a:ext uri="{FF2B5EF4-FFF2-40B4-BE49-F238E27FC236}">
                          <a16:creationId xmlns:a16="http://schemas.microsoft.com/office/drawing/2014/main" id="{1ED47556-04C0-4A74-8B9F-5E8DCCBAD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5" name="직사각형 294">
                      <a:extLst>
                        <a:ext uri="{FF2B5EF4-FFF2-40B4-BE49-F238E27FC236}">
                          <a16:creationId xmlns:a16="http://schemas.microsoft.com/office/drawing/2014/main" id="{3C920D0C-DE17-45E8-9FCA-08211C1DF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6" name="직사각형 295">
                      <a:extLst>
                        <a:ext uri="{FF2B5EF4-FFF2-40B4-BE49-F238E27FC236}">
                          <a16:creationId xmlns:a16="http://schemas.microsoft.com/office/drawing/2014/main" id="{7F83137D-575A-4FA5-A39F-4BAF07F78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7" name="직사각형 296">
                      <a:extLst>
                        <a:ext uri="{FF2B5EF4-FFF2-40B4-BE49-F238E27FC236}">
                          <a16:creationId xmlns:a16="http://schemas.microsoft.com/office/drawing/2014/main" id="{1041D54E-C4A6-4ED3-B98B-B05E8C7B0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E815F800-80C0-4CF0-A420-B20AEF807DB8}"/>
                  </a:ext>
                </a:extLst>
              </p:cNvPr>
              <p:cNvGrpSpPr/>
              <p:nvPr/>
            </p:nvGrpSpPr>
            <p:grpSpPr>
              <a:xfrm>
                <a:off x="2501206" y="5407991"/>
                <a:ext cx="2596260" cy="422792"/>
                <a:chOff x="1434406" y="4341191"/>
                <a:chExt cx="2596260" cy="422792"/>
              </a:xfrm>
            </p:grpSpPr>
            <p:grpSp>
              <p:nvGrpSpPr>
                <p:cNvPr id="333" name="그룹 332">
                  <a:extLst>
                    <a:ext uri="{FF2B5EF4-FFF2-40B4-BE49-F238E27FC236}">
                      <a16:creationId xmlns:a16="http://schemas.microsoft.com/office/drawing/2014/main" id="{2B28E14E-F913-40CB-8440-CFCE43635F2D}"/>
                    </a:ext>
                  </a:extLst>
                </p:cNvPr>
                <p:cNvGrpSpPr/>
                <p:nvPr/>
              </p:nvGrpSpPr>
              <p:grpSpPr>
                <a:xfrm>
                  <a:off x="1434406" y="43411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367" name="그룹 366">
                    <a:extLst>
                      <a:ext uri="{FF2B5EF4-FFF2-40B4-BE49-F238E27FC236}">
                        <a16:creationId xmlns:a16="http://schemas.microsoft.com/office/drawing/2014/main" id="{6BBED610-6349-4C0E-8028-895F1F66466F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73" name="직사각형 372">
                      <a:extLst>
                        <a:ext uri="{FF2B5EF4-FFF2-40B4-BE49-F238E27FC236}">
                          <a16:creationId xmlns:a16="http://schemas.microsoft.com/office/drawing/2014/main" id="{44C5C0EC-44CE-4B6B-8880-C3E979077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4" name="직사각형 373">
                      <a:extLst>
                        <a:ext uri="{FF2B5EF4-FFF2-40B4-BE49-F238E27FC236}">
                          <a16:creationId xmlns:a16="http://schemas.microsoft.com/office/drawing/2014/main" id="{9F90843A-8ED8-4FB8-BA73-554A2F21A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5" name="직사각형 374">
                      <a:extLst>
                        <a:ext uri="{FF2B5EF4-FFF2-40B4-BE49-F238E27FC236}">
                          <a16:creationId xmlns:a16="http://schemas.microsoft.com/office/drawing/2014/main" id="{BAE21A40-FC11-4F57-910F-66DD8F799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6" name="직사각형 375">
                      <a:extLst>
                        <a:ext uri="{FF2B5EF4-FFF2-40B4-BE49-F238E27FC236}">
                          <a16:creationId xmlns:a16="http://schemas.microsoft.com/office/drawing/2014/main" id="{2BAF3352-8BEE-44BA-A036-0D412FF8D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68" name="그룹 367">
                    <a:extLst>
                      <a:ext uri="{FF2B5EF4-FFF2-40B4-BE49-F238E27FC236}">
                        <a16:creationId xmlns:a16="http://schemas.microsoft.com/office/drawing/2014/main" id="{53269789-2D66-4AA5-90B6-1042666D4BD5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69" name="직사각형 368">
                      <a:extLst>
                        <a:ext uri="{FF2B5EF4-FFF2-40B4-BE49-F238E27FC236}">
                          <a16:creationId xmlns:a16="http://schemas.microsoft.com/office/drawing/2014/main" id="{37326510-13E6-4ADC-9F76-A7F69B5BD6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0" name="직사각형 369">
                      <a:extLst>
                        <a:ext uri="{FF2B5EF4-FFF2-40B4-BE49-F238E27FC236}">
                          <a16:creationId xmlns:a16="http://schemas.microsoft.com/office/drawing/2014/main" id="{537B3372-2586-4C4F-93BC-91A7EF861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1" name="직사각형 370">
                      <a:extLst>
                        <a:ext uri="{FF2B5EF4-FFF2-40B4-BE49-F238E27FC236}">
                          <a16:creationId xmlns:a16="http://schemas.microsoft.com/office/drawing/2014/main" id="{4F446D67-14ED-435D-97AE-BEF9E0EC7A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2" name="직사각형 371">
                      <a:extLst>
                        <a:ext uri="{FF2B5EF4-FFF2-40B4-BE49-F238E27FC236}">
                          <a16:creationId xmlns:a16="http://schemas.microsoft.com/office/drawing/2014/main" id="{915167E2-B284-4095-B42E-5E34A11FE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D766191D-21F6-4765-8EAB-5D081A6FA1F0}"/>
                    </a:ext>
                  </a:extLst>
                </p:cNvPr>
                <p:cNvGrpSpPr/>
                <p:nvPr/>
              </p:nvGrpSpPr>
              <p:grpSpPr>
                <a:xfrm>
                  <a:off x="1471918" y="4377864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357" name="그룹 356">
                    <a:extLst>
                      <a:ext uri="{FF2B5EF4-FFF2-40B4-BE49-F238E27FC236}">
                        <a16:creationId xmlns:a16="http://schemas.microsoft.com/office/drawing/2014/main" id="{08DB96F0-2CC2-4D4F-A1A5-CDC4B90BE779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63" name="직사각형 362">
                      <a:extLst>
                        <a:ext uri="{FF2B5EF4-FFF2-40B4-BE49-F238E27FC236}">
                          <a16:creationId xmlns:a16="http://schemas.microsoft.com/office/drawing/2014/main" id="{D385C8C1-480E-4F63-B798-2D3588E05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4" name="직사각형 363">
                      <a:extLst>
                        <a:ext uri="{FF2B5EF4-FFF2-40B4-BE49-F238E27FC236}">
                          <a16:creationId xmlns:a16="http://schemas.microsoft.com/office/drawing/2014/main" id="{6B6F74D2-6086-45E0-A99E-2A725510C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5" name="직사각형 364">
                      <a:extLst>
                        <a:ext uri="{FF2B5EF4-FFF2-40B4-BE49-F238E27FC236}">
                          <a16:creationId xmlns:a16="http://schemas.microsoft.com/office/drawing/2014/main" id="{CAD4CCCB-6748-4842-BAA2-0D966F40B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6" name="직사각형 365">
                      <a:extLst>
                        <a:ext uri="{FF2B5EF4-FFF2-40B4-BE49-F238E27FC236}">
                          <a16:creationId xmlns:a16="http://schemas.microsoft.com/office/drawing/2014/main" id="{8120BDB8-568B-4D5F-B8DE-8F6808A50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58" name="그룹 357">
                    <a:extLst>
                      <a:ext uri="{FF2B5EF4-FFF2-40B4-BE49-F238E27FC236}">
                        <a16:creationId xmlns:a16="http://schemas.microsoft.com/office/drawing/2014/main" id="{07C7268C-BCD8-4BEB-AE4C-B6460639E97F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59" name="직사각형 358">
                      <a:extLst>
                        <a:ext uri="{FF2B5EF4-FFF2-40B4-BE49-F238E27FC236}">
                          <a16:creationId xmlns:a16="http://schemas.microsoft.com/office/drawing/2014/main" id="{6A4CFAA2-0D70-427C-9401-89D4F869B3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0" name="직사각형 359">
                      <a:extLst>
                        <a:ext uri="{FF2B5EF4-FFF2-40B4-BE49-F238E27FC236}">
                          <a16:creationId xmlns:a16="http://schemas.microsoft.com/office/drawing/2014/main" id="{DE479694-F567-4E4F-ACAD-678D05294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1" name="직사각형 360">
                      <a:extLst>
                        <a:ext uri="{FF2B5EF4-FFF2-40B4-BE49-F238E27FC236}">
                          <a16:creationId xmlns:a16="http://schemas.microsoft.com/office/drawing/2014/main" id="{E2C43AFD-B292-47BD-8640-E2F8E7296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2" name="직사각형 361">
                      <a:extLst>
                        <a:ext uri="{FF2B5EF4-FFF2-40B4-BE49-F238E27FC236}">
                          <a16:creationId xmlns:a16="http://schemas.microsoft.com/office/drawing/2014/main" id="{BB915B36-150B-479B-A6BE-0461E1292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335" name="그룹 334">
                  <a:extLst>
                    <a:ext uri="{FF2B5EF4-FFF2-40B4-BE49-F238E27FC236}">
                      <a16:creationId xmlns:a16="http://schemas.microsoft.com/office/drawing/2014/main" id="{BE77DC36-7D76-4764-A265-8B3E358026F3}"/>
                    </a:ext>
                  </a:extLst>
                </p:cNvPr>
                <p:cNvGrpSpPr/>
                <p:nvPr/>
              </p:nvGrpSpPr>
              <p:grpSpPr>
                <a:xfrm>
                  <a:off x="1510018" y="4414537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347" name="그룹 346">
                    <a:extLst>
                      <a:ext uri="{FF2B5EF4-FFF2-40B4-BE49-F238E27FC236}">
                        <a16:creationId xmlns:a16="http://schemas.microsoft.com/office/drawing/2014/main" id="{3944098E-0F2D-4EF3-9BE5-9CE2C80DC3CE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53" name="직사각형 352">
                      <a:extLst>
                        <a:ext uri="{FF2B5EF4-FFF2-40B4-BE49-F238E27FC236}">
                          <a16:creationId xmlns:a16="http://schemas.microsoft.com/office/drawing/2014/main" id="{A6B4D5F2-D79A-46EB-B8FE-9FD5F91B49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4" name="직사각형 353">
                      <a:extLst>
                        <a:ext uri="{FF2B5EF4-FFF2-40B4-BE49-F238E27FC236}">
                          <a16:creationId xmlns:a16="http://schemas.microsoft.com/office/drawing/2014/main" id="{176EA178-E9AB-4AE3-B7B4-9E08AE153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5" name="직사각형 354">
                      <a:extLst>
                        <a:ext uri="{FF2B5EF4-FFF2-40B4-BE49-F238E27FC236}">
                          <a16:creationId xmlns:a16="http://schemas.microsoft.com/office/drawing/2014/main" id="{C73DBB2A-5815-46E6-B2A9-CE2B652345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6" name="직사각형 355">
                      <a:extLst>
                        <a:ext uri="{FF2B5EF4-FFF2-40B4-BE49-F238E27FC236}">
                          <a16:creationId xmlns:a16="http://schemas.microsoft.com/office/drawing/2014/main" id="{361FF400-12C5-4C5D-AB5F-D8616D1F2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48" name="그룹 347">
                    <a:extLst>
                      <a:ext uri="{FF2B5EF4-FFF2-40B4-BE49-F238E27FC236}">
                        <a16:creationId xmlns:a16="http://schemas.microsoft.com/office/drawing/2014/main" id="{EB89BE71-C235-4E24-BF9D-903C94624B86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49" name="직사각형 348">
                      <a:extLst>
                        <a:ext uri="{FF2B5EF4-FFF2-40B4-BE49-F238E27FC236}">
                          <a16:creationId xmlns:a16="http://schemas.microsoft.com/office/drawing/2014/main" id="{277CEE2E-60B6-4BBE-9A1E-76ACC1510F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0" name="직사각형 349">
                      <a:extLst>
                        <a:ext uri="{FF2B5EF4-FFF2-40B4-BE49-F238E27FC236}">
                          <a16:creationId xmlns:a16="http://schemas.microsoft.com/office/drawing/2014/main" id="{AA5DA6A1-D5B0-4C43-B33E-49B060624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1" name="직사각형 350">
                      <a:extLst>
                        <a:ext uri="{FF2B5EF4-FFF2-40B4-BE49-F238E27FC236}">
                          <a16:creationId xmlns:a16="http://schemas.microsoft.com/office/drawing/2014/main" id="{F6490F1C-E166-4DCA-ACA5-28D96F877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2" name="직사각형 351">
                      <a:extLst>
                        <a:ext uri="{FF2B5EF4-FFF2-40B4-BE49-F238E27FC236}">
                          <a16:creationId xmlns:a16="http://schemas.microsoft.com/office/drawing/2014/main" id="{226EF772-F178-458F-8FE8-860C379C4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336" name="그룹 335">
                  <a:extLst>
                    <a:ext uri="{FF2B5EF4-FFF2-40B4-BE49-F238E27FC236}">
                      <a16:creationId xmlns:a16="http://schemas.microsoft.com/office/drawing/2014/main" id="{F11210A0-69A5-4F23-B045-A68A7484EEF9}"/>
                    </a:ext>
                  </a:extLst>
                </p:cNvPr>
                <p:cNvGrpSpPr/>
                <p:nvPr/>
              </p:nvGrpSpPr>
              <p:grpSpPr>
                <a:xfrm>
                  <a:off x="1547530" y="4453591"/>
                  <a:ext cx="2483136" cy="310392"/>
                  <a:chOff x="1417739" y="4324524"/>
                  <a:chExt cx="2483136" cy="310392"/>
                </a:xfrm>
              </p:grpSpPr>
              <p:grpSp>
                <p:nvGrpSpPr>
                  <p:cNvPr id="337" name="그룹 336">
                    <a:extLst>
                      <a:ext uri="{FF2B5EF4-FFF2-40B4-BE49-F238E27FC236}">
                        <a16:creationId xmlns:a16="http://schemas.microsoft.com/office/drawing/2014/main" id="{E0C8DB8D-AD96-4BAE-AB03-FE2F71C2AC48}"/>
                      </a:ext>
                    </a:extLst>
                  </p:cNvPr>
                  <p:cNvGrpSpPr/>
                  <p:nvPr/>
                </p:nvGrpSpPr>
                <p:grpSpPr>
                  <a:xfrm>
                    <a:off x="1417739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43" name="직사각형 342">
                      <a:extLst>
                        <a:ext uri="{FF2B5EF4-FFF2-40B4-BE49-F238E27FC236}">
                          <a16:creationId xmlns:a16="http://schemas.microsoft.com/office/drawing/2014/main" id="{0D93275D-E157-484D-A7A9-8693F89ADA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4" name="직사각형 343">
                      <a:extLst>
                        <a:ext uri="{FF2B5EF4-FFF2-40B4-BE49-F238E27FC236}">
                          <a16:creationId xmlns:a16="http://schemas.microsoft.com/office/drawing/2014/main" id="{3B223609-6ACF-42CE-9766-1B13C737C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5" name="직사각형 344">
                      <a:extLst>
                        <a:ext uri="{FF2B5EF4-FFF2-40B4-BE49-F238E27FC236}">
                          <a16:creationId xmlns:a16="http://schemas.microsoft.com/office/drawing/2014/main" id="{27D35967-74A1-46C6-8C2B-275231E63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6" name="직사각형 345">
                      <a:extLst>
                        <a:ext uri="{FF2B5EF4-FFF2-40B4-BE49-F238E27FC236}">
                          <a16:creationId xmlns:a16="http://schemas.microsoft.com/office/drawing/2014/main" id="{8D3F70A1-DE97-4234-AB0C-4DD6CC4B9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338" name="그룹 337">
                    <a:extLst>
                      <a:ext uri="{FF2B5EF4-FFF2-40B4-BE49-F238E27FC236}">
                        <a16:creationId xmlns:a16="http://schemas.microsoft.com/office/drawing/2014/main" id="{D38262DB-3B37-47EF-B795-A7F6A156FF60}"/>
                      </a:ext>
                    </a:extLst>
                  </p:cNvPr>
                  <p:cNvGrpSpPr/>
                  <p:nvPr/>
                </p:nvGrpSpPr>
                <p:grpSpPr>
                  <a:xfrm>
                    <a:off x="2659307" y="4324524"/>
                    <a:ext cx="1241568" cy="310392"/>
                    <a:chOff x="1417739" y="4324524"/>
                    <a:chExt cx="1241568" cy="310392"/>
                  </a:xfrm>
                </p:grpSpPr>
                <p:sp>
                  <p:nvSpPr>
                    <p:cNvPr id="339" name="직사각형 338">
                      <a:extLst>
                        <a:ext uri="{FF2B5EF4-FFF2-40B4-BE49-F238E27FC236}">
                          <a16:creationId xmlns:a16="http://schemas.microsoft.com/office/drawing/2014/main" id="{1107D330-95B4-4A53-AC36-A3C29708A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17739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0" name="직사각형 339">
                      <a:extLst>
                        <a:ext uri="{FF2B5EF4-FFF2-40B4-BE49-F238E27FC236}">
                          <a16:creationId xmlns:a16="http://schemas.microsoft.com/office/drawing/2014/main" id="{39BBE15F-1AF7-4255-94DF-588F34002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131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1" name="직사각형 340">
                      <a:extLst>
                        <a:ext uri="{FF2B5EF4-FFF2-40B4-BE49-F238E27FC236}">
                          <a16:creationId xmlns:a16="http://schemas.microsoft.com/office/drawing/2014/main" id="{11902BE7-6CA2-4FA9-9A9E-4449EC530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523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2" name="직사각형 341">
                      <a:extLst>
                        <a:ext uri="{FF2B5EF4-FFF2-40B4-BE49-F238E27FC236}">
                          <a16:creationId xmlns:a16="http://schemas.microsoft.com/office/drawing/2014/main" id="{5E3BCFF3-1703-4948-AFC9-54FC3783B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8915" y="4324524"/>
                      <a:ext cx="310392" cy="31039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</p:grpSp>
        <p:cxnSp>
          <p:nvCxnSpPr>
            <p:cNvPr id="379" name="직선 화살표 연결선 378">
              <a:extLst>
                <a:ext uri="{FF2B5EF4-FFF2-40B4-BE49-F238E27FC236}">
                  <a16:creationId xmlns:a16="http://schemas.microsoft.com/office/drawing/2014/main" id="{35B2EAA9-4E9C-4620-9784-C71B21125F30}"/>
                </a:ext>
              </a:extLst>
            </p:cNvPr>
            <p:cNvCxnSpPr>
              <a:cxnSpLocks/>
            </p:cNvCxnSpPr>
            <p:nvPr/>
          </p:nvCxnSpPr>
          <p:spPr>
            <a:xfrm>
              <a:off x="1539320" y="4938102"/>
              <a:ext cx="0" cy="13317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화살표 연결선 382">
              <a:extLst>
                <a:ext uri="{FF2B5EF4-FFF2-40B4-BE49-F238E27FC236}">
                  <a16:creationId xmlns:a16="http://schemas.microsoft.com/office/drawing/2014/main" id="{2A425AF7-B28B-4B4C-BCCC-437530B3C18D}"/>
                </a:ext>
              </a:extLst>
            </p:cNvPr>
            <p:cNvCxnSpPr>
              <a:cxnSpLocks/>
            </p:cNvCxnSpPr>
            <p:nvPr/>
          </p:nvCxnSpPr>
          <p:spPr>
            <a:xfrm>
              <a:off x="1632701" y="4847811"/>
              <a:ext cx="2211376" cy="1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7A0F8B9-908A-4DC9-8D89-22FAE870EC8B}"/>
                </a:ext>
              </a:extLst>
            </p:cNvPr>
            <p:cNvSpPr txBox="1"/>
            <p:nvPr/>
          </p:nvSpPr>
          <p:spPr>
            <a:xfrm>
              <a:off x="1613560" y="4502169"/>
              <a:ext cx="2299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128-bit v-registers</a:t>
              </a:r>
              <a:endParaRPr lang="ko-KR" altLang="en-US" dirty="0"/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70BB667D-91F7-4A24-B61F-CF626B3EFD92}"/>
                </a:ext>
              </a:extLst>
            </p:cNvPr>
            <p:cNvSpPr txBox="1"/>
            <p:nvPr/>
          </p:nvSpPr>
          <p:spPr>
            <a:xfrm>
              <a:off x="1090896" y="5465640"/>
              <a:ext cx="41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32</a:t>
              </a:r>
              <a:endParaRPr lang="ko-KR" altLang="en-US" dirty="0"/>
            </a:p>
          </p:txBody>
        </p:sp>
        <p:grpSp>
          <p:nvGrpSpPr>
            <p:cNvPr id="559" name="그룹 558">
              <a:extLst>
                <a:ext uri="{FF2B5EF4-FFF2-40B4-BE49-F238E27FC236}">
                  <a16:creationId xmlns:a16="http://schemas.microsoft.com/office/drawing/2014/main" id="{7218237F-495D-40D1-9C01-52B2BE6B45D3}"/>
                </a:ext>
              </a:extLst>
            </p:cNvPr>
            <p:cNvGrpSpPr/>
            <p:nvPr/>
          </p:nvGrpSpPr>
          <p:grpSpPr>
            <a:xfrm>
              <a:off x="5613198" y="4835480"/>
              <a:ext cx="1562666" cy="1533564"/>
              <a:chOff x="4936278" y="4766127"/>
              <a:chExt cx="1562666" cy="1533564"/>
            </a:xfrm>
          </p:grpSpPr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C96D14F3-F3A6-4434-93EE-7AB2A1D81846}"/>
                  </a:ext>
                </a:extLst>
              </p:cNvPr>
              <p:cNvGrpSpPr/>
              <p:nvPr/>
            </p:nvGrpSpPr>
            <p:grpSpPr>
              <a:xfrm>
                <a:off x="4936278" y="4766127"/>
                <a:ext cx="514484" cy="492902"/>
                <a:chOff x="5279474" y="4556760"/>
                <a:chExt cx="840755" cy="805488"/>
              </a:xfrm>
            </p:grpSpPr>
            <p:grpSp>
              <p:nvGrpSpPr>
                <p:cNvPr id="408" name="그룹 407">
                  <a:extLst>
                    <a:ext uri="{FF2B5EF4-FFF2-40B4-BE49-F238E27FC236}">
                      <a16:creationId xmlns:a16="http://schemas.microsoft.com/office/drawing/2014/main" id="{0B212264-BDD3-4D31-8649-B5313B7FA41F}"/>
                    </a:ext>
                  </a:extLst>
                </p:cNvPr>
                <p:cNvGrpSpPr/>
                <p:nvPr/>
              </p:nvGrpSpPr>
              <p:grpSpPr>
                <a:xfrm>
                  <a:off x="5554980" y="4556760"/>
                  <a:ext cx="279798" cy="225232"/>
                  <a:chOff x="5554980" y="4556760"/>
                  <a:chExt cx="279798" cy="225232"/>
                </a:xfrm>
              </p:grpSpPr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C0279F5C-15D8-4774-88E6-B2AC6A207C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0EF22835-ACE6-4D9F-BA41-BA69BF0CD3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4560294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B8D0D29D-F90B-411C-9214-08ECC0BAFC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그룹 398">
                  <a:extLst>
                    <a:ext uri="{FF2B5EF4-FFF2-40B4-BE49-F238E27FC236}">
                      <a16:creationId xmlns:a16="http://schemas.microsoft.com/office/drawing/2014/main" id="{580A5A82-F094-4EB7-A765-FFDF0ED2CC99}"/>
                    </a:ext>
                  </a:extLst>
                </p:cNvPr>
                <p:cNvGrpSpPr/>
                <p:nvPr/>
              </p:nvGrpSpPr>
              <p:grpSpPr>
                <a:xfrm>
                  <a:off x="5554980" y="513701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4B24FA14-A92C-45E9-9506-CA02F14F72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3BBCCE06-6891-4791-92F1-AD67BA0B04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DDDFAE99-24E0-4716-B414-ECAA05093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그룹 399">
                  <a:extLst>
                    <a:ext uri="{FF2B5EF4-FFF2-40B4-BE49-F238E27FC236}">
                      <a16:creationId xmlns:a16="http://schemas.microsoft.com/office/drawing/2014/main" id="{CB302749-ADFE-43E1-BA43-5B3AB2F3469F}"/>
                    </a:ext>
                  </a:extLst>
                </p:cNvPr>
                <p:cNvGrpSpPr/>
                <p:nvPr/>
              </p:nvGrpSpPr>
              <p:grpSpPr>
                <a:xfrm rot="16200000">
                  <a:off x="5252191" y="484444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542B904A-7CE1-4A44-A75F-58804D24F1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DB78970F-4810-44A7-A996-C903BBA51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EC93AE84-D58E-4182-99CA-1377011694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4" name="그룹 403">
                  <a:extLst>
                    <a:ext uri="{FF2B5EF4-FFF2-40B4-BE49-F238E27FC236}">
                      <a16:creationId xmlns:a16="http://schemas.microsoft.com/office/drawing/2014/main" id="{E338DCD9-A353-4596-947B-19BCACA8A029}"/>
                    </a:ext>
                  </a:extLst>
                </p:cNvPr>
                <p:cNvGrpSpPr/>
                <p:nvPr/>
              </p:nvGrpSpPr>
              <p:grpSpPr>
                <a:xfrm rot="16200000">
                  <a:off x="5867714" y="4829431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D12CA8A2-F66E-4187-9C49-5CB512B87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4463F8EA-CA56-463A-8BBA-4BB8C45A8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1681DFF1-49CA-4B09-B866-6174193EE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직사각형 387">
                  <a:extLst>
                    <a:ext uri="{FF2B5EF4-FFF2-40B4-BE49-F238E27FC236}">
                      <a16:creationId xmlns:a16="http://schemas.microsoft.com/office/drawing/2014/main" id="{04248968-29F7-4A59-9031-7AA24BEFC692}"/>
                    </a:ext>
                  </a:extLst>
                </p:cNvPr>
                <p:cNvSpPr/>
                <p:nvPr/>
              </p:nvSpPr>
              <p:spPr>
                <a:xfrm>
                  <a:off x="5446812" y="4717051"/>
                  <a:ext cx="480025" cy="48002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8" name="그룹 427">
                <a:extLst>
                  <a:ext uri="{FF2B5EF4-FFF2-40B4-BE49-F238E27FC236}">
                    <a16:creationId xmlns:a16="http://schemas.microsoft.com/office/drawing/2014/main" id="{FCD936F8-4FF8-44AF-91FC-FCDAD18F50FD}"/>
                  </a:ext>
                </a:extLst>
              </p:cNvPr>
              <p:cNvGrpSpPr/>
              <p:nvPr/>
            </p:nvGrpSpPr>
            <p:grpSpPr>
              <a:xfrm>
                <a:off x="5070060" y="4892389"/>
                <a:ext cx="514484" cy="492902"/>
                <a:chOff x="5279474" y="4556760"/>
                <a:chExt cx="840755" cy="805488"/>
              </a:xfrm>
            </p:grpSpPr>
            <p:grpSp>
              <p:nvGrpSpPr>
                <p:cNvPr id="429" name="그룹 428">
                  <a:extLst>
                    <a:ext uri="{FF2B5EF4-FFF2-40B4-BE49-F238E27FC236}">
                      <a16:creationId xmlns:a16="http://schemas.microsoft.com/office/drawing/2014/main" id="{11CB1637-9DBA-494F-AAB4-675364BD2586}"/>
                    </a:ext>
                  </a:extLst>
                </p:cNvPr>
                <p:cNvGrpSpPr/>
                <p:nvPr/>
              </p:nvGrpSpPr>
              <p:grpSpPr>
                <a:xfrm>
                  <a:off x="5554980" y="4556760"/>
                  <a:ext cx="279798" cy="225232"/>
                  <a:chOff x="5554980" y="4556760"/>
                  <a:chExt cx="279798" cy="225232"/>
                </a:xfrm>
              </p:grpSpPr>
              <p:cxnSp>
                <p:nvCxnSpPr>
                  <p:cNvPr id="443" name="직선 연결선 442">
                    <a:extLst>
                      <a:ext uri="{FF2B5EF4-FFF2-40B4-BE49-F238E27FC236}">
                        <a16:creationId xmlns:a16="http://schemas.microsoft.com/office/drawing/2014/main" id="{157E2E0C-10D5-4AB1-9869-DFA8FB2CC0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직선 연결선 443">
                    <a:extLst>
                      <a:ext uri="{FF2B5EF4-FFF2-40B4-BE49-F238E27FC236}">
                        <a16:creationId xmlns:a16="http://schemas.microsoft.com/office/drawing/2014/main" id="{37290365-7CB4-451B-9B53-E9568BA73D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4560294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직선 연결선 444">
                    <a:extLst>
                      <a:ext uri="{FF2B5EF4-FFF2-40B4-BE49-F238E27FC236}">
                        <a16:creationId xmlns:a16="http://schemas.microsoft.com/office/drawing/2014/main" id="{92A839B2-0112-43B5-A386-ED131EEEB7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그룹 429">
                  <a:extLst>
                    <a:ext uri="{FF2B5EF4-FFF2-40B4-BE49-F238E27FC236}">
                      <a16:creationId xmlns:a16="http://schemas.microsoft.com/office/drawing/2014/main" id="{732FACB5-6524-4D0F-962D-02E713E45886}"/>
                    </a:ext>
                  </a:extLst>
                </p:cNvPr>
                <p:cNvGrpSpPr/>
                <p:nvPr/>
              </p:nvGrpSpPr>
              <p:grpSpPr>
                <a:xfrm>
                  <a:off x="5554980" y="513701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40" name="직선 연결선 439">
                    <a:extLst>
                      <a:ext uri="{FF2B5EF4-FFF2-40B4-BE49-F238E27FC236}">
                        <a16:creationId xmlns:a16="http://schemas.microsoft.com/office/drawing/2014/main" id="{396CB0DE-4314-425D-BD3F-C7FBB7CDE0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직선 연결선 440">
                    <a:extLst>
                      <a:ext uri="{FF2B5EF4-FFF2-40B4-BE49-F238E27FC236}">
                        <a16:creationId xmlns:a16="http://schemas.microsoft.com/office/drawing/2014/main" id="{D2D1DC9E-E39A-452B-820B-D286E4952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직선 연결선 441">
                    <a:extLst>
                      <a:ext uri="{FF2B5EF4-FFF2-40B4-BE49-F238E27FC236}">
                        <a16:creationId xmlns:a16="http://schemas.microsoft.com/office/drawing/2014/main" id="{5A379719-40FF-4432-97DF-F1F47795B8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1" name="그룹 430">
                  <a:extLst>
                    <a:ext uri="{FF2B5EF4-FFF2-40B4-BE49-F238E27FC236}">
                      <a16:creationId xmlns:a16="http://schemas.microsoft.com/office/drawing/2014/main" id="{BB8F6EFC-AD52-4CFD-8419-10CB104A9557}"/>
                    </a:ext>
                  </a:extLst>
                </p:cNvPr>
                <p:cNvGrpSpPr/>
                <p:nvPr/>
              </p:nvGrpSpPr>
              <p:grpSpPr>
                <a:xfrm rot="16200000">
                  <a:off x="5252191" y="484444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37" name="직선 연결선 436">
                    <a:extLst>
                      <a:ext uri="{FF2B5EF4-FFF2-40B4-BE49-F238E27FC236}">
                        <a16:creationId xmlns:a16="http://schemas.microsoft.com/office/drawing/2014/main" id="{85BDC78F-5FF6-49FB-9DDA-25A6F13934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직선 연결선 437">
                    <a:extLst>
                      <a:ext uri="{FF2B5EF4-FFF2-40B4-BE49-F238E27FC236}">
                        <a16:creationId xmlns:a16="http://schemas.microsoft.com/office/drawing/2014/main" id="{A37FE712-4F18-434E-AF3C-706AFBB3C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직선 연결선 438">
                    <a:extLst>
                      <a:ext uri="{FF2B5EF4-FFF2-40B4-BE49-F238E27FC236}">
                        <a16:creationId xmlns:a16="http://schemas.microsoft.com/office/drawing/2014/main" id="{1E6DA0B0-33E6-411B-AC2B-C60CBBDB89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2" name="그룹 431">
                  <a:extLst>
                    <a:ext uri="{FF2B5EF4-FFF2-40B4-BE49-F238E27FC236}">
                      <a16:creationId xmlns:a16="http://schemas.microsoft.com/office/drawing/2014/main" id="{303765DE-C6D0-4569-BF31-0B31675AE2AF}"/>
                    </a:ext>
                  </a:extLst>
                </p:cNvPr>
                <p:cNvGrpSpPr/>
                <p:nvPr/>
              </p:nvGrpSpPr>
              <p:grpSpPr>
                <a:xfrm rot="16200000">
                  <a:off x="5867714" y="4829431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34" name="직선 연결선 433">
                    <a:extLst>
                      <a:ext uri="{FF2B5EF4-FFF2-40B4-BE49-F238E27FC236}">
                        <a16:creationId xmlns:a16="http://schemas.microsoft.com/office/drawing/2014/main" id="{D17476DC-F6A5-48B7-9137-E4B3DDB28F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직선 연결선 434">
                    <a:extLst>
                      <a:ext uri="{FF2B5EF4-FFF2-40B4-BE49-F238E27FC236}">
                        <a16:creationId xmlns:a16="http://schemas.microsoft.com/office/drawing/2014/main" id="{746115AE-D5EB-4DA5-AEB7-10EABD439E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직선 연결선 435">
                    <a:extLst>
                      <a:ext uri="{FF2B5EF4-FFF2-40B4-BE49-F238E27FC236}">
                        <a16:creationId xmlns:a16="http://schemas.microsoft.com/office/drawing/2014/main" id="{AFAE913A-449B-44CB-BB63-DDE03AB71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3" name="직사각형 432">
                  <a:extLst>
                    <a:ext uri="{FF2B5EF4-FFF2-40B4-BE49-F238E27FC236}">
                      <a16:creationId xmlns:a16="http://schemas.microsoft.com/office/drawing/2014/main" id="{3E2E70E4-0B64-4C7A-A16E-DA6B3A6A8544}"/>
                    </a:ext>
                  </a:extLst>
                </p:cNvPr>
                <p:cNvSpPr/>
                <p:nvPr/>
              </p:nvSpPr>
              <p:spPr>
                <a:xfrm>
                  <a:off x="5446812" y="4717051"/>
                  <a:ext cx="480025" cy="48002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6" name="그룹 445">
                <a:extLst>
                  <a:ext uri="{FF2B5EF4-FFF2-40B4-BE49-F238E27FC236}">
                    <a16:creationId xmlns:a16="http://schemas.microsoft.com/office/drawing/2014/main" id="{71BD8DB8-EEB2-4FE8-9C2A-EA445EA8A11D}"/>
                  </a:ext>
                </a:extLst>
              </p:cNvPr>
              <p:cNvGrpSpPr/>
              <p:nvPr/>
            </p:nvGrpSpPr>
            <p:grpSpPr>
              <a:xfrm>
                <a:off x="5222460" y="5044789"/>
                <a:ext cx="514484" cy="492902"/>
                <a:chOff x="5279474" y="4556760"/>
                <a:chExt cx="840755" cy="805488"/>
              </a:xfrm>
            </p:grpSpPr>
            <p:grpSp>
              <p:nvGrpSpPr>
                <p:cNvPr id="447" name="그룹 446">
                  <a:extLst>
                    <a:ext uri="{FF2B5EF4-FFF2-40B4-BE49-F238E27FC236}">
                      <a16:creationId xmlns:a16="http://schemas.microsoft.com/office/drawing/2014/main" id="{E1415894-E425-467E-B466-E50DF67B852E}"/>
                    </a:ext>
                  </a:extLst>
                </p:cNvPr>
                <p:cNvGrpSpPr/>
                <p:nvPr/>
              </p:nvGrpSpPr>
              <p:grpSpPr>
                <a:xfrm>
                  <a:off x="5554980" y="4556760"/>
                  <a:ext cx="279798" cy="225232"/>
                  <a:chOff x="5554980" y="4556760"/>
                  <a:chExt cx="279798" cy="225232"/>
                </a:xfrm>
              </p:grpSpPr>
              <p:cxnSp>
                <p:nvCxnSpPr>
                  <p:cNvPr id="461" name="직선 연결선 460">
                    <a:extLst>
                      <a:ext uri="{FF2B5EF4-FFF2-40B4-BE49-F238E27FC236}">
                        <a16:creationId xmlns:a16="http://schemas.microsoft.com/office/drawing/2014/main" id="{557C7490-041F-47E8-B97F-6D3E470403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직선 연결선 461">
                    <a:extLst>
                      <a:ext uri="{FF2B5EF4-FFF2-40B4-BE49-F238E27FC236}">
                        <a16:creationId xmlns:a16="http://schemas.microsoft.com/office/drawing/2014/main" id="{63440063-A9B8-456B-B7BC-BD2CB782F5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4560294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직선 연결선 462">
                    <a:extLst>
                      <a:ext uri="{FF2B5EF4-FFF2-40B4-BE49-F238E27FC236}">
                        <a16:creationId xmlns:a16="http://schemas.microsoft.com/office/drawing/2014/main" id="{417466A0-1027-4ACA-A2DD-CE3F21FE3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8" name="그룹 447">
                  <a:extLst>
                    <a:ext uri="{FF2B5EF4-FFF2-40B4-BE49-F238E27FC236}">
                      <a16:creationId xmlns:a16="http://schemas.microsoft.com/office/drawing/2014/main" id="{562A0F34-EC95-41D3-814B-4684C02B25A6}"/>
                    </a:ext>
                  </a:extLst>
                </p:cNvPr>
                <p:cNvGrpSpPr/>
                <p:nvPr/>
              </p:nvGrpSpPr>
              <p:grpSpPr>
                <a:xfrm>
                  <a:off x="5554980" y="513701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58" name="직선 연결선 457">
                    <a:extLst>
                      <a:ext uri="{FF2B5EF4-FFF2-40B4-BE49-F238E27FC236}">
                        <a16:creationId xmlns:a16="http://schemas.microsoft.com/office/drawing/2014/main" id="{6BE9642C-76BE-44FD-88A8-351715DAA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직선 연결선 458">
                    <a:extLst>
                      <a:ext uri="{FF2B5EF4-FFF2-40B4-BE49-F238E27FC236}">
                        <a16:creationId xmlns:a16="http://schemas.microsoft.com/office/drawing/2014/main" id="{AA2547D0-24A1-43E8-AA84-AE982BD040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직선 연결선 459">
                    <a:extLst>
                      <a:ext uri="{FF2B5EF4-FFF2-40B4-BE49-F238E27FC236}">
                        <a16:creationId xmlns:a16="http://schemas.microsoft.com/office/drawing/2014/main" id="{23A2F2EE-7873-472C-8161-2CE4404A53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18C02D9C-AB82-475A-BD65-9C46032B33D9}"/>
                    </a:ext>
                  </a:extLst>
                </p:cNvPr>
                <p:cNvGrpSpPr/>
                <p:nvPr/>
              </p:nvGrpSpPr>
              <p:grpSpPr>
                <a:xfrm rot="16200000">
                  <a:off x="5252191" y="484444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55" name="직선 연결선 454">
                    <a:extLst>
                      <a:ext uri="{FF2B5EF4-FFF2-40B4-BE49-F238E27FC236}">
                        <a16:creationId xmlns:a16="http://schemas.microsoft.com/office/drawing/2014/main" id="{552FA0DB-615C-4C62-A2B2-D07D3E75F5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직선 연결선 455">
                    <a:extLst>
                      <a:ext uri="{FF2B5EF4-FFF2-40B4-BE49-F238E27FC236}">
                        <a16:creationId xmlns:a16="http://schemas.microsoft.com/office/drawing/2014/main" id="{F80ED4D1-C8FB-4306-9BFD-6A7B3D5A4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직선 연결선 456">
                    <a:extLst>
                      <a:ext uri="{FF2B5EF4-FFF2-40B4-BE49-F238E27FC236}">
                        <a16:creationId xmlns:a16="http://schemas.microsoft.com/office/drawing/2014/main" id="{FE6DA90D-F79B-49FA-AB45-1C8E5ECC4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863FFBA1-445B-4FFD-9D4E-1B8002D6B3DE}"/>
                    </a:ext>
                  </a:extLst>
                </p:cNvPr>
                <p:cNvGrpSpPr/>
                <p:nvPr/>
              </p:nvGrpSpPr>
              <p:grpSpPr>
                <a:xfrm rot="16200000">
                  <a:off x="5867714" y="4829431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52" name="직선 연결선 451">
                    <a:extLst>
                      <a:ext uri="{FF2B5EF4-FFF2-40B4-BE49-F238E27FC236}">
                        <a16:creationId xmlns:a16="http://schemas.microsoft.com/office/drawing/2014/main" id="{A121231C-8739-4DF4-9A19-84953FC1D3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직선 연결선 452">
                    <a:extLst>
                      <a:ext uri="{FF2B5EF4-FFF2-40B4-BE49-F238E27FC236}">
                        <a16:creationId xmlns:a16="http://schemas.microsoft.com/office/drawing/2014/main" id="{57BC38FA-484A-48D9-824C-AA336375C7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직선 연결선 453">
                    <a:extLst>
                      <a:ext uri="{FF2B5EF4-FFF2-40B4-BE49-F238E27FC236}">
                        <a16:creationId xmlns:a16="http://schemas.microsoft.com/office/drawing/2014/main" id="{81B22219-0C01-42B9-B07F-7F158C1699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1" name="직사각형 450">
                  <a:extLst>
                    <a:ext uri="{FF2B5EF4-FFF2-40B4-BE49-F238E27FC236}">
                      <a16:creationId xmlns:a16="http://schemas.microsoft.com/office/drawing/2014/main" id="{178DECC6-37D8-4D82-A320-AA5F66D0F4E9}"/>
                    </a:ext>
                  </a:extLst>
                </p:cNvPr>
                <p:cNvSpPr/>
                <p:nvPr/>
              </p:nvSpPr>
              <p:spPr>
                <a:xfrm>
                  <a:off x="5446812" y="4717051"/>
                  <a:ext cx="480025" cy="48002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4" name="그룹 463">
                <a:extLst>
                  <a:ext uri="{FF2B5EF4-FFF2-40B4-BE49-F238E27FC236}">
                    <a16:creationId xmlns:a16="http://schemas.microsoft.com/office/drawing/2014/main" id="{774C9713-30B5-4F97-836E-CD34E71C3A61}"/>
                  </a:ext>
                </a:extLst>
              </p:cNvPr>
              <p:cNvGrpSpPr/>
              <p:nvPr/>
            </p:nvGrpSpPr>
            <p:grpSpPr>
              <a:xfrm>
                <a:off x="5374860" y="5197189"/>
                <a:ext cx="514484" cy="492902"/>
                <a:chOff x="5279474" y="4556760"/>
                <a:chExt cx="840755" cy="805488"/>
              </a:xfrm>
            </p:grpSpPr>
            <p:grpSp>
              <p:nvGrpSpPr>
                <p:cNvPr id="465" name="그룹 464">
                  <a:extLst>
                    <a:ext uri="{FF2B5EF4-FFF2-40B4-BE49-F238E27FC236}">
                      <a16:creationId xmlns:a16="http://schemas.microsoft.com/office/drawing/2014/main" id="{35B83C99-1442-4ADE-A504-FA42D8A61419}"/>
                    </a:ext>
                  </a:extLst>
                </p:cNvPr>
                <p:cNvGrpSpPr/>
                <p:nvPr/>
              </p:nvGrpSpPr>
              <p:grpSpPr>
                <a:xfrm>
                  <a:off x="5554980" y="4556760"/>
                  <a:ext cx="279798" cy="225232"/>
                  <a:chOff x="5554980" y="4556760"/>
                  <a:chExt cx="279798" cy="225232"/>
                </a:xfrm>
              </p:grpSpPr>
              <p:cxnSp>
                <p:nvCxnSpPr>
                  <p:cNvPr id="479" name="직선 연결선 478">
                    <a:extLst>
                      <a:ext uri="{FF2B5EF4-FFF2-40B4-BE49-F238E27FC236}">
                        <a16:creationId xmlns:a16="http://schemas.microsoft.com/office/drawing/2014/main" id="{102301B2-ADA4-4AB9-817B-9FEE12BE3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직선 연결선 479">
                    <a:extLst>
                      <a:ext uri="{FF2B5EF4-FFF2-40B4-BE49-F238E27FC236}">
                        <a16:creationId xmlns:a16="http://schemas.microsoft.com/office/drawing/2014/main" id="{5B17DBE7-987B-436A-B878-85CE4D566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4560294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직선 연결선 480">
                    <a:extLst>
                      <a:ext uri="{FF2B5EF4-FFF2-40B4-BE49-F238E27FC236}">
                        <a16:creationId xmlns:a16="http://schemas.microsoft.com/office/drawing/2014/main" id="{4373C31B-1DFD-4FE9-9CA0-2D2640021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그룹 465">
                  <a:extLst>
                    <a:ext uri="{FF2B5EF4-FFF2-40B4-BE49-F238E27FC236}">
                      <a16:creationId xmlns:a16="http://schemas.microsoft.com/office/drawing/2014/main" id="{77F6DD26-0509-4C64-AAEC-21D3F01A3C70}"/>
                    </a:ext>
                  </a:extLst>
                </p:cNvPr>
                <p:cNvGrpSpPr/>
                <p:nvPr/>
              </p:nvGrpSpPr>
              <p:grpSpPr>
                <a:xfrm>
                  <a:off x="5554980" y="513701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76" name="직선 연결선 475">
                    <a:extLst>
                      <a:ext uri="{FF2B5EF4-FFF2-40B4-BE49-F238E27FC236}">
                        <a16:creationId xmlns:a16="http://schemas.microsoft.com/office/drawing/2014/main" id="{FE41DFE9-D806-4B4F-9690-7853D4388F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직선 연결선 476">
                    <a:extLst>
                      <a:ext uri="{FF2B5EF4-FFF2-40B4-BE49-F238E27FC236}">
                        <a16:creationId xmlns:a16="http://schemas.microsoft.com/office/drawing/2014/main" id="{77BB552A-4E2A-40AC-A875-ED6242F547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직선 연결선 477">
                    <a:extLst>
                      <a:ext uri="{FF2B5EF4-FFF2-40B4-BE49-F238E27FC236}">
                        <a16:creationId xmlns:a16="http://schemas.microsoft.com/office/drawing/2014/main" id="{75944960-7C1D-4100-8C96-C4EE6E192A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그룹 466">
                  <a:extLst>
                    <a:ext uri="{FF2B5EF4-FFF2-40B4-BE49-F238E27FC236}">
                      <a16:creationId xmlns:a16="http://schemas.microsoft.com/office/drawing/2014/main" id="{526EB1C0-8957-4430-8A5C-407FD7F70E15}"/>
                    </a:ext>
                  </a:extLst>
                </p:cNvPr>
                <p:cNvGrpSpPr/>
                <p:nvPr/>
              </p:nvGrpSpPr>
              <p:grpSpPr>
                <a:xfrm rot="16200000">
                  <a:off x="5252191" y="484444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73" name="직선 연결선 472">
                    <a:extLst>
                      <a:ext uri="{FF2B5EF4-FFF2-40B4-BE49-F238E27FC236}">
                        <a16:creationId xmlns:a16="http://schemas.microsoft.com/office/drawing/2014/main" id="{F788CFBA-4242-4795-9DDA-0EBCB5053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직선 연결선 473">
                    <a:extLst>
                      <a:ext uri="{FF2B5EF4-FFF2-40B4-BE49-F238E27FC236}">
                        <a16:creationId xmlns:a16="http://schemas.microsoft.com/office/drawing/2014/main" id="{1D96EA5D-062D-456B-8F17-54AE75A00A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직선 연결선 474">
                    <a:extLst>
                      <a:ext uri="{FF2B5EF4-FFF2-40B4-BE49-F238E27FC236}">
                        <a16:creationId xmlns:a16="http://schemas.microsoft.com/office/drawing/2014/main" id="{2ADCADD0-43B4-480D-875E-D9B9A0BE90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그룹 467">
                  <a:extLst>
                    <a:ext uri="{FF2B5EF4-FFF2-40B4-BE49-F238E27FC236}">
                      <a16:creationId xmlns:a16="http://schemas.microsoft.com/office/drawing/2014/main" id="{61D2300D-1729-4E03-B49C-4755300ED386}"/>
                    </a:ext>
                  </a:extLst>
                </p:cNvPr>
                <p:cNvGrpSpPr/>
                <p:nvPr/>
              </p:nvGrpSpPr>
              <p:grpSpPr>
                <a:xfrm rot="16200000">
                  <a:off x="5867714" y="4829431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70" name="직선 연결선 469">
                    <a:extLst>
                      <a:ext uri="{FF2B5EF4-FFF2-40B4-BE49-F238E27FC236}">
                        <a16:creationId xmlns:a16="http://schemas.microsoft.com/office/drawing/2014/main" id="{5AC296A9-7C84-4CD1-A881-8BB358FD4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직선 연결선 470">
                    <a:extLst>
                      <a:ext uri="{FF2B5EF4-FFF2-40B4-BE49-F238E27FC236}">
                        <a16:creationId xmlns:a16="http://schemas.microsoft.com/office/drawing/2014/main" id="{11ABEE89-9306-48E8-ADD5-64710E57C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직선 연결선 471">
                    <a:extLst>
                      <a:ext uri="{FF2B5EF4-FFF2-40B4-BE49-F238E27FC236}">
                        <a16:creationId xmlns:a16="http://schemas.microsoft.com/office/drawing/2014/main" id="{7D6566B0-AEF5-49AA-A75E-A8B1876181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9" name="직사각형 468">
                  <a:extLst>
                    <a:ext uri="{FF2B5EF4-FFF2-40B4-BE49-F238E27FC236}">
                      <a16:creationId xmlns:a16="http://schemas.microsoft.com/office/drawing/2014/main" id="{7D294ACE-6EA7-4FBF-8E9D-769AC07CB2BD}"/>
                    </a:ext>
                  </a:extLst>
                </p:cNvPr>
                <p:cNvSpPr/>
                <p:nvPr/>
              </p:nvSpPr>
              <p:spPr>
                <a:xfrm>
                  <a:off x="5446812" y="4717051"/>
                  <a:ext cx="480025" cy="48002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2" name="그룹 481">
                <a:extLst>
                  <a:ext uri="{FF2B5EF4-FFF2-40B4-BE49-F238E27FC236}">
                    <a16:creationId xmlns:a16="http://schemas.microsoft.com/office/drawing/2014/main" id="{92396BC3-6ECC-48CE-BE25-D4E269D39865}"/>
                  </a:ext>
                </a:extLst>
              </p:cNvPr>
              <p:cNvGrpSpPr/>
              <p:nvPr/>
            </p:nvGrpSpPr>
            <p:grpSpPr>
              <a:xfrm>
                <a:off x="5527260" y="5349589"/>
                <a:ext cx="514484" cy="492902"/>
                <a:chOff x="5279474" y="4556760"/>
                <a:chExt cx="840755" cy="805488"/>
              </a:xfrm>
            </p:grpSpPr>
            <p:grpSp>
              <p:nvGrpSpPr>
                <p:cNvPr id="483" name="그룹 482">
                  <a:extLst>
                    <a:ext uri="{FF2B5EF4-FFF2-40B4-BE49-F238E27FC236}">
                      <a16:creationId xmlns:a16="http://schemas.microsoft.com/office/drawing/2014/main" id="{32373575-0D6F-4AC1-BF97-46D54F6EA3A5}"/>
                    </a:ext>
                  </a:extLst>
                </p:cNvPr>
                <p:cNvGrpSpPr/>
                <p:nvPr/>
              </p:nvGrpSpPr>
              <p:grpSpPr>
                <a:xfrm>
                  <a:off x="5554980" y="4556760"/>
                  <a:ext cx="279798" cy="225232"/>
                  <a:chOff x="5554980" y="4556760"/>
                  <a:chExt cx="279798" cy="225232"/>
                </a:xfrm>
              </p:grpSpPr>
              <p:cxnSp>
                <p:nvCxnSpPr>
                  <p:cNvPr id="497" name="직선 연결선 496">
                    <a:extLst>
                      <a:ext uri="{FF2B5EF4-FFF2-40B4-BE49-F238E27FC236}">
                        <a16:creationId xmlns:a16="http://schemas.microsoft.com/office/drawing/2014/main" id="{1F0475D4-466A-4738-91A2-02A5594EFB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직선 연결선 497">
                    <a:extLst>
                      <a:ext uri="{FF2B5EF4-FFF2-40B4-BE49-F238E27FC236}">
                        <a16:creationId xmlns:a16="http://schemas.microsoft.com/office/drawing/2014/main" id="{F9EC6E73-21CF-4381-BE50-AF21AF886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4560294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직선 연결선 498">
                    <a:extLst>
                      <a:ext uri="{FF2B5EF4-FFF2-40B4-BE49-F238E27FC236}">
                        <a16:creationId xmlns:a16="http://schemas.microsoft.com/office/drawing/2014/main" id="{9E91E13E-202F-4C36-85E3-A1D6C15029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4" name="그룹 483">
                  <a:extLst>
                    <a:ext uri="{FF2B5EF4-FFF2-40B4-BE49-F238E27FC236}">
                      <a16:creationId xmlns:a16="http://schemas.microsoft.com/office/drawing/2014/main" id="{A70FB5B7-2F0A-4A86-B141-335A4C58B42F}"/>
                    </a:ext>
                  </a:extLst>
                </p:cNvPr>
                <p:cNvGrpSpPr/>
                <p:nvPr/>
              </p:nvGrpSpPr>
              <p:grpSpPr>
                <a:xfrm>
                  <a:off x="5554980" y="513701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94" name="직선 연결선 493">
                    <a:extLst>
                      <a:ext uri="{FF2B5EF4-FFF2-40B4-BE49-F238E27FC236}">
                        <a16:creationId xmlns:a16="http://schemas.microsoft.com/office/drawing/2014/main" id="{F751231D-B661-457E-B326-6372DE7C4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직선 연결선 494">
                    <a:extLst>
                      <a:ext uri="{FF2B5EF4-FFF2-40B4-BE49-F238E27FC236}">
                        <a16:creationId xmlns:a16="http://schemas.microsoft.com/office/drawing/2014/main" id="{899700AB-4B0B-4248-B2F5-7F8CECEAE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직선 연결선 495">
                    <a:extLst>
                      <a:ext uri="{FF2B5EF4-FFF2-40B4-BE49-F238E27FC236}">
                        <a16:creationId xmlns:a16="http://schemas.microsoft.com/office/drawing/2014/main" id="{007F3073-3AD8-42D6-8A46-B4F666CF2E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그룹 484">
                  <a:extLst>
                    <a:ext uri="{FF2B5EF4-FFF2-40B4-BE49-F238E27FC236}">
                      <a16:creationId xmlns:a16="http://schemas.microsoft.com/office/drawing/2014/main" id="{3EBBB181-CB62-4D41-B492-0292EC0BF98A}"/>
                    </a:ext>
                  </a:extLst>
                </p:cNvPr>
                <p:cNvGrpSpPr/>
                <p:nvPr/>
              </p:nvGrpSpPr>
              <p:grpSpPr>
                <a:xfrm rot="16200000">
                  <a:off x="5252191" y="484444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91" name="직선 연결선 490">
                    <a:extLst>
                      <a:ext uri="{FF2B5EF4-FFF2-40B4-BE49-F238E27FC236}">
                        <a16:creationId xmlns:a16="http://schemas.microsoft.com/office/drawing/2014/main" id="{3EF83AC6-1C20-46B4-BA46-0694C68A73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직선 연결선 491">
                    <a:extLst>
                      <a:ext uri="{FF2B5EF4-FFF2-40B4-BE49-F238E27FC236}">
                        <a16:creationId xmlns:a16="http://schemas.microsoft.com/office/drawing/2014/main" id="{0DD10D4E-AB81-41C8-B82C-8920A4941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직선 연결선 492">
                    <a:extLst>
                      <a:ext uri="{FF2B5EF4-FFF2-40B4-BE49-F238E27FC236}">
                        <a16:creationId xmlns:a16="http://schemas.microsoft.com/office/drawing/2014/main" id="{7A324813-669C-4754-9F47-D23C443AC5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6" name="그룹 485">
                  <a:extLst>
                    <a:ext uri="{FF2B5EF4-FFF2-40B4-BE49-F238E27FC236}">
                      <a16:creationId xmlns:a16="http://schemas.microsoft.com/office/drawing/2014/main" id="{92A8BE01-1317-4CFC-8A86-ECB66D6D6408}"/>
                    </a:ext>
                  </a:extLst>
                </p:cNvPr>
                <p:cNvGrpSpPr/>
                <p:nvPr/>
              </p:nvGrpSpPr>
              <p:grpSpPr>
                <a:xfrm rot="16200000">
                  <a:off x="5867714" y="4829431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488" name="직선 연결선 487">
                    <a:extLst>
                      <a:ext uri="{FF2B5EF4-FFF2-40B4-BE49-F238E27FC236}">
                        <a16:creationId xmlns:a16="http://schemas.microsoft.com/office/drawing/2014/main" id="{8A88E347-8727-4EF0-89BC-513BA8EB91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직선 연결선 488">
                    <a:extLst>
                      <a:ext uri="{FF2B5EF4-FFF2-40B4-BE49-F238E27FC236}">
                        <a16:creationId xmlns:a16="http://schemas.microsoft.com/office/drawing/2014/main" id="{315E988E-5E0C-4772-B725-A6212D9F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직선 연결선 489">
                    <a:extLst>
                      <a:ext uri="{FF2B5EF4-FFF2-40B4-BE49-F238E27FC236}">
                        <a16:creationId xmlns:a16="http://schemas.microsoft.com/office/drawing/2014/main" id="{37D9B302-BCCD-4C79-A8B9-32A9897373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7" name="직사각형 486">
                  <a:extLst>
                    <a:ext uri="{FF2B5EF4-FFF2-40B4-BE49-F238E27FC236}">
                      <a16:creationId xmlns:a16="http://schemas.microsoft.com/office/drawing/2014/main" id="{303113AF-A142-4CC7-B6A6-B767C7D902EB}"/>
                    </a:ext>
                  </a:extLst>
                </p:cNvPr>
                <p:cNvSpPr/>
                <p:nvPr/>
              </p:nvSpPr>
              <p:spPr>
                <a:xfrm>
                  <a:off x="5446812" y="4717051"/>
                  <a:ext cx="480025" cy="48002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0" name="그룹 499">
                <a:extLst>
                  <a:ext uri="{FF2B5EF4-FFF2-40B4-BE49-F238E27FC236}">
                    <a16:creationId xmlns:a16="http://schemas.microsoft.com/office/drawing/2014/main" id="{A9EA9E03-DE63-4776-9E23-F338BBA4E7A7}"/>
                  </a:ext>
                </a:extLst>
              </p:cNvPr>
              <p:cNvGrpSpPr/>
              <p:nvPr/>
            </p:nvGrpSpPr>
            <p:grpSpPr>
              <a:xfrm>
                <a:off x="5679660" y="5501989"/>
                <a:ext cx="514484" cy="492902"/>
                <a:chOff x="5279474" y="4556760"/>
                <a:chExt cx="840755" cy="805488"/>
              </a:xfrm>
            </p:grpSpPr>
            <p:grpSp>
              <p:nvGrpSpPr>
                <p:cNvPr id="501" name="그룹 500">
                  <a:extLst>
                    <a:ext uri="{FF2B5EF4-FFF2-40B4-BE49-F238E27FC236}">
                      <a16:creationId xmlns:a16="http://schemas.microsoft.com/office/drawing/2014/main" id="{E0DE9E02-9D3A-43E4-827A-C767D88DF7C3}"/>
                    </a:ext>
                  </a:extLst>
                </p:cNvPr>
                <p:cNvGrpSpPr/>
                <p:nvPr/>
              </p:nvGrpSpPr>
              <p:grpSpPr>
                <a:xfrm>
                  <a:off x="5554980" y="4556760"/>
                  <a:ext cx="279798" cy="225232"/>
                  <a:chOff x="5554980" y="4556760"/>
                  <a:chExt cx="279798" cy="225232"/>
                </a:xfrm>
              </p:grpSpPr>
              <p:cxnSp>
                <p:nvCxnSpPr>
                  <p:cNvPr id="515" name="직선 연결선 514">
                    <a:extLst>
                      <a:ext uri="{FF2B5EF4-FFF2-40B4-BE49-F238E27FC236}">
                        <a16:creationId xmlns:a16="http://schemas.microsoft.com/office/drawing/2014/main" id="{DA7173E2-DA6D-4EE0-B819-8FFFC08FB9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직선 연결선 515">
                    <a:extLst>
                      <a:ext uri="{FF2B5EF4-FFF2-40B4-BE49-F238E27FC236}">
                        <a16:creationId xmlns:a16="http://schemas.microsoft.com/office/drawing/2014/main" id="{91ABDE90-25FC-45C1-BF5C-8533A16318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4560294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직선 연결선 516">
                    <a:extLst>
                      <a:ext uri="{FF2B5EF4-FFF2-40B4-BE49-F238E27FC236}">
                        <a16:creationId xmlns:a16="http://schemas.microsoft.com/office/drawing/2014/main" id="{152D9C3E-B75E-41FA-B290-62CE40F25E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2" name="그룹 501">
                  <a:extLst>
                    <a:ext uri="{FF2B5EF4-FFF2-40B4-BE49-F238E27FC236}">
                      <a16:creationId xmlns:a16="http://schemas.microsoft.com/office/drawing/2014/main" id="{2FA4EF73-6429-44F4-9B56-29774E601F78}"/>
                    </a:ext>
                  </a:extLst>
                </p:cNvPr>
                <p:cNvGrpSpPr/>
                <p:nvPr/>
              </p:nvGrpSpPr>
              <p:grpSpPr>
                <a:xfrm>
                  <a:off x="5554980" y="513701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512" name="직선 연결선 511">
                    <a:extLst>
                      <a:ext uri="{FF2B5EF4-FFF2-40B4-BE49-F238E27FC236}">
                        <a16:creationId xmlns:a16="http://schemas.microsoft.com/office/drawing/2014/main" id="{DFA0CB50-43D0-4A85-BFF7-7C6731F77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직선 연결선 512">
                    <a:extLst>
                      <a:ext uri="{FF2B5EF4-FFF2-40B4-BE49-F238E27FC236}">
                        <a16:creationId xmlns:a16="http://schemas.microsoft.com/office/drawing/2014/main" id="{3E12DC22-9F5E-4558-A601-89B70FD07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직선 연결선 513">
                    <a:extLst>
                      <a:ext uri="{FF2B5EF4-FFF2-40B4-BE49-F238E27FC236}">
                        <a16:creationId xmlns:a16="http://schemas.microsoft.com/office/drawing/2014/main" id="{E43FFDF4-2A4F-4BFE-8509-92B3E148D8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그룹 502">
                  <a:extLst>
                    <a:ext uri="{FF2B5EF4-FFF2-40B4-BE49-F238E27FC236}">
                      <a16:creationId xmlns:a16="http://schemas.microsoft.com/office/drawing/2014/main" id="{A6E65A8E-B87B-40D2-94E5-FB65128D2DFE}"/>
                    </a:ext>
                  </a:extLst>
                </p:cNvPr>
                <p:cNvGrpSpPr/>
                <p:nvPr/>
              </p:nvGrpSpPr>
              <p:grpSpPr>
                <a:xfrm rot="16200000">
                  <a:off x="5252191" y="484444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509" name="직선 연결선 508">
                    <a:extLst>
                      <a:ext uri="{FF2B5EF4-FFF2-40B4-BE49-F238E27FC236}">
                        <a16:creationId xmlns:a16="http://schemas.microsoft.com/office/drawing/2014/main" id="{5D8ECA8A-4BCE-4CA0-8ED0-6F8B9DB288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직선 연결선 509">
                    <a:extLst>
                      <a:ext uri="{FF2B5EF4-FFF2-40B4-BE49-F238E27FC236}">
                        <a16:creationId xmlns:a16="http://schemas.microsoft.com/office/drawing/2014/main" id="{BE8959F7-B5B6-4F10-A5DF-58A10B6AD5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직선 연결선 510">
                    <a:extLst>
                      <a:ext uri="{FF2B5EF4-FFF2-40B4-BE49-F238E27FC236}">
                        <a16:creationId xmlns:a16="http://schemas.microsoft.com/office/drawing/2014/main" id="{47DDFC13-C64B-4CC7-91BD-1572F38E10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그룹 503">
                  <a:extLst>
                    <a:ext uri="{FF2B5EF4-FFF2-40B4-BE49-F238E27FC236}">
                      <a16:creationId xmlns:a16="http://schemas.microsoft.com/office/drawing/2014/main" id="{5525EBFD-D9D3-426B-B009-0FF8B71D195D}"/>
                    </a:ext>
                  </a:extLst>
                </p:cNvPr>
                <p:cNvGrpSpPr/>
                <p:nvPr/>
              </p:nvGrpSpPr>
              <p:grpSpPr>
                <a:xfrm rot="16200000">
                  <a:off x="5867714" y="4829431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506" name="직선 연결선 505">
                    <a:extLst>
                      <a:ext uri="{FF2B5EF4-FFF2-40B4-BE49-F238E27FC236}">
                        <a16:creationId xmlns:a16="http://schemas.microsoft.com/office/drawing/2014/main" id="{8EE7BEFE-2C30-4791-8104-1001AD7DD9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직선 연결선 506">
                    <a:extLst>
                      <a:ext uri="{FF2B5EF4-FFF2-40B4-BE49-F238E27FC236}">
                        <a16:creationId xmlns:a16="http://schemas.microsoft.com/office/drawing/2014/main" id="{5A06806F-2F14-4352-91C8-85A1FD6437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직선 연결선 507">
                    <a:extLst>
                      <a:ext uri="{FF2B5EF4-FFF2-40B4-BE49-F238E27FC236}">
                        <a16:creationId xmlns:a16="http://schemas.microsoft.com/office/drawing/2014/main" id="{E688ADDA-99BF-41C0-89F5-9F531D8B9C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5" name="직사각형 504">
                  <a:extLst>
                    <a:ext uri="{FF2B5EF4-FFF2-40B4-BE49-F238E27FC236}">
                      <a16:creationId xmlns:a16="http://schemas.microsoft.com/office/drawing/2014/main" id="{B1638C1E-05E9-487E-8FB0-AC37390C41A0}"/>
                    </a:ext>
                  </a:extLst>
                </p:cNvPr>
                <p:cNvSpPr/>
                <p:nvPr/>
              </p:nvSpPr>
              <p:spPr>
                <a:xfrm>
                  <a:off x="5446812" y="4717051"/>
                  <a:ext cx="480025" cy="48002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EEA96C79-812D-4A5B-BCD1-CAA126F5470F}"/>
                  </a:ext>
                </a:extLst>
              </p:cNvPr>
              <p:cNvGrpSpPr/>
              <p:nvPr/>
            </p:nvGrpSpPr>
            <p:grpSpPr>
              <a:xfrm>
                <a:off x="5832060" y="5654389"/>
                <a:ext cx="514484" cy="492902"/>
                <a:chOff x="5279474" y="4556760"/>
                <a:chExt cx="840755" cy="805488"/>
              </a:xfrm>
            </p:grpSpPr>
            <p:grpSp>
              <p:nvGrpSpPr>
                <p:cNvPr id="519" name="그룹 518">
                  <a:extLst>
                    <a:ext uri="{FF2B5EF4-FFF2-40B4-BE49-F238E27FC236}">
                      <a16:creationId xmlns:a16="http://schemas.microsoft.com/office/drawing/2014/main" id="{CFB21548-A0DB-4747-A87D-A69FD06BF2CA}"/>
                    </a:ext>
                  </a:extLst>
                </p:cNvPr>
                <p:cNvGrpSpPr/>
                <p:nvPr/>
              </p:nvGrpSpPr>
              <p:grpSpPr>
                <a:xfrm>
                  <a:off x="5554980" y="4556760"/>
                  <a:ext cx="279798" cy="225232"/>
                  <a:chOff x="5554980" y="4556760"/>
                  <a:chExt cx="279798" cy="225232"/>
                </a:xfrm>
              </p:grpSpPr>
              <p:cxnSp>
                <p:nvCxnSpPr>
                  <p:cNvPr id="533" name="직선 연결선 532">
                    <a:extLst>
                      <a:ext uri="{FF2B5EF4-FFF2-40B4-BE49-F238E27FC236}">
                        <a16:creationId xmlns:a16="http://schemas.microsoft.com/office/drawing/2014/main" id="{195CDFCC-156F-476F-90DE-2543C81008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직선 연결선 533">
                    <a:extLst>
                      <a:ext uri="{FF2B5EF4-FFF2-40B4-BE49-F238E27FC236}">
                        <a16:creationId xmlns:a16="http://schemas.microsoft.com/office/drawing/2014/main" id="{09FA9A71-2A91-47D4-BF37-B6B98F13BB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4560294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직선 연결선 534">
                    <a:extLst>
                      <a:ext uri="{FF2B5EF4-FFF2-40B4-BE49-F238E27FC236}">
                        <a16:creationId xmlns:a16="http://schemas.microsoft.com/office/drawing/2014/main" id="{17E46B86-8203-44C7-9213-7A703F723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0" name="그룹 519">
                  <a:extLst>
                    <a:ext uri="{FF2B5EF4-FFF2-40B4-BE49-F238E27FC236}">
                      <a16:creationId xmlns:a16="http://schemas.microsoft.com/office/drawing/2014/main" id="{940FE470-F0BA-4B4A-80A4-3C28D08EB661}"/>
                    </a:ext>
                  </a:extLst>
                </p:cNvPr>
                <p:cNvGrpSpPr/>
                <p:nvPr/>
              </p:nvGrpSpPr>
              <p:grpSpPr>
                <a:xfrm>
                  <a:off x="5554980" y="513701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530" name="직선 연결선 529">
                    <a:extLst>
                      <a:ext uri="{FF2B5EF4-FFF2-40B4-BE49-F238E27FC236}">
                        <a16:creationId xmlns:a16="http://schemas.microsoft.com/office/drawing/2014/main" id="{B8B17F29-365C-43D7-94E4-F29FA84C50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직선 연결선 530">
                    <a:extLst>
                      <a:ext uri="{FF2B5EF4-FFF2-40B4-BE49-F238E27FC236}">
                        <a16:creationId xmlns:a16="http://schemas.microsoft.com/office/drawing/2014/main" id="{96EF7F01-C132-4743-B6F5-D4950F506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직선 연결선 531">
                    <a:extLst>
                      <a:ext uri="{FF2B5EF4-FFF2-40B4-BE49-F238E27FC236}">
                        <a16:creationId xmlns:a16="http://schemas.microsoft.com/office/drawing/2014/main" id="{944A3171-4E73-43D1-9F59-62BA5C159E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1" name="그룹 520">
                  <a:extLst>
                    <a:ext uri="{FF2B5EF4-FFF2-40B4-BE49-F238E27FC236}">
                      <a16:creationId xmlns:a16="http://schemas.microsoft.com/office/drawing/2014/main" id="{4F77951F-0394-417A-8691-CB27D5D03DCB}"/>
                    </a:ext>
                  </a:extLst>
                </p:cNvPr>
                <p:cNvGrpSpPr/>
                <p:nvPr/>
              </p:nvGrpSpPr>
              <p:grpSpPr>
                <a:xfrm rot="16200000">
                  <a:off x="5252191" y="484444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527" name="직선 연결선 526">
                    <a:extLst>
                      <a:ext uri="{FF2B5EF4-FFF2-40B4-BE49-F238E27FC236}">
                        <a16:creationId xmlns:a16="http://schemas.microsoft.com/office/drawing/2014/main" id="{65C5898C-7EC5-4BAC-95D4-2D9B65E40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직선 연결선 527">
                    <a:extLst>
                      <a:ext uri="{FF2B5EF4-FFF2-40B4-BE49-F238E27FC236}">
                        <a16:creationId xmlns:a16="http://schemas.microsoft.com/office/drawing/2014/main" id="{D14BCBC8-843D-4EE9-8752-D0648360DB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직선 연결선 528">
                    <a:extLst>
                      <a:ext uri="{FF2B5EF4-FFF2-40B4-BE49-F238E27FC236}">
                        <a16:creationId xmlns:a16="http://schemas.microsoft.com/office/drawing/2014/main" id="{047DEC7E-5619-4B1B-84B5-E53D45A7E8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2" name="그룹 521">
                  <a:extLst>
                    <a:ext uri="{FF2B5EF4-FFF2-40B4-BE49-F238E27FC236}">
                      <a16:creationId xmlns:a16="http://schemas.microsoft.com/office/drawing/2014/main" id="{931F9FDA-A988-43A9-BD1F-20415A90F0D6}"/>
                    </a:ext>
                  </a:extLst>
                </p:cNvPr>
                <p:cNvGrpSpPr/>
                <p:nvPr/>
              </p:nvGrpSpPr>
              <p:grpSpPr>
                <a:xfrm rot="16200000">
                  <a:off x="5867714" y="4829431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524" name="직선 연결선 523">
                    <a:extLst>
                      <a:ext uri="{FF2B5EF4-FFF2-40B4-BE49-F238E27FC236}">
                        <a16:creationId xmlns:a16="http://schemas.microsoft.com/office/drawing/2014/main" id="{1FCE0A29-A022-46CB-8F28-6248B44C33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직선 연결선 524">
                    <a:extLst>
                      <a:ext uri="{FF2B5EF4-FFF2-40B4-BE49-F238E27FC236}">
                        <a16:creationId xmlns:a16="http://schemas.microsoft.com/office/drawing/2014/main" id="{ACDD8886-BDF6-47CB-991C-35257D555E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직선 연결선 525">
                    <a:extLst>
                      <a:ext uri="{FF2B5EF4-FFF2-40B4-BE49-F238E27FC236}">
                        <a16:creationId xmlns:a16="http://schemas.microsoft.com/office/drawing/2014/main" id="{121B9B08-AC56-49A8-B753-5FBE16155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3" name="직사각형 522">
                  <a:extLst>
                    <a:ext uri="{FF2B5EF4-FFF2-40B4-BE49-F238E27FC236}">
                      <a16:creationId xmlns:a16="http://schemas.microsoft.com/office/drawing/2014/main" id="{BAE5597B-B249-4115-A6B7-9526A1A73292}"/>
                    </a:ext>
                  </a:extLst>
                </p:cNvPr>
                <p:cNvSpPr/>
                <p:nvPr/>
              </p:nvSpPr>
              <p:spPr>
                <a:xfrm>
                  <a:off x="5446812" y="4717051"/>
                  <a:ext cx="480025" cy="48002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2BCFDB29-82B1-4355-80EF-4731EC24905A}"/>
                  </a:ext>
                </a:extLst>
              </p:cNvPr>
              <p:cNvGrpSpPr/>
              <p:nvPr/>
            </p:nvGrpSpPr>
            <p:grpSpPr>
              <a:xfrm>
                <a:off x="5984460" y="5806789"/>
                <a:ext cx="514484" cy="492902"/>
                <a:chOff x="5279474" y="4556760"/>
                <a:chExt cx="840755" cy="805488"/>
              </a:xfrm>
            </p:grpSpPr>
            <p:grpSp>
              <p:nvGrpSpPr>
                <p:cNvPr id="537" name="그룹 536">
                  <a:extLst>
                    <a:ext uri="{FF2B5EF4-FFF2-40B4-BE49-F238E27FC236}">
                      <a16:creationId xmlns:a16="http://schemas.microsoft.com/office/drawing/2014/main" id="{DE0DEEA7-FB75-43AB-BA79-01523CDCA956}"/>
                    </a:ext>
                  </a:extLst>
                </p:cNvPr>
                <p:cNvGrpSpPr/>
                <p:nvPr/>
              </p:nvGrpSpPr>
              <p:grpSpPr>
                <a:xfrm>
                  <a:off x="5554980" y="4556760"/>
                  <a:ext cx="279798" cy="225232"/>
                  <a:chOff x="5554980" y="4556760"/>
                  <a:chExt cx="279798" cy="225232"/>
                </a:xfrm>
              </p:grpSpPr>
              <p:cxnSp>
                <p:nvCxnSpPr>
                  <p:cNvPr id="551" name="직선 연결선 550">
                    <a:extLst>
                      <a:ext uri="{FF2B5EF4-FFF2-40B4-BE49-F238E27FC236}">
                        <a16:creationId xmlns:a16="http://schemas.microsoft.com/office/drawing/2014/main" id="{90FAA8EC-9F5D-4143-B2DE-125472FFF5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직선 연결선 551">
                    <a:extLst>
                      <a:ext uri="{FF2B5EF4-FFF2-40B4-BE49-F238E27FC236}">
                        <a16:creationId xmlns:a16="http://schemas.microsoft.com/office/drawing/2014/main" id="{7C60C199-F7A2-4300-81E5-A333AC832B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4560294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직선 연결선 552">
                    <a:extLst>
                      <a:ext uri="{FF2B5EF4-FFF2-40B4-BE49-F238E27FC236}">
                        <a16:creationId xmlns:a16="http://schemas.microsoft.com/office/drawing/2014/main" id="{78803DCD-95A1-4A27-8396-03C399E06B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455676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8" name="그룹 537">
                  <a:extLst>
                    <a:ext uri="{FF2B5EF4-FFF2-40B4-BE49-F238E27FC236}">
                      <a16:creationId xmlns:a16="http://schemas.microsoft.com/office/drawing/2014/main" id="{FADDD814-895D-49A6-BBF4-27F3364A0BF6}"/>
                    </a:ext>
                  </a:extLst>
                </p:cNvPr>
                <p:cNvGrpSpPr/>
                <p:nvPr/>
              </p:nvGrpSpPr>
              <p:grpSpPr>
                <a:xfrm>
                  <a:off x="5554980" y="513701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548" name="직선 연결선 547">
                    <a:extLst>
                      <a:ext uri="{FF2B5EF4-FFF2-40B4-BE49-F238E27FC236}">
                        <a16:creationId xmlns:a16="http://schemas.microsoft.com/office/drawing/2014/main" id="{5A06B509-7F79-4A07-B98B-ECA8DEBED0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직선 연결선 548">
                    <a:extLst>
                      <a:ext uri="{FF2B5EF4-FFF2-40B4-BE49-F238E27FC236}">
                        <a16:creationId xmlns:a16="http://schemas.microsoft.com/office/drawing/2014/main" id="{CA707290-91A1-4100-ADEC-F118E3A3CD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직선 연결선 549">
                    <a:extLst>
                      <a:ext uri="{FF2B5EF4-FFF2-40B4-BE49-F238E27FC236}">
                        <a16:creationId xmlns:a16="http://schemas.microsoft.com/office/drawing/2014/main" id="{C831B3C2-F243-4EA0-983A-20B8E64D48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9" name="그룹 538">
                  <a:extLst>
                    <a:ext uri="{FF2B5EF4-FFF2-40B4-BE49-F238E27FC236}">
                      <a16:creationId xmlns:a16="http://schemas.microsoft.com/office/drawing/2014/main" id="{4E4334E3-ADCA-4622-9FA0-EF3B87C566DC}"/>
                    </a:ext>
                  </a:extLst>
                </p:cNvPr>
                <p:cNvGrpSpPr/>
                <p:nvPr/>
              </p:nvGrpSpPr>
              <p:grpSpPr>
                <a:xfrm rot="16200000">
                  <a:off x="5252191" y="4844446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545" name="직선 연결선 544">
                    <a:extLst>
                      <a:ext uri="{FF2B5EF4-FFF2-40B4-BE49-F238E27FC236}">
                        <a16:creationId xmlns:a16="http://schemas.microsoft.com/office/drawing/2014/main" id="{C039F1BE-0336-44D2-95F2-B5A57EB9E9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직선 연결선 545">
                    <a:extLst>
                      <a:ext uri="{FF2B5EF4-FFF2-40B4-BE49-F238E27FC236}">
                        <a16:creationId xmlns:a16="http://schemas.microsoft.com/office/drawing/2014/main" id="{6551867C-CB75-4BDE-B2FE-B364BB132E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직선 연결선 546">
                    <a:extLst>
                      <a:ext uri="{FF2B5EF4-FFF2-40B4-BE49-F238E27FC236}">
                        <a16:creationId xmlns:a16="http://schemas.microsoft.com/office/drawing/2014/main" id="{969BB1D6-D61E-4C9F-84C3-29ADE5FC1B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0" name="그룹 539">
                  <a:extLst>
                    <a:ext uri="{FF2B5EF4-FFF2-40B4-BE49-F238E27FC236}">
                      <a16:creationId xmlns:a16="http://schemas.microsoft.com/office/drawing/2014/main" id="{B036C909-1844-4114-91D5-12D5BC02CCB3}"/>
                    </a:ext>
                  </a:extLst>
                </p:cNvPr>
                <p:cNvGrpSpPr/>
                <p:nvPr/>
              </p:nvGrpSpPr>
              <p:grpSpPr>
                <a:xfrm rot="16200000">
                  <a:off x="5867714" y="4829431"/>
                  <a:ext cx="279798" cy="225232"/>
                  <a:chOff x="5554980" y="5137016"/>
                  <a:chExt cx="279798" cy="225232"/>
                </a:xfrm>
              </p:grpSpPr>
              <p:cxnSp>
                <p:nvCxnSpPr>
                  <p:cNvPr id="542" name="직선 연결선 541">
                    <a:extLst>
                      <a:ext uri="{FF2B5EF4-FFF2-40B4-BE49-F238E27FC236}">
                        <a16:creationId xmlns:a16="http://schemas.microsoft.com/office/drawing/2014/main" id="{2AD7C25E-F56D-40ED-98F3-7EC8682D4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4980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직선 연결선 542">
                    <a:extLst>
                      <a:ext uri="{FF2B5EF4-FFF2-40B4-BE49-F238E27FC236}">
                        <a16:creationId xmlns:a16="http://schemas.microsoft.com/office/drawing/2014/main" id="{279C2AFF-632C-4A40-8EE5-6E364C624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91903" y="5140550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직선 연결선 543">
                    <a:extLst>
                      <a:ext uri="{FF2B5EF4-FFF2-40B4-BE49-F238E27FC236}">
                        <a16:creationId xmlns:a16="http://schemas.microsoft.com/office/drawing/2014/main" id="{45E99BD5-C660-4D45-A3AF-49398B4B65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34778" y="5137016"/>
                    <a:ext cx="0" cy="221698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1" name="직사각형 540">
                  <a:extLst>
                    <a:ext uri="{FF2B5EF4-FFF2-40B4-BE49-F238E27FC236}">
                      <a16:creationId xmlns:a16="http://schemas.microsoft.com/office/drawing/2014/main" id="{45B44FC2-17AE-434A-97A9-9D47C34B9BB4}"/>
                    </a:ext>
                  </a:extLst>
                </p:cNvPr>
                <p:cNvSpPr/>
                <p:nvPr/>
              </p:nvSpPr>
              <p:spPr>
                <a:xfrm>
                  <a:off x="5446812" y="4717051"/>
                  <a:ext cx="480025" cy="48002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7D34FF53-8811-4DE6-A3B7-53FD94939B1B}"/>
                </a:ext>
              </a:extLst>
            </p:cNvPr>
            <p:cNvSpPr txBox="1"/>
            <p:nvPr/>
          </p:nvSpPr>
          <p:spPr>
            <a:xfrm>
              <a:off x="5241822" y="4501758"/>
              <a:ext cx="2299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Cores</a:t>
              </a:r>
              <a:endParaRPr lang="ko-KR" altLang="en-US" dirty="0"/>
            </a:p>
          </p:txBody>
        </p:sp>
        <p:cxnSp>
          <p:nvCxnSpPr>
            <p:cNvPr id="556" name="직선 화살표 연결선 555">
              <a:extLst>
                <a:ext uri="{FF2B5EF4-FFF2-40B4-BE49-F238E27FC236}">
                  <a16:creationId xmlns:a16="http://schemas.microsoft.com/office/drawing/2014/main" id="{344BE7A6-B7C0-41EC-A8E2-09920DC2066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796" y="4862190"/>
              <a:ext cx="0" cy="13317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E084C2FA-E140-46ED-B4B8-4E78210E9C4C}"/>
                </a:ext>
              </a:extLst>
            </p:cNvPr>
            <p:cNvSpPr txBox="1"/>
            <p:nvPr/>
          </p:nvSpPr>
          <p:spPr>
            <a:xfrm>
              <a:off x="5226722" y="5389728"/>
              <a:ext cx="270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560" name="순서도: 문서 559">
              <a:extLst>
                <a:ext uri="{FF2B5EF4-FFF2-40B4-BE49-F238E27FC236}">
                  <a16:creationId xmlns:a16="http://schemas.microsoft.com/office/drawing/2014/main" id="{BABA0871-39EF-4F84-B1C8-096F6E72E03D}"/>
                </a:ext>
              </a:extLst>
            </p:cNvPr>
            <p:cNvSpPr/>
            <p:nvPr/>
          </p:nvSpPr>
          <p:spPr>
            <a:xfrm>
              <a:off x="7934442" y="5069640"/>
              <a:ext cx="1214101" cy="1096549"/>
            </a:xfrm>
            <a:prstGeom prst="flowChartDocument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ARMv8-A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4E25806E-1498-41CB-82B2-D61475E13D93}"/>
                </a:ext>
              </a:extLst>
            </p:cNvPr>
            <p:cNvSpPr txBox="1"/>
            <p:nvPr/>
          </p:nvSpPr>
          <p:spPr>
            <a:xfrm>
              <a:off x="7391726" y="4501758"/>
              <a:ext cx="2299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ISA</a:t>
              </a:r>
              <a:endParaRPr lang="ko-KR" altLang="en-US" dirty="0"/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F9475072-89FF-402D-A44B-FDCEFAF4641E}"/>
                </a:ext>
              </a:extLst>
            </p:cNvPr>
            <p:cNvSpPr txBox="1"/>
            <p:nvPr/>
          </p:nvSpPr>
          <p:spPr>
            <a:xfrm>
              <a:off x="9512414" y="4501758"/>
              <a:ext cx="2299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Where to use</a:t>
              </a:r>
              <a:endParaRPr lang="ko-KR" altLang="en-US" dirty="0"/>
            </a:p>
          </p:txBody>
        </p:sp>
      </p:grpSp>
      <p:sp>
        <p:nvSpPr>
          <p:cNvPr id="554" name="TextBox 553">
            <a:extLst>
              <a:ext uri="{FF2B5EF4-FFF2-40B4-BE49-F238E27FC236}">
                <a16:creationId xmlns:a16="http://schemas.microsoft.com/office/drawing/2014/main" id="{5ACA5689-4AF7-4309-AE3F-1120074DC849}"/>
              </a:ext>
            </a:extLst>
          </p:cNvPr>
          <p:cNvSpPr txBox="1"/>
          <p:nvPr/>
        </p:nvSpPr>
        <p:spPr>
          <a:xfrm>
            <a:off x="3965196" y="6508065"/>
            <a:ext cx="42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igure 1. </a:t>
            </a:r>
            <a:r>
              <a:rPr lang="en-US" altLang="ko-KR" dirty="0">
                <a:solidFill>
                  <a:schemeClr val="accent4"/>
                </a:solidFill>
              </a:rPr>
              <a:t>S</a:t>
            </a:r>
            <a:r>
              <a:rPr lang="en-US" altLang="ko-KR" dirty="0"/>
              <a:t>pecification of Apple M1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71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D177E-F2DB-4FBB-B3B0-106087AF6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950" y="2382472"/>
            <a:ext cx="9290380" cy="2859361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accent4"/>
                </a:solidFill>
              </a:rPr>
              <a:t>M</a:t>
            </a:r>
            <a:r>
              <a:rPr lang="en-US" altLang="ko-KR" dirty="0" err="1"/>
              <a:t>iddle</a:t>
            </a:r>
            <a:r>
              <a:rPr lang="en-US" altLang="ko-KR" dirty="0" err="1">
                <a:solidFill>
                  <a:schemeClr val="accent4"/>
                </a:solidFill>
              </a:rPr>
              <a:t>G</a:t>
            </a:r>
            <a:r>
              <a:rPr lang="en-US" altLang="ko-KR" dirty="0" err="1"/>
              <a:t>ame</a:t>
            </a:r>
            <a:br>
              <a:rPr lang="en-US" altLang="ko-KR" dirty="0"/>
            </a:br>
            <a:r>
              <a:rPr lang="en-US" altLang="ko-KR" sz="2000" dirty="0">
                <a:solidFill>
                  <a:schemeClr val="accent4"/>
                </a:solidFill>
              </a:rPr>
              <a:t>Look-up the Rainbow</a:t>
            </a:r>
            <a:br>
              <a:rPr lang="en-US" altLang="ko-KR" sz="2000" dirty="0">
                <a:solidFill>
                  <a:schemeClr val="accent4"/>
                </a:solidFill>
              </a:rPr>
            </a:br>
            <a:r>
              <a:rPr lang="en-US" altLang="ko-KR" sz="1800" dirty="0"/>
              <a:t>Efficient Table-based Parallel Implementation of Rainbow Signature on 64-bit ARMv8 Processors</a:t>
            </a:r>
            <a:endParaRPr lang="ko-KR" altLang="en-US" sz="1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77188-4FBF-454A-9920-255391E67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sz="2800" b="1"/>
              <a:t>2021 </a:t>
            </a:r>
            <a:r>
              <a:rPr lang="ko-KR" altLang="en-US" sz="2800" b="1"/>
              <a:t>국가암호공모전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79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80F83-62CA-4FED-812C-8FFCEBAD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sz="2700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C</a:t>
            </a:r>
            <a:r>
              <a:rPr lang="en-US" altLang="ko-KR" dirty="0"/>
              <a:t>ore point of optimization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DC518E-C91F-4397-A6AD-5C06B11C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404B6-FCD6-41C2-93D6-CA890791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Rainbow signature</a:t>
            </a:r>
            <a:r>
              <a:rPr lang="ko-KR" altLang="en-US"/>
              <a:t>는 </a:t>
            </a:r>
            <a:r>
              <a:rPr lang="en-US" altLang="ko-KR" b="1">
                <a:solidFill>
                  <a:schemeClr val="accent4"/>
                </a:solidFill>
              </a:rPr>
              <a:t>Tower-field </a:t>
            </a:r>
            <a:r>
              <a:rPr lang="ko-KR" altLang="en-US" b="1">
                <a:solidFill>
                  <a:schemeClr val="accent4"/>
                </a:solidFill>
              </a:rPr>
              <a:t>기반의 </a:t>
            </a:r>
            <a:r>
              <a:rPr lang="en-US" altLang="ko-KR" b="1">
                <a:solidFill>
                  <a:schemeClr val="accent4"/>
                </a:solidFill>
              </a:rPr>
              <a:t>Karatsuba</a:t>
            </a:r>
            <a:r>
              <a:rPr lang="en-US" altLang="ko-KR"/>
              <a:t> </a:t>
            </a:r>
            <a:r>
              <a:rPr lang="ko-KR" altLang="en-US"/>
              <a:t>알고리즘을 사용</a:t>
            </a:r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 2]</a:t>
            </a:r>
            <a:r>
              <a:rPr lang="ko-KR" altLang="en-US" dirty="0"/>
              <a:t>를 기반으로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3] </a:t>
            </a:r>
            <a:r>
              <a:rPr lang="ko-KR" altLang="en-US" dirty="0"/>
              <a:t>코드를 따라서 구현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GF</a:t>
            </a:r>
            <a:r>
              <a:rPr lang="en-US" altLang="ko-KR" dirty="0"/>
              <a:t>(16) </a:t>
            </a:r>
            <a:r>
              <a:rPr lang="ko-KR" altLang="en-US" dirty="0"/>
              <a:t>연산 </a:t>
            </a:r>
            <a:r>
              <a:rPr lang="en-US" altLang="ko-KR" dirty="0">
                <a:sym typeface="Wingdings" panose="05000000000000000000" pitchFamily="2" charset="2"/>
              </a:rPr>
              <a:t> GF(4) </a:t>
            </a:r>
            <a:r>
              <a:rPr lang="ko-KR" altLang="en-US" dirty="0">
                <a:sym typeface="Wingdings" panose="05000000000000000000" pitchFamily="2" charset="2"/>
              </a:rPr>
              <a:t>연산 </a:t>
            </a:r>
            <a:r>
              <a:rPr lang="en-US" altLang="ko-KR" dirty="0">
                <a:sym typeface="Wingdings" panose="05000000000000000000" pitchFamily="2" charset="2"/>
              </a:rPr>
              <a:t> GF(2) </a:t>
            </a:r>
            <a:r>
              <a:rPr lang="ko-KR" altLang="en-US" dirty="0">
                <a:sym typeface="Wingdings" panose="05000000000000000000" pitchFamily="2" charset="2"/>
              </a:rPr>
              <a:t>연산 반복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여러 </a:t>
            </a:r>
            <a:r>
              <a:rPr lang="ko-KR" altLang="en-US" dirty="0">
                <a:sym typeface="Wingdings" panose="05000000000000000000" pitchFamily="2" charset="2"/>
              </a:rPr>
              <a:t>단계를 </a:t>
            </a:r>
            <a:r>
              <a:rPr lang="ko-KR" altLang="en-US">
                <a:sym typeface="Wingdings" panose="05000000000000000000" pitchFamily="2" charset="2"/>
              </a:rPr>
              <a:t>반복하여 </a:t>
            </a:r>
            <a:r>
              <a:rPr lang="ko-KR" altLang="en-US" b="1">
                <a:solidFill>
                  <a:schemeClr val="accent4"/>
                </a:solidFill>
                <a:sym typeface="Wingdings" panose="05000000000000000000" pitchFamily="2" charset="2"/>
              </a:rPr>
              <a:t>비효율적인 연산</a:t>
            </a:r>
            <a:endParaRPr lang="en-US" altLang="ko-KR" b="1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Matrix </a:t>
            </a:r>
            <a:r>
              <a:rPr lang="ko-KR" altLang="en-US" dirty="0">
                <a:sym typeface="Wingdings" panose="05000000000000000000" pitchFamily="2" charset="2"/>
              </a:rPr>
              <a:t>크기가 크기 때문에 효율이 더욱 감소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입력 </a:t>
            </a:r>
            <a:r>
              <a:rPr lang="ko-KR" altLang="en-US" dirty="0">
                <a:sym typeface="Wingdings" panose="05000000000000000000" pitchFamily="2" charset="2"/>
              </a:rPr>
              <a:t>값은 </a:t>
            </a:r>
            <a:r>
              <a:rPr lang="en-US" altLang="ko-KR" dirty="0">
                <a:sym typeface="Wingdings" panose="05000000000000000000" pitchFamily="2" charset="2"/>
              </a:rPr>
              <a:t>matrix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constant</a:t>
            </a:r>
            <a:r>
              <a:rPr lang="ko-KR" altLang="en-US" dirty="0">
                <a:sym typeface="Wingdings" panose="05000000000000000000" pitchFamily="2" charset="2"/>
              </a:rPr>
              <a:t>로 구분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Matrix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다수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>
                <a:sym typeface="Wingdings" panose="05000000000000000000" pitchFamily="2" charset="2"/>
              </a:rPr>
              <a:t>값 존재</a:t>
            </a: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Constant</a:t>
            </a:r>
            <a:r>
              <a:rPr lang="ko-KR" altLang="en-US">
                <a:sym typeface="Wingdings" panose="05000000000000000000" pitchFamily="2" charset="2"/>
              </a:rPr>
              <a:t>는 </a:t>
            </a:r>
            <a:r>
              <a:rPr lang="en-US" altLang="ko-KR" b="1">
                <a:solidFill>
                  <a:schemeClr val="accent4"/>
                </a:solidFill>
                <a:sym typeface="Wingdings" panose="05000000000000000000" pitchFamily="2" charset="2"/>
              </a:rPr>
              <a:t>1</a:t>
            </a:r>
            <a:r>
              <a:rPr lang="ko-KR" altLang="en-US" b="1">
                <a:solidFill>
                  <a:schemeClr val="accent4"/>
                </a:solidFill>
                <a:sym typeface="Wingdings" panose="05000000000000000000" pitchFamily="2" charset="2"/>
              </a:rPr>
              <a:t>개</a:t>
            </a:r>
            <a:r>
              <a:rPr lang="ko-KR" altLang="en-US">
                <a:sym typeface="Wingdings" panose="05000000000000000000" pitchFamily="2" charset="2"/>
              </a:rPr>
              <a:t>의 값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F255517-679E-4AC7-A0E8-99745C893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03" y="2928908"/>
            <a:ext cx="4915586" cy="3219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2EB972-1DF2-4455-A0AE-1FAEB98E93B5}"/>
              </a:ext>
            </a:extLst>
          </p:cNvPr>
          <p:cNvSpPr txBox="1"/>
          <p:nvPr/>
        </p:nvSpPr>
        <p:spPr>
          <a:xfrm>
            <a:off x="6579034" y="6148807"/>
            <a:ext cx="559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igure 3. </a:t>
            </a:r>
            <a:r>
              <a:rPr lang="en-US" altLang="ko-KR" dirty="0">
                <a:solidFill>
                  <a:schemeClr val="accent4"/>
                </a:solidFill>
              </a:rPr>
              <a:t>M</a:t>
            </a:r>
            <a:r>
              <a:rPr lang="en-US" altLang="ko-KR" dirty="0"/>
              <a:t>ultiplication algorithm of Rainbow I signature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16DDC9-015C-4B9A-9F23-75820693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18" y="5789741"/>
            <a:ext cx="5069016" cy="358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F174FA-E76F-4B29-90D7-AA3E5DCA56F8}"/>
              </a:ext>
            </a:extLst>
          </p:cNvPr>
          <p:cNvSpPr txBox="1"/>
          <p:nvPr/>
        </p:nvSpPr>
        <p:spPr>
          <a:xfrm>
            <a:off x="1348864" y="6149117"/>
            <a:ext cx="53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F</a:t>
            </a:r>
            <a:r>
              <a:rPr lang="en-US" altLang="ko-KR" dirty="0"/>
              <a:t>igure 2. </a:t>
            </a:r>
            <a:r>
              <a:rPr lang="en-US" altLang="ko-KR" dirty="0">
                <a:solidFill>
                  <a:schemeClr val="accent4"/>
                </a:solidFill>
              </a:rPr>
              <a:t>T</a:t>
            </a:r>
            <a:r>
              <a:rPr lang="en-US" altLang="ko-KR" dirty="0"/>
              <a:t>ower-field based multiplication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51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EE3342-3611-4C5A-B33E-0DEE670A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9C8EB-4635-4BF7-BB90-AC888332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18" y="1325091"/>
            <a:ext cx="10258236" cy="485187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ARMv8 </a:t>
            </a:r>
            <a:r>
              <a:rPr lang="ko-KR" altLang="en-US" dirty="0"/>
              <a:t>프로세서에는 </a:t>
            </a:r>
            <a:r>
              <a:rPr lang="en-US" altLang="ko-KR" b="1" dirty="0">
                <a:solidFill>
                  <a:schemeClr val="accent4"/>
                </a:solidFill>
              </a:rPr>
              <a:t>polynomial multiplication</a:t>
            </a:r>
            <a:r>
              <a:rPr lang="ko-KR" altLang="en-US" b="1" dirty="0">
                <a:solidFill>
                  <a:schemeClr val="accent4"/>
                </a:solidFill>
              </a:rPr>
              <a:t>을 제공</a:t>
            </a:r>
            <a:r>
              <a:rPr lang="ko-KR" altLang="en-US" dirty="0"/>
              <a:t>하는 명령어가 존재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Assembly </a:t>
            </a:r>
            <a:r>
              <a:rPr lang="ko-KR" altLang="en-US" dirty="0"/>
              <a:t>명령어 중</a:t>
            </a:r>
            <a:r>
              <a:rPr lang="en-US" altLang="ko-KR" dirty="0"/>
              <a:t>, PMUL </a:t>
            </a:r>
            <a:r>
              <a:rPr lang="ko-KR" altLang="en-US" dirty="0"/>
              <a:t>또는 </a:t>
            </a:r>
            <a:r>
              <a:rPr lang="en-US" altLang="ko-KR" dirty="0"/>
              <a:t>PMULL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Rainbow signature</a:t>
            </a:r>
            <a:r>
              <a:rPr lang="ko-KR" altLang="en-US" dirty="0"/>
              <a:t>는 </a:t>
            </a:r>
            <a:r>
              <a:rPr lang="en-US" altLang="ko-KR" b="1" dirty="0">
                <a:solidFill>
                  <a:schemeClr val="accent4"/>
                </a:solidFill>
              </a:rPr>
              <a:t>Tower-field </a:t>
            </a:r>
            <a:r>
              <a:rPr lang="ko-KR" altLang="en-US" b="1" dirty="0">
                <a:solidFill>
                  <a:schemeClr val="accent4"/>
                </a:solidFill>
              </a:rPr>
              <a:t>기반 연산이므로 사용 불가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조건부 사용 가능 </a:t>
            </a:r>
            <a:r>
              <a:rPr lang="en-US" altLang="ko-KR" dirty="0">
                <a:sym typeface="Wingdings" panose="05000000000000000000" pitchFamily="2" charset="2"/>
              </a:rPr>
              <a:t> GF(4) </a:t>
            </a:r>
            <a:r>
              <a:rPr lang="ko-KR" altLang="en-US" dirty="0">
                <a:sym typeface="Wingdings" panose="05000000000000000000" pitchFamily="2" charset="2"/>
              </a:rPr>
              <a:t>상에서</a:t>
            </a:r>
            <a:r>
              <a:rPr lang="en-US" altLang="ko-KR" dirty="0">
                <a:sym typeface="Wingdings" panose="05000000000000000000" pitchFamily="2" charset="2"/>
              </a:rPr>
              <a:t> carry</a:t>
            </a:r>
            <a:r>
              <a:rPr lang="ko-KR" altLang="en-US" dirty="0">
                <a:sym typeface="Wingdings" panose="05000000000000000000" pitchFamily="2" charset="2"/>
              </a:rPr>
              <a:t>가 존재하지 않을 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sym typeface="Wingdings" panose="05000000000000000000" pitchFamily="2" charset="2"/>
              </a:rPr>
              <a:t>Rainbow III, V</a:t>
            </a:r>
            <a:r>
              <a:rPr lang="ko-KR" altLang="en-US" dirty="0">
                <a:sym typeface="Wingdings" panose="05000000000000000000" pitchFamily="2" charset="2"/>
              </a:rPr>
              <a:t>의 경우</a:t>
            </a:r>
            <a:r>
              <a:rPr lang="en-US" altLang="ko-KR" dirty="0">
                <a:sym typeface="Wingdings" panose="05000000000000000000" pitchFamily="2" charset="2"/>
              </a:rPr>
              <a:t>  GF(16), GF(4) </a:t>
            </a:r>
            <a:r>
              <a:rPr lang="ko-KR" altLang="en-US" dirty="0">
                <a:sym typeface="Wingdings" panose="05000000000000000000" pitchFamily="2" charset="2"/>
              </a:rPr>
              <a:t>상에서 </a:t>
            </a:r>
            <a:r>
              <a:rPr lang="en-US" altLang="ko-KR" dirty="0">
                <a:sym typeface="Wingdings" panose="05000000000000000000" pitchFamily="2" charset="2"/>
              </a:rPr>
              <a:t>carry</a:t>
            </a:r>
            <a:r>
              <a:rPr lang="ko-KR" altLang="en-US" dirty="0">
                <a:sym typeface="Wingdings" panose="05000000000000000000" pitchFamily="2" charset="2"/>
              </a:rPr>
              <a:t>가 없어야 사용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결과적으로 </a:t>
            </a:r>
            <a:r>
              <a:rPr lang="en-US" altLang="ko-KR" dirty="0">
                <a:sym typeface="Wingdings" panose="05000000000000000000" pitchFamily="2" charset="2"/>
              </a:rPr>
              <a:t>PMUL(PMULL)</a:t>
            </a:r>
            <a:r>
              <a:rPr lang="ko-KR" altLang="en-US" dirty="0">
                <a:sym typeface="Wingdings" panose="05000000000000000000" pitchFamily="2" charset="2"/>
              </a:rPr>
              <a:t>로 구현은 할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dirty="0"/>
              <a:t>입력 값을 </a:t>
            </a:r>
            <a:r>
              <a:rPr lang="en-US" altLang="ko-KR" b="1" dirty="0">
                <a:solidFill>
                  <a:schemeClr val="accent4"/>
                </a:solidFill>
              </a:rPr>
              <a:t>2-bit </a:t>
            </a:r>
            <a:r>
              <a:rPr lang="ko-KR" altLang="en-US" b="1" dirty="0">
                <a:solidFill>
                  <a:schemeClr val="accent4"/>
                </a:solidFill>
              </a:rPr>
              <a:t>단위로 분리</a:t>
            </a:r>
            <a:r>
              <a:rPr lang="ko-KR" altLang="en-US" dirty="0"/>
              <a:t>하여 </a:t>
            </a:r>
            <a:r>
              <a:rPr lang="en-US" altLang="ko-KR" dirty="0"/>
              <a:t>PMUL(PMULL) </a:t>
            </a:r>
            <a:r>
              <a:rPr lang="ko-KR" altLang="en-US" dirty="0"/>
              <a:t>사용시 구현 가능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Rainbow III, V</a:t>
            </a:r>
            <a:r>
              <a:rPr lang="ko-KR" altLang="en-US" dirty="0"/>
              <a:t>의 경우 </a:t>
            </a:r>
            <a:r>
              <a:rPr lang="en-US" altLang="ko-KR" dirty="0">
                <a:sym typeface="Wingdings" panose="05000000000000000000" pitchFamily="2" charset="2"/>
              </a:rPr>
              <a:t> 4-bit</a:t>
            </a:r>
            <a:r>
              <a:rPr lang="ko-KR" altLang="en-US" dirty="0">
                <a:sym typeface="Wingdings" panose="05000000000000000000" pitchFamily="2" charset="2"/>
              </a:rPr>
              <a:t>로 분리 </a:t>
            </a:r>
            <a:r>
              <a:rPr lang="en-US" altLang="ko-KR" dirty="0">
                <a:sym typeface="Wingdings" panose="05000000000000000000" pitchFamily="2" charset="2"/>
              </a:rPr>
              <a:t> 2-bit</a:t>
            </a:r>
            <a:r>
              <a:rPr lang="ko-KR" altLang="en-US" dirty="0">
                <a:sym typeface="Wingdings" panose="05000000000000000000" pitchFamily="2" charset="2"/>
              </a:rPr>
              <a:t>로 분리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ko-KR" alt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기존 구현물과 같은 형태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비효율적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새로운 유형의 곱셈기를 제안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ko-KR" alt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테이블 기반의 곱셈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2322D7C-176D-45A1-AE6A-012617B9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2996"/>
          </a:xfrm>
        </p:spPr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sz="2700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C</a:t>
            </a:r>
            <a:r>
              <a:rPr lang="en-US" altLang="ko-KR" dirty="0"/>
              <a:t>ore point of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1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CFBF7-B8D6-421C-8EAF-9025B2A4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700" dirty="0" err="1">
                <a:solidFill>
                  <a:schemeClr val="accent4"/>
                </a:solidFill>
              </a:rPr>
              <a:t>M</a:t>
            </a:r>
            <a:r>
              <a:rPr lang="en-US" altLang="ko-KR" sz="2700" dirty="0" err="1"/>
              <a:t>iddle</a:t>
            </a:r>
            <a:r>
              <a:rPr lang="en-US" altLang="ko-KR" sz="2700" dirty="0" err="1">
                <a:solidFill>
                  <a:schemeClr val="accent4"/>
                </a:solidFill>
              </a:rPr>
              <a:t>G</a:t>
            </a:r>
            <a:r>
              <a:rPr lang="en-US" altLang="ko-KR" sz="2700" dirty="0" err="1"/>
              <a:t>ame</a:t>
            </a:r>
            <a:r>
              <a:rPr lang="en-US" altLang="ko-KR" sz="2700" dirty="0"/>
              <a:t>:</a:t>
            </a:r>
            <a:br>
              <a:rPr lang="en-US" altLang="ko-KR" dirty="0">
                <a:solidFill>
                  <a:schemeClr val="accent4"/>
                </a:solidFill>
              </a:rPr>
            </a:br>
            <a:r>
              <a:rPr lang="en-US" altLang="ko-KR" dirty="0">
                <a:solidFill>
                  <a:schemeClr val="accent4"/>
                </a:solidFill>
              </a:rPr>
              <a:t>T</a:t>
            </a:r>
            <a:r>
              <a:rPr lang="en-US" altLang="ko-KR" dirty="0"/>
              <a:t>able based multiplication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4C5D8B-8953-45B0-AC95-CFC35CA7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F581-E67E-4AAC-A9A7-2574D3B4220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73E91-1843-4F54-94DB-E4D8552E1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18" y="1325091"/>
            <a:ext cx="9843781" cy="5530018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GF(16)</a:t>
            </a:r>
            <a:r>
              <a:rPr lang="ko-KR" altLang="en-US" dirty="0"/>
              <a:t>의 값은 </a:t>
            </a:r>
            <a:r>
              <a:rPr lang="en-US" altLang="ko-KR" dirty="0"/>
              <a:t>4-bit</a:t>
            </a:r>
            <a:r>
              <a:rPr lang="ko-KR" altLang="en-US" dirty="0"/>
              <a:t>로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가지의 값을 </a:t>
            </a:r>
            <a:r>
              <a:rPr lang="ko-KR" altLang="en-US"/>
              <a:t>표현 가능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GF</a:t>
            </a:r>
            <a:r>
              <a:rPr lang="en-US" altLang="ko-KR" dirty="0"/>
              <a:t>(16)</a:t>
            </a:r>
            <a:r>
              <a:rPr lang="ko-KR" altLang="en-US" dirty="0"/>
              <a:t>상에서 </a:t>
            </a:r>
            <a:r>
              <a:rPr lang="en-US" altLang="ko-KR" dirty="0"/>
              <a:t>4-bit</a:t>
            </a:r>
            <a:r>
              <a:rPr lang="ko-KR" altLang="en-US" dirty="0"/>
              <a:t>간의 곱셈의 가짓수는 </a:t>
            </a:r>
            <a:r>
              <a:rPr lang="ko-KR" altLang="en-US" b="1" dirty="0">
                <a:solidFill>
                  <a:schemeClr val="accent4"/>
                </a:solidFill>
              </a:rPr>
              <a:t>총 </a:t>
            </a:r>
            <a:r>
              <a:rPr lang="en-US" altLang="ko-KR" b="1">
                <a:solidFill>
                  <a:schemeClr val="accent4"/>
                </a:solidFill>
              </a:rPr>
              <a:t>256</a:t>
            </a:r>
            <a:r>
              <a:rPr lang="ko-KR" altLang="en-US" b="1">
                <a:solidFill>
                  <a:schemeClr val="accent4"/>
                </a:solidFill>
              </a:rPr>
              <a:t>가지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256</a:t>
            </a:r>
            <a:r>
              <a:rPr lang="ko-KR" altLang="en-US" dirty="0"/>
              <a:t>가지 유형의 곱셈을 연산하여 </a:t>
            </a:r>
            <a:r>
              <a:rPr lang="en-US" altLang="ko-KR" dirty="0"/>
              <a:t>Look-up table(LUT)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생성한 </a:t>
            </a:r>
            <a:r>
              <a:rPr lang="en-US" altLang="ko-KR" dirty="0"/>
              <a:t>LUT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2]</a:t>
            </a:r>
            <a:r>
              <a:rPr lang="ko-KR" altLang="en-US"/>
              <a:t>와 같음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/>
              <a:t>결과 </a:t>
            </a:r>
            <a:r>
              <a:rPr lang="ko-KR" altLang="en-US" dirty="0"/>
              <a:t>값은 </a:t>
            </a:r>
            <a:r>
              <a:rPr lang="en-US" altLang="ko-KR" dirty="0"/>
              <a:t>4-bit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데이터를 저장하는 최소 크기는 </a:t>
            </a:r>
            <a:r>
              <a:rPr lang="en-US" altLang="ko-KR" dirty="0"/>
              <a:t>8-bit(1-byte)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전체 가짓수가 </a:t>
            </a:r>
            <a:r>
              <a:rPr lang="en-US" altLang="ko-KR" dirty="0"/>
              <a:t>256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4"/>
                </a:solidFill>
              </a:rPr>
              <a:t>LUT</a:t>
            </a:r>
            <a:r>
              <a:rPr lang="ko-KR" altLang="en-US" b="1" dirty="0">
                <a:solidFill>
                  <a:schemeClr val="accent4"/>
                </a:solidFill>
              </a:rPr>
              <a:t>의 전체 크기는 </a:t>
            </a:r>
            <a:r>
              <a:rPr lang="en-US" altLang="ko-KR" b="1" dirty="0">
                <a:solidFill>
                  <a:schemeClr val="accent4"/>
                </a:solidFill>
              </a:rPr>
              <a:t>256-byte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ko-KR" altLang="en-US"/>
              <a:t>곱셈 </a:t>
            </a:r>
            <a:r>
              <a:rPr lang="ko-KR" altLang="en-US" dirty="0"/>
              <a:t>연산을 진행하는 대신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4"/>
                </a:solidFill>
              </a:rPr>
              <a:t>Table look-up</a:t>
            </a:r>
            <a:r>
              <a:rPr lang="ko-KR" altLang="en-US" b="1" dirty="0">
                <a:solidFill>
                  <a:schemeClr val="accent4"/>
                </a:solidFill>
              </a:rPr>
              <a:t>을 통해 결과 값을 획득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/>
              <a:t>Sub-field</a:t>
            </a:r>
            <a:r>
              <a:rPr lang="ko-KR" altLang="en-US" dirty="0"/>
              <a:t>로 이동할 필요가 없으므로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4"/>
                </a:solidFill>
              </a:rPr>
              <a:t>연산 시간 대폭 감소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기기의 메모리 중 </a:t>
            </a:r>
            <a:r>
              <a:rPr lang="en-US" altLang="ko-KR" dirty="0"/>
              <a:t>256-byte</a:t>
            </a:r>
            <a:r>
              <a:rPr lang="ko-KR" altLang="en-US" dirty="0"/>
              <a:t>만 사용하기 때문에 </a:t>
            </a:r>
            <a:r>
              <a:rPr lang="ko-KR" altLang="en-US" b="1" dirty="0">
                <a:solidFill>
                  <a:schemeClr val="accent4"/>
                </a:solidFill>
              </a:rPr>
              <a:t>메모리 소모 측면에서 경제적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Rainbow </a:t>
            </a:r>
            <a:r>
              <a:rPr lang="en-US" altLang="ko-KR" dirty="0"/>
              <a:t>III, V</a:t>
            </a:r>
            <a:r>
              <a:rPr lang="ko-KR" altLang="en-US" dirty="0"/>
              <a:t>의 경우</a:t>
            </a:r>
            <a:r>
              <a:rPr lang="en-US" altLang="ko-KR" dirty="0"/>
              <a:t>, 16-byte</a:t>
            </a:r>
            <a:r>
              <a:rPr lang="ko-KR" altLang="en-US" dirty="0"/>
              <a:t>의 추가 </a:t>
            </a:r>
            <a:r>
              <a:rPr lang="en-US" altLang="ko-KR" dirty="0"/>
              <a:t>LUT</a:t>
            </a:r>
            <a:r>
              <a:rPr lang="ko-KR" altLang="en-US" dirty="0"/>
              <a:t>가 요구됨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272-byte</a:t>
            </a:r>
            <a:r>
              <a:rPr lang="ko-KR" altLang="en-US" dirty="0"/>
              <a:t>가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382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iberation Serif"/>
        <a:ea typeface="나눔스퀘어 Bold"/>
        <a:cs typeface=""/>
      </a:majorFont>
      <a:minorFont>
        <a:latin typeface="Liberation Serif"/>
        <a:ea typeface="나눔스퀘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2200</Words>
  <Application>Microsoft Macintosh PowerPoint</Application>
  <PresentationFormat>와이드스크린</PresentationFormat>
  <Paragraphs>780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나눔스퀘어 Bold</vt:lpstr>
      <vt:lpstr>맑은 고딕</vt:lpstr>
      <vt:lpstr>Arial</vt:lpstr>
      <vt:lpstr>Cambria Math</vt:lpstr>
      <vt:lpstr>Liberation Serif</vt:lpstr>
      <vt:lpstr>Office 테마</vt:lpstr>
      <vt:lpstr>Look-up the Rainbow Efficient Table-based Parallel Implementation of Rainbow Signature on 64-bit ARMv8 Processors</vt:lpstr>
      <vt:lpstr>PowerPoint 프레젠테이션</vt:lpstr>
      <vt:lpstr>Opening Look-up the Rainbow Efficient Table-based Parallel Implementation of Rainbow Signature on 64-bit ARMv8 Processors</vt:lpstr>
      <vt:lpstr>Opening: Target cipher</vt:lpstr>
      <vt:lpstr>Opening: Target environment</vt:lpstr>
      <vt:lpstr>MiddleGame Look-up the Rainbow Efficient Table-based Parallel Implementation of Rainbow Signature on 64-bit ARMv8 Processors</vt:lpstr>
      <vt:lpstr>MiddleGame: Core point of optimization</vt:lpstr>
      <vt:lpstr>MiddleGame: Core point of optimization</vt:lpstr>
      <vt:lpstr>MiddleGame: Table based multiplication</vt:lpstr>
      <vt:lpstr>PowerPoint 프레젠테이션</vt:lpstr>
      <vt:lpstr>MiddleGame: Table based multiplication</vt:lpstr>
      <vt:lpstr>MiddleGame: Table based multiplication</vt:lpstr>
      <vt:lpstr>MiddleGame: Table based multiplication</vt:lpstr>
      <vt:lpstr>MiddleGame: Parallel implementation</vt:lpstr>
      <vt:lpstr>MiddleGame: Parallel implementation</vt:lpstr>
      <vt:lpstr>MiddleGame: Evaluation</vt:lpstr>
      <vt:lpstr>MiddleGame: Evaluation</vt:lpstr>
      <vt:lpstr>MiddleGame: Evaluation</vt:lpstr>
      <vt:lpstr>PowerPoint 프레젠테이션</vt:lpstr>
      <vt:lpstr>EndGame Look-up the Rainbow Efficient Table-based Parallel Implementation of Rainbow Signature on 64-bit ARMv8 Processors</vt:lpstr>
      <vt:lpstr>EndGame: Conclusion &amp; Future works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HD</dc:creator>
  <cp:lastModifiedBy>김경호</cp:lastModifiedBy>
  <cp:revision>36</cp:revision>
  <dcterms:created xsi:type="dcterms:W3CDTF">2021-09-23T08:37:53Z</dcterms:created>
  <dcterms:modified xsi:type="dcterms:W3CDTF">2021-10-06T02:24:04Z</dcterms:modified>
</cp:coreProperties>
</file>