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305" r:id="rId2"/>
    <p:sldId id="306" r:id="rId3"/>
    <p:sldId id="307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20" r:id="rId14"/>
    <p:sldId id="319" r:id="rId15"/>
    <p:sldId id="318" r:id="rId16"/>
    <p:sldId id="322" r:id="rId17"/>
    <p:sldId id="321" r:id="rId18"/>
    <p:sldId id="324" r:id="rId19"/>
    <p:sldId id="323" r:id="rId20"/>
    <p:sldId id="325" r:id="rId21"/>
    <p:sldId id="326" r:id="rId22"/>
    <p:sldId id="327" r:id="rId23"/>
    <p:sldId id="328" r:id="rId24"/>
    <p:sldId id="335" r:id="rId25"/>
    <p:sldId id="329" r:id="rId26"/>
    <p:sldId id="330" r:id="rId27"/>
    <p:sldId id="331" r:id="rId28"/>
    <p:sldId id="332" r:id="rId29"/>
    <p:sldId id="333" r:id="rId30"/>
    <p:sldId id="334" r:id="rId31"/>
    <p:sldId id="33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84" y="-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3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marker>
            <c:symbol val="none"/>
          </c:marker>
          <c:dLbls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50만</c:v>
                </c:pt>
                <c:pt idx="1">
                  <c:v>~100만</c:v>
                </c:pt>
                <c:pt idx="2">
                  <c:v>~200만</c:v>
                </c:pt>
                <c:pt idx="3">
                  <c:v>200만~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11112</c:v>
                </c:pt>
                <c:pt idx="1">
                  <c:v>0</c:v>
                </c:pt>
                <c:pt idx="2">
                  <c:v>332</c:v>
                </c:pt>
                <c:pt idx="3">
                  <c:v>293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dLbls>
          <c:showVal val="1"/>
        </c:dLbls>
        <c:marker val="1"/>
        <c:axId val="126851712"/>
        <c:axId val="126873984"/>
      </c:lineChart>
      <c:catAx>
        <c:axId val="126851712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ko-KR"/>
          </a:p>
        </c:txPr>
        <c:crossAx val="126873984"/>
        <c:crosses val="autoZero"/>
        <c:auto val="1"/>
        <c:lblAlgn val="ctr"/>
        <c:lblOffset val="100"/>
      </c:catAx>
      <c:valAx>
        <c:axId val="126873984"/>
        <c:scaling>
          <c:orientation val="minMax"/>
        </c:scaling>
        <c:delete val="1"/>
        <c:axPos val="l"/>
        <c:numFmt formatCode="#,##0" sourceLinked="1"/>
        <c:tickLblPos val="nextTo"/>
        <c:crossAx val="126851712"/>
        <c:crosses val="autoZero"/>
        <c:crossBetween val="between"/>
      </c:valAx>
    </c:plotArea>
    <c:legend>
      <c:legendPos val="t"/>
      <c:layout/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5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문제점</a:t>
          </a:r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영상자료크기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5315A082-F798-4EA6-ABFD-9746D1EE45D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시간</a:t>
          </a:r>
          <a:endParaRPr lang="ko-KR" altLang="en-US" dirty="0"/>
        </a:p>
      </dgm:t>
    </dgm:pt>
    <dgm:pt modelId="{E50BCC66-D911-46ED-B245-06A9972BF822}" type="parTrans" cxnId="{CB54B492-FA52-4CF4-88A5-C5F6D49685C9}">
      <dgm:prSet/>
      <dgm:spPr/>
      <dgm:t>
        <a:bodyPr/>
        <a:lstStyle/>
        <a:p>
          <a:pPr latinLnBrk="1"/>
          <a:endParaRPr lang="ko-KR" altLang="en-US"/>
        </a:p>
      </dgm:t>
    </dgm:pt>
    <dgm:pt modelId="{9F88C862-8AA1-44DA-A925-7BADECDC89A2}" type="sibTrans" cxnId="{CB54B492-FA52-4CF4-88A5-C5F6D49685C9}">
      <dgm:prSet/>
      <dgm:spPr/>
      <dgm:t>
        <a:bodyPr/>
        <a:lstStyle/>
        <a:p>
          <a:pPr latinLnBrk="1"/>
          <a:endParaRPr lang="ko-KR" altLang="en-US"/>
        </a:p>
      </dgm:t>
    </dgm:pt>
    <dgm:pt modelId="{AF4A261B-D359-4866-A519-3FB8EE1ACE61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구조</a:t>
          </a:r>
          <a:endParaRPr lang="ko-KR" altLang="en-US" dirty="0"/>
        </a:p>
      </dgm:t>
    </dgm:pt>
    <dgm:pt modelId="{B36A960F-42BB-4AC2-8C61-6540F13F920B}" type="parTrans" cxnId="{B36C9716-0492-4104-AC65-5D904BF2B31A}">
      <dgm:prSet/>
      <dgm:spPr/>
      <dgm:t>
        <a:bodyPr/>
        <a:lstStyle/>
        <a:p>
          <a:pPr latinLnBrk="1"/>
          <a:endParaRPr lang="ko-KR" altLang="en-US"/>
        </a:p>
      </dgm:t>
    </dgm:pt>
    <dgm:pt modelId="{79A864D7-872A-4283-B871-4D6120F8631C}" type="sibTrans" cxnId="{B36C9716-0492-4104-AC65-5D904BF2B31A}">
      <dgm:prSet/>
      <dgm:spPr/>
      <dgm:t>
        <a:bodyPr/>
        <a:lstStyle/>
        <a:p>
          <a:pPr latinLnBrk="1"/>
          <a:endParaRPr lang="ko-KR" altLang="en-US"/>
        </a:p>
      </dgm:t>
    </dgm:pt>
    <dgm:pt modelId="{53F715F0-45E9-48E0-99E2-45C62489D119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err="1" smtClean="0"/>
            <a:t>물리적거리</a:t>
          </a:r>
          <a:endParaRPr lang="ko-KR" altLang="en-US" dirty="0"/>
        </a:p>
      </dgm:t>
    </dgm:pt>
    <dgm:pt modelId="{DA2F3EAE-C9A0-4E2D-B3A4-0D2EA25AD476}" type="parTrans" cxnId="{54A980F9-D30D-4D23-AEAE-E36EBDF4F608}">
      <dgm:prSet/>
      <dgm:spPr/>
      <dgm:t>
        <a:bodyPr/>
        <a:lstStyle/>
        <a:p>
          <a:pPr latinLnBrk="1"/>
          <a:endParaRPr lang="ko-KR" altLang="en-US"/>
        </a:p>
      </dgm:t>
    </dgm:pt>
    <dgm:pt modelId="{FD571EE6-E8C3-40D3-9A54-096F27410487}" type="sibTrans" cxnId="{54A980F9-D30D-4D23-AEAE-E36EBDF4F608}">
      <dgm:prSet/>
      <dgm:spPr/>
      <dgm:t>
        <a:bodyPr/>
        <a:lstStyle/>
        <a:p>
          <a:pPr latinLnBrk="1"/>
          <a:endParaRPr lang="ko-KR" altLang="en-US"/>
        </a:p>
      </dgm:t>
    </dgm:pt>
    <dgm:pt modelId="{FAAE4204-704A-4F78-8B67-3CAF91527CB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저장 장치</a:t>
          </a:r>
          <a:endParaRPr lang="ko-KR" altLang="en-US" dirty="0"/>
        </a:p>
      </dgm:t>
    </dgm:pt>
    <dgm:pt modelId="{7706E871-781C-4FDC-90FE-7D8EE57C4635}" type="parTrans" cxnId="{3AA59433-190E-41BA-88BD-B93659B84E0F}">
      <dgm:prSet/>
      <dgm:spPr/>
      <dgm:t>
        <a:bodyPr/>
        <a:lstStyle/>
        <a:p>
          <a:pPr latinLnBrk="1"/>
          <a:endParaRPr lang="ko-KR" altLang="en-US"/>
        </a:p>
      </dgm:t>
    </dgm:pt>
    <dgm:pt modelId="{843E9328-DCEA-48BB-95E7-D545DFD35634}" type="sibTrans" cxnId="{3AA59433-190E-41BA-88BD-B93659B84E0F}">
      <dgm:prSet/>
      <dgm:spPr/>
      <dgm:t>
        <a:bodyPr/>
        <a:lstStyle/>
        <a:p>
          <a:pPr latinLnBrk="1"/>
          <a:endParaRPr lang="ko-KR" altLang="en-US"/>
        </a:p>
      </dgm:t>
    </dgm:pt>
    <dgm:pt modelId="{582A736F-0299-48B5-A3FA-1B5E34E1FEB2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중앙화된</a:t>
          </a:r>
          <a:endParaRPr lang="en-US" altLang="ko-KR" dirty="0" smtClean="0"/>
        </a:p>
        <a:p>
          <a:pPr latinLnBrk="1"/>
          <a:r>
            <a:rPr lang="ko-KR" altLang="en-US" dirty="0" smtClean="0"/>
            <a:t>서버 취약점</a:t>
          </a:r>
          <a:endParaRPr lang="ko-KR" altLang="en-US" dirty="0"/>
        </a:p>
      </dgm:t>
    </dgm:pt>
    <dgm:pt modelId="{0DFE5C71-0B38-4072-86EB-21443EF41F46}" type="parTrans" cxnId="{1D66CE53-EBCD-4805-96D0-1869A5E55A71}">
      <dgm:prSet/>
      <dgm:spPr/>
      <dgm:t>
        <a:bodyPr/>
        <a:lstStyle/>
        <a:p>
          <a:pPr latinLnBrk="1"/>
          <a:endParaRPr lang="ko-KR" altLang="en-US"/>
        </a:p>
      </dgm:t>
    </dgm:pt>
    <dgm:pt modelId="{C87F1AB9-7E80-4A7B-B443-7682E3D507E0}" type="sibTrans" cxnId="{1D66CE53-EBCD-4805-96D0-1869A5E55A71}">
      <dgm:prSet/>
      <dgm:spPr/>
      <dgm:t>
        <a:bodyPr/>
        <a:lstStyle/>
        <a:p>
          <a:pPr latinLnBrk="1"/>
          <a:endParaRPr lang="ko-KR" altLang="en-US"/>
        </a:p>
      </dgm:t>
    </dgm:pt>
    <dgm:pt modelId="{911E5E70-55B9-4295-ABC8-1CA729844F6D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실시간 갱신</a:t>
          </a:r>
          <a:endParaRPr lang="ko-KR" altLang="en-US" dirty="0"/>
        </a:p>
      </dgm:t>
    </dgm:pt>
    <dgm:pt modelId="{055213EF-21AA-4CF9-8AC3-37357E5F7CAF}" type="parTrans" cxnId="{D61F85C3-1E29-4175-9457-BA64316662E7}">
      <dgm:prSet/>
      <dgm:spPr/>
      <dgm:t>
        <a:bodyPr/>
        <a:lstStyle/>
        <a:p>
          <a:pPr latinLnBrk="1"/>
          <a:endParaRPr lang="ko-KR" altLang="en-US"/>
        </a:p>
      </dgm:t>
    </dgm:pt>
    <dgm:pt modelId="{4291EA1B-1352-4E31-B2BC-515CA98F8FB6}" type="sibTrans" cxnId="{D61F85C3-1E29-4175-9457-BA64316662E7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</dgm:pt>
    <dgm:pt modelId="{FA029B46-9E3B-45FE-9733-1C40B5977472}" type="pres">
      <dgm:prSet presAssocID="{DA2F3EAE-C9A0-4E2D-B3A4-0D2EA25AD47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77FB1BD-DCD5-4B9B-8AD6-15F8D4D0469C}" type="pres">
      <dgm:prSet presAssocID="{53F715F0-45E9-48E0-99E2-45C62489D119}" presName="hierRoot2" presStyleCnt="0">
        <dgm:presLayoutVars>
          <dgm:hierBranch val="init"/>
        </dgm:presLayoutVars>
      </dgm:prSet>
      <dgm:spPr/>
    </dgm:pt>
    <dgm:pt modelId="{98AFE2F8-6516-496F-9380-408B5D315A0E}" type="pres">
      <dgm:prSet presAssocID="{53F715F0-45E9-48E0-99E2-45C62489D119}" presName="rootComposite" presStyleCnt="0"/>
      <dgm:spPr/>
    </dgm:pt>
    <dgm:pt modelId="{C7DA5FD6-95EB-47FD-A92D-145B2C5B4D04}" type="pres">
      <dgm:prSet presAssocID="{53F715F0-45E9-48E0-99E2-45C62489D119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AA4409-CAFC-44B7-A861-4E244F4B76E6}" type="pres">
      <dgm:prSet presAssocID="{53F715F0-45E9-48E0-99E2-45C62489D119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DDC0C41-DBB5-45DC-BE0E-D9E4B6DB50E6}" type="pres">
      <dgm:prSet presAssocID="{53F715F0-45E9-48E0-99E2-45C62489D119}" presName="hierChild4" presStyleCnt="0"/>
      <dgm:spPr/>
    </dgm:pt>
    <dgm:pt modelId="{D7451DB0-9022-44E4-AD82-E94535A2BE70}" type="pres">
      <dgm:prSet presAssocID="{53F715F0-45E9-48E0-99E2-45C62489D119}" presName="hierChild5" presStyleCnt="0"/>
      <dgm:spPr/>
    </dgm:pt>
    <dgm:pt modelId="{32D871E7-3CA2-4A3E-8CF7-6C12CD8C7528}" type="pres">
      <dgm:prSet presAssocID="{7706E871-781C-4FDC-90FE-7D8EE57C4635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E580870-41E9-4ACB-97C5-A741F5922665}" type="pres">
      <dgm:prSet presAssocID="{FAAE4204-704A-4F78-8B67-3CAF91527CB0}" presName="hierRoot2" presStyleCnt="0">
        <dgm:presLayoutVars>
          <dgm:hierBranch val="init"/>
        </dgm:presLayoutVars>
      </dgm:prSet>
      <dgm:spPr/>
    </dgm:pt>
    <dgm:pt modelId="{2435A212-7477-468F-A5D4-BCCF7DBD5EFB}" type="pres">
      <dgm:prSet presAssocID="{FAAE4204-704A-4F78-8B67-3CAF91527CB0}" presName="rootComposite" presStyleCnt="0"/>
      <dgm:spPr/>
    </dgm:pt>
    <dgm:pt modelId="{01673DC9-50FF-49A1-971F-F771AF9A9111}" type="pres">
      <dgm:prSet presAssocID="{FAAE4204-704A-4F78-8B67-3CAF91527CB0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5DE8D9-235A-46B8-9DCC-130EE0B00D42}" type="pres">
      <dgm:prSet presAssocID="{FAAE4204-704A-4F78-8B67-3CAF91527CB0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B641C8E-C3FA-47FB-AC45-202552D43B0F}" type="pres">
      <dgm:prSet presAssocID="{FAAE4204-704A-4F78-8B67-3CAF91527CB0}" presName="hierChild4" presStyleCnt="0"/>
      <dgm:spPr/>
    </dgm:pt>
    <dgm:pt modelId="{75ACDA43-0855-4D5E-8307-06E6FB2EF033}" type="pres">
      <dgm:prSet presAssocID="{FAAE4204-704A-4F78-8B67-3CAF91527CB0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EE55042F-416D-4D25-8BB4-9D033EA237D5}" type="pres">
      <dgm:prSet presAssocID="{E50BCC66-D911-46ED-B245-06A9972BF822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00F8A4D-E9E6-4062-8859-6EAFA9D7187B}" type="pres">
      <dgm:prSet presAssocID="{5315A082-F798-4EA6-ABFD-9746D1EE45D0}" presName="hierRoot2" presStyleCnt="0">
        <dgm:presLayoutVars>
          <dgm:hierBranch val="init"/>
        </dgm:presLayoutVars>
      </dgm:prSet>
      <dgm:spPr/>
    </dgm:pt>
    <dgm:pt modelId="{BACB5D68-DDF3-4D5B-ADAE-B29DEABA738D}" type="pres">
      <dgm:prSet presAssocID="{5315A082-F798-4EA6-ABFD-9746D1EE45D0}" presName="rootComposite" presStyleCnt="0"/>
      <dgm:spPr/>
    </dgm:pt>
    <dgm:pt modelId="{9C6FB94D-208F-4808-90C3-C850FB5502F2}" type="pres">
      <dgm:prSet presAssocID="{5315A082-F798-4EA6-ABFD-9746D1EE45D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B086D5-53FB-4C05-BEC5-0B1DF9453807}" type="pres">
      <dgm:prSet presAssocID="{5315A082-F798-4EA6-ABFD-9746D1EE45D0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5246FB0-A45D-4BE7-8478-150D46242F32}" type="pres">
      <dgm:prSet presAssocID="{5315A082-F798-4EA6-ABFD-9746D1EE45D0}" presName="hierChild4" presStyleCnt="0"/>
      <dgm:spPr/>
    </dgm:pt>
    <dgm:pt modelId="{D85662A8-427D-4FB9-9AD0-70CF0E970289}" type="pres">
      <dgm:prSet presAssocID="{055213EF-21AA-4CF9-8AC3-37357E5F7CA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2033B1E-6C16-4556-BEAA-4F75FF2DC5B9}" type="pres">
      <dgm:prSet presAssocID="{911E5E70-55B9-4295-ABC8-1CA729844F6D}" presName="hierRoot2" presStyleCnt="0">
        <dgm:presLayoutVars>
          <dgm:hierBranch val="init"/>
        </dgm:presLayoutVars>
      </dgm:prSet>
      <dgm:spPr/>
    </dgm:pt>
    <dgm:pt modelId="{C8A86256-8C64-449B-A9E9-D726998CCA1A}" type="pres">
      <dgm:prSet presAssocID="{911E5E70-55B9-4295-ABC8-1CA729844F6D}" presName="rootComposite" presStyleCnt="0"/>
      <dgm:spPr/>
    </dgm:pt>
    <dgm:pt modelId="{69466ACE-5B2E-418A-B7E9-507DFD853B0F}" type="pres">
      <dgm:prSet presAssocID="{911E5E70-55B9-4295-ABC8-1CA729844F6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FC53B-3C93-43A5-BEB2-49AB8533870A}" type="pres">
      <dgm:prSet presAssocID="{911E5E70-55B9-4295-ABC8-1CA729844F6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D73DE2-0D49-4A40-A794-E7EE87EE5805}" type="pres">
      <dgm:prSet presAssocID="{911E5E70-55B9-4295-ABC8-1CA729844F6D}" presName="hierChild4" presStyleCnt="0"/>
      <dgm:spPr/>
    </dgm:pt>
    <dgm:pt modelId="{D16D349D-9BBF-4A28-83ED-D49A835858A4}" type="pres">
      <dgm:prSet presAssocID="{911E5E70-55B9-4295-ABC8-1CA729844F6D}" presName="hierChild5" presStyleCnt="0"/>
      <dgm:spPr/>
    </dgm:pt>
    <dgm:pt modelId="{ADBC85EA-36DC-435F-8B84-32B88844A7BD}" type="pres">
      <dgm:prSet presAssocID="{5315A082-F798-4EA6-ABFD-9746D1EE45D0}" presName="hierChild5" presStyleCnt="0"/>
      <dgm:spPr/>
    </dgm:pt>
    <dgm:pt modelId="{36B56A24-2518-4C0D-9A88-E666CC71885B}" type="pres">
      <dgm:prSet presAssocID="{B36A960F-42BB-4AC2-8C61-6540F13F920B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D85722B-91B9-4EDB-BE6D-3FCB351A26FC}" type="pres">
      <dgm:prSet presAssocID="{AF4A261B-D359-4866-A519-3FB8EE1ACE61}" presName="hierRoot2" presStyleCnt="0">
        <dgm:presLayoutVars>
          <dgm:hierBranch val="init"/>
        </dgm:presLayoutVars>
      </dgm:prSet>
      <dgm:spPr/>
    </dgm:pt>
    <dgm:pt modelId="{D7D56526-A70D-4C7A-9143-B27F4A887638}" type="pres">
      <dgm:prSet presAssocID="{AF4A261B-D359-4866-A519-3FB8EE1ACE61}" presName="rootComposite" presStyleCnt="0"/>
      <dgm:spPr/>
    </dgm:pt>
    <dgm:pt modelId="{297E2E7B-918A-4C27-8376-96EEFD43F415}" type="pres">
      <dgm:prSet presAssocID="{AF4A261B-D359-4866-A519-3FB8EE1ACE6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1B86A3-2DD2-442F-856E-9C95F06100D5}" type="pres">
      <dgm:prSet presAssocID="{AF4A261B-D359-4866-A519-3FB8EE1ACE61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49F87DA-9B82-40A6-87F1-BE9B3A19066C}" type="pres">
      <dgm:prSet presAssocID="{AF4A261B-D359-4866-A519-3FB8EE1ACE61}" presName="hierChild4" presStyleCnt="0"/>
      <dgm:spPr/>
    </dgm:pt>
    <dgm:pt modelId="{AC1CE661-ACC6-4D80-ABE1-E3E1C9BC4AA2}" type="pres">
      <dgm:prSet presAssocID="{0DFE5C71-0B38-4072-86EB-21443EF41F46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06172A3-BEA3-493E-8B64-91C36A5EC023}" type="pres">
      <dgm:prSet presAssocID="{582A736F-0299-48B5-A3FA-1B5E34E1FEB2}" presName="hierRoot2" presStyleCnt="0">
        <dgm:presLayoutVars>
          <dgm:hierBranch val="init"/>
        </dgm:presLayoutVars>
      </dgm:prSet>
      <dgm:spPr/>
    </dgm:pt>
    <dgm:pt modelId="{F6124654-1997-4E25-A0BA-6A711BC714C5}" type="pres">
      <dgm:prSet presAssocID="{582A736F-0299-48B5-A3FA-1B5E34E1FEB2}" presName="rootComposite" presStyleCnt="0"/>
      <dgm:spPr/>
    </dgm:pt>
    <dgm:pt modelId="{75C2DE13-3415-4FB1-9A6C-8EF72A752FF2}" type="pres">
      <dgm:prSet presAssocID="{582A736F-0299-48B5-A3FA-1B5E34E1FEB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6B5017-369B-49AF-8C3F-2B56EB882235}" type="pres">
      <dgm:prSet presAssocID="{582A736F-0299-48B5-A3FA-1B5E34E1FEB2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49497D1-77D8-48F8-BE00-0470B3EDE3D5}" type="pres">
      <dgm:prSet presAssocID="{582A736F-0299-48B5-A3FA-1B5E34E1FEB2}" presName="hierChild4" presStyleCnt="0"/>
      <dgm:spPr/>
    </dgm:pt>
    <dgm:pt modelId="{69CAC630-B41E-4980-ADEB-FDF3EACDF62E}" type="pres">
      <dgm:prSet presAssocID="{582A736F-0299-48B5-A3FA-1B5E34E1FEB2}" presName="hierChild5" presStyleCnt="0"/>
      <dgm:spPr/>
    </dgm:pt>
    <dgm:pt modelId="{B8AF3FEE-A31E-47CC-BD57-66F0CA15B4EF}" type="pres">
      <dgm:prSet presAssocID="{AF4A261B-D359-4866-A519-3FB8EE1ACE61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</dgm:ptLst>
  <dgm:cxnLst>
    <dgm:cxn modelId="{CB54B492-FA52-4CF4-88A5-C5F6D49685C9}" srcId="{5249BA17-F0C3-4B7C-85B0-63834C2EAA46}" destId="{5315A082-F798-4EA6-ABFD-9746D1EE45D0}" srcOrd="1" destOrd="0" parTransId="{E50BCC66-D911-46ED-B245-06A9972BF822}" sibTransId="{9F88C862-8AA1-44DA-A925-7BADECDC89A2}"/>
    <dgm:cxn modelId="{CE8E5335-680D-464B-8EB5-A9DCABB21E62}" type="presOf" srcId="{77F93436-C1ED-40D7-99BE-6A6FCC447A74}" destId="{1732E64C-9799-403C-B8BC-F033C2415690}" srcOrd="1" destOrd="0" presId="urn:microsoft.com/office/officeart/2005/8/layout/orgChart1"/>
    <dgm:cxn modelId="{F29D2DD5-A229-42AC-A03E-5A3EFA0F97BA}" type="presOf" srcId="{AF4A261B-D359-4866-A519-3FB8EE1ACE61}" destId="{297E2E7B-918A-4C27-8376-96EEFD43F415}" srcOrd="0" destOrd="0" presId="urn:microsoft.com/office/officeart/2005/8/layout/orgChart1"/>
    <dgm:cxn modelId="{288F6837-757B-4B80-AAFF-D51B6C4851A8}" type="presOf" srcId="{911E5E70-55B9-4295-ABC8-1CA729844F6D}" destId="{69466ACE-5B2E-418A-B7E9-507DFD853B0F}" srcOrd="0" destOrd="0" presId="urn:microsoft.com/office/officeart/2005/8/layout/orgChart1"/>
    <dgm:cxn modelId="{C063F4A4-43E0-44E7-B89F-DFD554DC45E5}" type="presOf" srcId="{0DFE5C71-0B38-4072-86EB-21443EF41F46}" destId="{AC1CE661-ACC6-4D80-ABE1-E3E1C9BC4AA2}" srcOrd="0" destOrd="0" presId="urn:microsoft.com/office/officeart/2005/8/layout/orgChart1"/>
    <dgm:cxn modelId="{51988A87-1F02-4DA3-B4EF-B105A5860C9B}" srcId="{5249BA17-F0C3-4B7C-85B0-63834C2EAA46}" destId="{77F93436-C1ED-40D7-99BE-6A6FCC447A74}" srcOrd="0" destOrd="0" parTransId="{027D23A0-2CCA-4AA2-9BE9-82811ECA751B}" sibTransId="{C75A7247-FA29-4151-961B-C6B63065CD60}"/>
    <dgm:cxn modelId="{D61F85C3-1E29-4175-9457-BA64316662E7}" srcId="{5315A082-F798-4EA6-ABFD-9746D1EE45D0}" destId="{911E5E70-55B9-4295-ABC8-1CA729844F6D}" srcOrd="0" destOrd="0" parTransId="{055213EF-21AA-4CF9-8AC3-37357E5F7CAF}" sibTransId="{4291EA1B-1352-4E31-B2BC-515CA98F8FB6}"/>
    <dgm:cxn modelId="{180C9E83-8256-4EED-9FB8-97E86E4505CB}" type="presOf" srcId="{5249BA17-F0C3-4B7C-85B0-63834C2EAA46}" destId="{226D7D85-35AE-440D-B17B-1F465A6AB602}" srcOrd="0" destOrd="0" presId="urn:microsoft.com/office/officeart/2005/8/layout/orgChart1"/>
    <dgm:cxn modelId="{3DF90329-D396-4AEC-A401-7F29D59A6D37}" type="presOf" srcId="{582A736F-0299-48B5-A3FA-1B5E34E1FEB2}" destId="{4A6B5017-369B-49AF-8C3F-2B56EB882235}" srcOrd="1" destOrd="0" presId="urn:microsoft.com/office/officeart/2005/8/layout/orgChart1"/>
    <dgm:cxn modelId="{B049F4AE-9FE6-4D2F-99E5-0810BBBA5277}" type="presOf" srcId="{5249BA17-F0C3-4B7C-85B0-63834C2EAA46}" destId="{38123920-2415-47EA-8ACD-BEEECB179364}" srcOrd="1" destOrd="0" presId="urn:microsoft.com/office/officeart/2005/8/layout/orgChart1"/>
    <dgm:cxn modelId="{54A980F9-D30D-4D23-AEAE-E36EBDF4F608}" srcId="{77F93436-C1ED-40D7-99BE-6A6FCC447A74}" destId="{53F715F0-45E9-48E0-99E2-45C62489D119}" srcOrd="0" destOrd="0" parTransId="{DA2F3EAE-C9A0-4E2D-B3A4-0D2EA25AD476}" sibTransId="{FD571EE6-E8C3-40D3-9A54-096F27410487}"/>
    <dgm:cxn modelId="{CB5ADDE6-D1FD-40CF-96E1-D40FC7FE8378}" type="presOf" srcId="{5315A082-F798-4EA6-ABFD-9746D1EE45D0}" destId="{74B086D5-53FB-4C05-BEC5-0B1DF9453807}" srcOrd="1" destOrd="0" presId="urn:microsoft.com/office/officeart/2005/8/layout/orgChart1"/>
    <dgm:cxn modelId="{7BC76616-E16A-496F-A078-07E4B7A4B040}" type="presOf" srcId="{FAAE4204-704A-4F78-8B67-3CAF91527CB0}" destId="{E95DE8D9-235A-46B8-9DCC-130EE0B00D42}" srcOrd="1" destOrd="0" presId="urn:microsoft.com/office/officeart/2005/8/layout/orgChart1"/>
    <dgm:cxn modelId="{48FC9D91-F519-42CF-9C4A-EB9ED73964F4}" type="presOf" srcId="{911E5E70-55B9-4295-ABC8-1CA729844F6D}" destId="{BCEFC53B-3C93-43A5-BEB2-49AB8533870A}" srcOrd="1" destOrd="0" presId="urn:microsoft.com/office/officeart/2005/8/layout/orgChart1"/>
    <dgm:cxn modelId="{B36C9716-0492-4104-AC65-5D904BF2B31A}" srcId="{5249BA17-F0C3-4B7C-85B0-63834C2EAA46}" destId="{AF4A261B-D359-4866-A519-3FB8EE1ACE61}" srcOrd="2" destOrd="0" parTransId="{B36A960F-42BB-4AC2-8C61-6540F13F920B}" sibTransId="{79A864D7-872A-4283-B871-4D6120F8631C}"/>
    <dgm:cxn modelId="{1A6F3D0B-B2C8-4422-8E81-78F534BEE312}" type="presOf" srcId="{027D23A0-2CCA-4AA2-9BE9-82811ECA751B}" destId="{FED82215-FFCA-4CD7-BA36-11435887302A}" srcOrd="0" destOrd="0" presId="urn:microsoft.com/office/officeart/2005/8/layout/orgChart1"/>
    <dgm:cxn modelId="{1D66CE53-EBCD-4805-96D0-1869A5E55A71}" srcId="{AF4A261B-D359-4866-A519-3FB8EE1ACE61}" destId="{582A736F-0299-48B5-A3FA-1B5E34E1FEB2}" srcOrd="0" destOrd="0" parTransId="{0DFE5C71-0B38-4072-86EB-21443EF41F46}" sibTransId="{C87F1AB9-7E80-4A7B-B443-7682E3D507E0}"/>
    <dgm:cxn modelId="{30AD1F56-6C54-4D89-B71F-56F692BB15E9}" type="presOf" srcId="{E50BCC66-D911-46ED-B245-06A9972BF822}" destId="{EE55042F-416D-4D25-8BB4-9D033EA237D5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0CA6005E-9747-4FD3-BC5E-EF77E1813B03}" type="presOf" srcId="{FAAE4204-704A-4F78-8B67-3CAF91527CB0}" destId="{01673DC9-50FF-49A1-971F-F771AF9A9111}" srcOrd="0" destOrd="0" presId="urn:microsoft.com/office/officeart/2005/8/layout/orgChart1"/>
    <dgm:cxn modelId="{A05C7348-F97E-49B7-A8AE-BE81A7944F35}" type="presOf" srcId="{7706E871-781C-4FDC-90FE-7D8EE57C4635}" destId="{32D871E7-3CA2-4A3E-8CF7-6C12CD8C7528}" srcOrd="0" destOrd="0" presId="urn:microsoft.com/office/officeart/2005/8/layout/orgChart1"/>
    <dgm:cxn modelId="{26AAA27C-C9C8-404A-96F2-B7A48FDD7AD5}" type="presOf" srcId="{DA2F3EAE-C9A0-4E2D-B3A4-0D2EA25AD476}" destId="{FA029B46-9E3B-45FE-9733-1C40B5977472}" srcOrd="0" destOrd="0" presId="urn:microsoft.com/office/officeart/2005/8/layout/orgChart1"/>
    <dgm:cxn modelId="{1CAC41ED-0B90-4C56-85F3-68475F31F4AF}" type="presOf" srcId="{5315A082-F798-4EA6-ABFD-9746D1EE45D0}" destId="{9C6FB94D-208F-4808-90C3-C850FB5502F2}" srcOrd="0" destOrd="0" presId="urn:microsoft.com/office/officeart/2005/8/layout/orgChart1"/>
    <dgm:cxn modelId="{0A4BE3A7-D3A4-4383-8457-CC39C9176CF0}" type="presOf" srcId="{B36A960F-42BB-4AC2-8C61-6540F13F920B}" destId="{36B56A24-2518-4C0D-9A88-E666CC71885B}" srcOrd="0" destOrd="0" presId="urn:microsoft.com/office/officeart/2005/8/layout/orgChart1"/>
    <dgm:cxn modelId="{72BD2793-AF8A-4883-8E9D-E7F5E3556080}" type="presOf" srcId="{AF4A261B-D359-4866-A519-3FB8EE1ACE61}" destId="{C01B86A3-2DD2-442F-856E-9C95F06100D5}" srcOrd="1" destOrd="0" presId="urn:microsoft.com/office/officeart/2005/8/layout/orgChart1"/>
    <dgm:cxn modelId="{E9396202-ECF3-4040-A828-C22E285AA948}" type="presOf" srcId="{53F715F0-45E9-48E0-99E2-45C62489D119}" destId="{5BAA4409-CAFC-44B7-A861-4E244F4B76E6}" srcOrd="1" destOrd="0" presId="urn:microsoft.com/office/officeart/2005/8/layout/orgChart1"/>
    <dgm:cxn modelId="{54ACBFD9-1E72-4C1D-B485-D10B0D1189B4}" type="presOf" srcId="{582A736F-0299-48B5-A3FA-1B5E34E1FEB2}" destId="{75C2DE13-3415-4FB1-9A6C-8EF72A752FF2}" srcOrd="0" destOrd="0" presId="urn:microsoft.com/office/officeart/2005/8/layout/orgChart1"/>
    <dgm:cxn modelId="{A423A026-3FBE-4046-B866-CCBA919866D0}" type="presOf" srcId="{055213EF-21AA-4CF9-8AC3-37357E5F7CAF}" destId="{D85662A8-427D-4FB9-9AD0-70CF0E970289}" srcOrd="0" destOrd="0" presId="urn:microsoft.com/office/officeart/2005/8/layout/orgChart1"/>
    <dgm:cxn modelId="{EE9B4AE9-67B6-4DD8-BC35-C2E94499A778}" type="presOf" srcId="{89034512-7395-4EFB-91A1-4B8BD40C79EA}" destId="{6C805BAF-DC8A-413B-B6C4-492FD5265D9E}" srcOrd="0" destOrd="0" presId="urn:microsoft.com/office/officeart/2005/8/layout/orgChart1"/>
    <dgm:cxn modelId="{3AA59433-190E-41BA-88BD-B93659B84E0F}" srcId="{77F93436-C1ED-40D7-99BE-6A6FCC447A74}" destId="{FAAE4204-704A-4F78-8B67-3CAF91527CB0}" srcOrd="1" destOrd="0" parTransId="{7706E871-781C-4FDC-90FE-7D8EE57C4635}" sibTransId="{843E9328-DCEA-48BB-95E7-D545DFD35634}"/>
    <dgm:cxn modelId="{7CD0EDC4-BAA6-4632-9E81-CE0CC270D875}" type="presOf" srcId="{53F715F0-45E9-48E0-99E2-45C62489D119}" destId="{C7DA5FD6-95EB-47FD-A92D-145B2C5B4D04}" srcOrd="0" destOrd="0" presId="urn:microsoft.com/office/officeart/2005/8/layout/orgChart1"/>
    <dgm:cxn modelId="{1F5BE08C-6A25-43AB-BBB7-959F15C14F86}" type="presOf" srcId="{77F93436-C1ED-40D7-99BE-6A6FCC447A74}" destId="{6B0B466E-1B17-4758-92C8-02BFBB33148B}" srcOrd="0" destOrd="0" presId="urn:microsoft.com/office/officeart/2005/8/layout/orgChart1"/>
    <dgm:cxn modelId="{57889304-0F95-4C38-9F36-71F219FE63B6}" type="presParOf" srcId="{6C805BAF-DC8A-413B-B6C4-492FD5265D9E}" destId="{5331EA47-E43A-4860-85DF-9101C4FFA968}" srcOrd="0" destOrd="0" presId="urn:microsoft.com/office/officeart/2005/8/layout/orgChart1"/>
    <dgm:cxn modelId="{A7AE5B7D-0FA7-4F88-BA15-0FA087D61FCE}" type="presParOf" srcId="{5331EA47-E43A-4860-85DF-9101C4FFA968}" destId="{6E1BA684-0EF6-48C9-A534-AA87A34768D5}" srcOrd="0" destOrd="0" presId="urn:microsoft.com/office/officeart/2005/8/layout/orgChart1"/>
    <dgm:cxn modelId="{5BBFD8B0-158F-4E5C-8867-B66544BE84B5}" type="presParOf" srcId="{6E1BA684-0EF6-48C9-A534-AA87A34768D5}" destId="{226D7D85-35AE-440D-B17B-1F465A6AB602}" srcOrd="0" destOrd="0" presId="urn:microsoft.com/office/officeart/2005/8/layout/orgChart1"/>
    <dgm:cxn modelId="{147278C3-F69C-4EC0-8A49-D743DA605105}" type="presParOf" srcId="{6E1BA684-0EF6-48C9-A534-AA87A34768D5}" destId="{38123920-2415-47EA-8ACD-BEEECB179364}" srcOrd="1" destOrd="0" presId="urn:microsoft.com/office/officeart/2005/8/layout/orgChart1"/>
    <dgm:cxn modelId="{5688437E-E040-4DFD-BABF-6E2922D19063}" type="presParOf" srcId="{5331EA47-E43A-4860-85DF-9101C4FFA968}" destId="{87EB3ABC-0A17-4F67-91F3-04EC0AEE3970}" srcOrd="1" destOrd="0" presId="urn:microsoft.com/office/officeart/2005/8/layout/orgChart1"/>
    <dgm:cxn modelId="{F3395297-96FC-4FEE-9634-EF915CEF2C67}" type="presParOf" srcId="{87EB3ABC-0A17-4F67-91F3-04EC0AEE3970}" destId="{FED82215-FFCA-4CD7-BA36-11435887302A}" srcOrd="0" destOrd="0" presId="urn:microsoft.com/office/officeart/2005/8/layout/orgChart1"/>
    <dgm:cxn modelId="{20AC3F80-D24F-4533-B70F-9699C517E833}" type="presParOf" srcId="{87EB3ABC-0A17-4F67-91F3-04EC0AEE3970}" destId="{77F7083E-7447-45A0-8A68-3358487BBB96}" srcOrd="1" destOrd="0" presId="urn:microsoft.com/office/officeart/2005/8/layout/orgChart1"/>
    <dgm:cxn modelId="{94DC7745-D1F7-4AE9-949D-5DC4E56838FD}" type="presParOf" srcId="{77F7083E-7447-45A0-8A68-3358487BBB96}" destId="{E22D2586-FB3D-4504-A8C4-5410700EAF15}" srcOrd="0" destOrd="0" presId="urn:microsoft.com/office/officeart/2005/8/layout/orgChart1"/>
    <dgm:cxn modelId="{0182880F-7FD5-4D52-A72E-E474C842327B}" type="presParOf" srcId="{E22D2586-FB3D-4504-A8C4-5410700EAF15}" destId="{6B0B466E-1B17-4758-92C8-02BFBB33148B}" srcOrd="0" destOrd="0" presId="urn:microsoft.com/office/officeart/2005/8/layout/orgChart1"/>
    <dgm:cxn modelId="{0E3325A0-AEFF-4552-B88B-121A792A74CA}" type="presParOf" srcId="{E22D2586-FB3D-4504-A8C4-5410700EAF15}" destId="{1732E64C-9799-403C-B8BC-F033C2415690}" srcOrd="1" destOrd="0" presId="urn:microsoft.com/office/officeart/2005/8/layout/orgChart1"/>
    <dgm:cxn modelId="{41DB84C8-DDFA-467F-834B-203435AF6BEB}" type="presParOf" srcId="{77F7083E-7447-45A0-8A68-3358487BBB96}" destId="{AC5B8C63-CAFB-4D19-B991-88FB1279012A}" srcOrd="1" destOrd="0" presId="urn:microsoft.com/office/officeart/2005/8/layout/orgChart1"/>
    <dgm:cxn modelId="{78E60D21-BD86-4ED8-AFE0-05C83B70A5F9}" type="presParOf" srcId="{AC5B8C63-CAFB-4D19-B991-88FB1279012A}" destId="{FA029B46-9E3B-45FE-9733-1C40B5977472}" srcOrd="0" destOrd="0" presId="urn:microsoft.com/office/officeart/2005/8/layout/orgChart1"/>
    <dgm:cxn modelId="{E919F21E-4817-4E04-AFB7-966A385E2A3B}" type="presParOf" srcId="{AC5B8C63-CAFB-4D19-B991-88FB1279012A}" destId="{B77FB1BD-DCD5-4B9B-8AD6-15F8D4D0469C}" srcOrd="1" destOrd="0" presId="urn:microsoft.com/office/officeart/2005/8/layout/orgChart1"/>
    <dgm:cxn modelId="{A8E962A4-D79C-4E2C-A368-E399BE6B35CB}" type="presParOf" srcId="{B77FB1BD-DCD5-4B9B-8AD6-15F8D4D0469C}" destId="{98AFE2F8-6516-496F-9380-408B5D315A0E}" srcOrd="0" destOrd="0" presId="urn:microsoft.com/office/officeart/2005/8/layout/orgChart1"/>
    <dgm:cxn modelId="{484B8A8D-76DB-4B9C-A4A5-3238FF67739A}" type="presParOf" srcId="{98AFE2F8-6516-496F-9380-408B5D315A0E}" destId="{C7DA5FD6-95EB-47FD-A92D-145B2C5B4D04}" srcOrd="0" destOrd="0" presId="urn:microsoft.com/office/officeart/2005/8/layout/orgChart1"/>
    <dgm:cxn modelId="{63F7ADE9-8E29-4111-922C-4DAB396700D3}" type="presParOf" srcId="{98AFE2F8-6516-496F-9380-408B5D315A0E}" destId="{5BAA4409-CAFC-44B7-A861-4E244F4B76E6}" srcOrd="1" destOrd="0" presId="urn:microsoft.com/office/officeart/2005/8/layout/orgChart1"/>
    <dgm:cxn modelId="{FB9C7488-A2A7-46A7-AABB-560C50B44F0C}" type="presParOf" srcId="{B77FB1BD-DCD5-4B9B-8AD6-15F8D4D0469C}" destId="{EDDC0C41-DBB5-45DC-BE0E-D9E4B6DB50E6}" srcOrd="1" destOrd="0" presId="urn:microsoft.com/office/officeart/2005/8/layout/orgChart1"/>
    <dgm:cxn modelId="{E884CE92-6CB4-49F2-B972-D2B678BBBB30}" type="presParOf" srcId="{B77FB1BD-DCD5-4B9B-8AD6-15F8D4D0469C}" destId="{D7451DB0-9022-44E4-AD82-E94535A2BE70}" srcOrd="2" destOrd="0" presId="urn:microsoft.com/office/officeart/2005/8/layout/orgChart1"/>
    <dgm:cxn modelId="{0AE37A54-1AF7-4EF7-A358-2F52C9623B1E}" type="presParOf" srcId="{AC5B8C63-CAFB-4D19-B991-88FB1279012A}" destId="{32D871E7-3CA2-4A3E-8CF7-6C12CD8C7528}" srcOrd="2" destOrd="0" presId="urn:microsoft.com/office/officeart/2005/8/layout/orgChart1"/>
    <dgm:cxn modelId="{7B278A9D-551B-4EBD-AA79-12BBDB5CFCAC}" type="presParOf" srcId="{AC5B8C63-CAFB-4D19-B991-88FB1279012A}" destId="{AE580870-41E9-4ACB-97C5-A741F5922665}" srcOrd="3" destOrd="0" presId="urn:microsoft.com/office/officeart/2005/8/layout/orgChart1"/>
    <dgm:cxn modelId="{3A564EDB-0468-47F7-9205-7B731ADB3E40}" type="presParOf" srcId="{AE580870-41E9-4ACB-97C5-A741F5922665}" destId="{2435A212-7477-468F-A5D4-BCCF7DBD5EFB}" srcOrd="0" destOrd="0" presId="urn:microsoft.com/office/officeart/2005/8/layout/orgChart1"/>
    <dgm:cxn modelId="{CA71AD10-5B36-40A3-91BB-1826D3056A7B}" type="presParOf" srcId="{2435A212-7477-468F-A5D4-BCCF7DBD5EFB}" destId="{01673DC9-50FF-49A1-971F-F771AF9A9111}" srcOrd="0" destOrd="0" presId="urn:microsoft.com/office/officeart/2005/8/layout/orgChart1"/>
    <dgm:cxn modelId="{3069CA0F-B710-4023-B718-1C9D1B7F8A3F}" type="presParOf" srcId="{2435A212-7477-468F-A5D4-BCCF7DBD5EFB}" destId="{E95DE8D9-235A-46B8-9DCC-130EE0B00D42}" srcOrd="1" destOrd="0" presId="urn:microsoft.com/office/officeart/2005/8/layout/orgChart1"/>
    <dgm:cxn modelId="{5F440D39-FDBE-47C9-8E90-F3888663488B}" type="presParOf" srcId="{AE580870-41E9-4ACB-97C5-A741F5922665}" destId="{3B641C8E-C3FA-47FB-AC45-202552D43B0F}" srcOrd="1" destOrd="0" presId="urn:microsoft.com/office/officeart/2005/8/layout/orgChart1"/>
    <dgm:cxn modelId="{125563C4-3FD2-4998-8864-7E31839E5F11}" type="presParOf" srcId="{AE580870-41E9-4ACB-97C5-A741F5922665}" destId="{75ACDA43-0855-4D5E-8307-06E6FB2EF033}" srcOrd="2" destOrd="0" presId="urn:microsoft.com/office/officeart/2005/8/layout/orgChart1"/>
    <dgm:cxn modelId="{9F3068EF-5EA4-4412-8502-3394C97E25CD}" type="presParOf" srcId="{77F7083E-7447-45A0-8A68-3358487BBB96}" destId="{F72EFB2E-CA4E-4605-B801-6FE4F15089D1}" srcOrd="2" destOrd="0" presId="urn:microsoft.com/office/officeart/2005/8/layout/orgChart1"/>
    <dgm:cxn modelId="{B4AAFF21-B4A0-4B3F-BF72-55EEAC7DC01E}" type="presParOf" srcId="{87EB3ABC-0A17-4F67-91F3-04EC0AEE3970}" destId="{EE55042F-416D-4D25-8BB4-9D033EA237D5}" srcOrd="2" destOrd="0" presId="urn:microsoft.com/office/officeart/2005/8/layout/orgChart1"/>
    <dgm:cxn modelId="{EAC2D27B-25DF-4E83-94F1-C400EE9F8EE4}" type="presParOf" srcId="{87EB3ABC-0A17-4F67-91F3-04EC0AEE3970}" destId="{D00F8A4D-E9E6-4062-8859-6EAFA9D7187B}" srcOrd="3" destOrd="0" presId="urn:microsoft.com/office/officeart/2005/8/layout/orgChart1"/>
    <dgm:cxn modelId="{8EC69BA4-462B-4177-AAD9-837730DC1AFD}" type="presParOf" srcId="{D00F8A4D-E9E6-4062-8859-6EAFA9D7187B}" destId="{BACB5D68-DDF3-4D5B-ADAE-B29DEABA738D}" srcOrd="0" destOrd="0" presId="urn:microsoft.com/office/officeart/2005/8/layout/orgChart1"/>
    <dgm:cxn modelId="{F593A0DF-916D-4014-840B-A1BCAB4BAA56}" type="presParOf" srcId="{BACB5D68-DDF3-4D5B-ADAE-B29DEABA738D}" destId="{9C6FB94D-208F-4808-90C3-C850FB5502F2}" srcOrd="0" destOrd="0" presId="urn:microsoft.com/office/officeart/2005/8/layout/orgChart1"/>
    <dgm:cxn modelId="{F074C8F4-3398-42DA-8DA7-28F24E2371A8}" type="presParOf" srcId="{BACB5D68-DDF3-4D5B-ADAE-B29DEABA738D}" destId="{74B086D5-53FB-4C05-BEC5-0B1DF9453807}" srcOrd="1" destOrd="0" presId="urn:microsoft.com/office/officeart/2005/8/layout/orgChart1"/>
    <dgm:cxn modelId="{C8BBCD73-BD93-47DE-B4D0-F3A531467B08}" type="presParOf" srcId="{D00F8A4D-E9E6-4062-8859-6EAFA9D7187B}" destId="{C5246FB0-A45D-4BE7-8478-150D46242F32}" srcOrd="1" destOrd="0" presId="urn:microsoft.com/office/officeart/2005/8/layout/orgChart1"/>
    <dgm:cxn modelId="{D228AD1E-3840-465C-A1A1-16302CFD4FBC}" type="presParOf" srcId="{C5246FB0-A45D-4BE7-8478-150D46242F32}" destId="{D85662A8-427D-4FB9-9AD0-70CF0E970289}" srcOrd="0" destOrd="0" presId="urn:microsoft.com/office/officeart/2005/8/layout/orgChart1"/>
    <dgm:cxn modelId="{64C0007F-4C20-44F2-8F31-7D44F2E76C6C}" type="presParOf" srcId="{C5246FB0-A45D-4BE7-8478-150D46242F32}" destId="{82033B1E-6C16-4556-BEAA-4F75FF2DC5B9}" srcOrd="1" destOrd="0" presId="urn:microsoft.com/office/officeart/2005/8/layout/orgChart1"/>
    <dgm:cxn modelId="{21A666E5-895B-404C-B65D-9221E99A24C2}" type="presParOf" srcId="{82033B1E-6C16-4556-BEAA-4F75FF2DC5B9}" destId="{C8A86256-8C64-449B-A9E9-D726998CCA1A}" srcOrd="0" destOrd="0" presId="urn:microsoft.com/office/officeart/2005/8/layout/orgChart1"/>
    <dgm:cxn modelId="{AA6876D2-6BA8-40AA-A23F-78FFA3E10B14}" type="presParOf" srcId="{C8A86256-8C64-449B-A9E9-D726998CCA1A}" destId="{69466ACE-5B2E-418A-B7E9-507DFD853B0F}" srcOrd="0" destOrd="0" presId="urn:microsoft.com/office/officeart/2005/8/layout/orgChart1"/>
    <dgm:cxn modelId="{59C6BC93-22CE-49FD-98E0-EAA948E50AE9}" type="presParOf" srcId="{C8A86256-8C64-449B-A9E9-D726998CCA1A}" destId="{BCEFC53B-3C93-43A5-BEB2-49AB8533870A}" srcOrd="1" destOrd="0" presId="urn:microsoft.com/office/officeart/2005/8/layout/orgChart1"/>
    <dgm:cxn modelId="{F121D0D1-875B-4107-A515-7147167C582F}" type="presParOf" srcId="{82033B1E-6C16-4556-BEAA-4F75FF2DC5B9}" destId="{4AD73DE2-0D49-4A40-A794-E7EE87EE5805}" srcOrd="1" destOrd="0" presId="urn:microsoft.com/office/officeart/2005/8/layout/orgChart1"/>
    <dgm:cxn modelId="{817AF675-BCD7-4F09-9618-287B1B6AF272}" type="presParOf" srcId="{82033B1E-6C16-4556-BEAA-4F75FF2DC5B9}" destId="{D16D349D-9BBF-4A28-83ED-D49A835858A4}" srcOrd="2" destOrd="0" presId="urn:microsoft.com/office/officeart/2005/8/layout/orgChart1"/>
    <dgm:cxn modelId="{C932F500-329D-4697-A55C-C0B63FE6F8A3}" type="presParOf" srcId="{D00F8A4D-E9E6-4062-8859-6EAFA9D7187B}" destId="{ADBC85EA-36DC-435F-8B84-32B88844A7BD}" srcOrd="2" destOrd="0" presId="urn:microsoft.com/office/officeart/2005/8/layout/orgChart1"/>
    <dgm:cxn modelId="{A9E44914-935D-4A92-B184-FA6F897E8A1D}" type="presParOf" srcId="{87EB3ABC-0A17-4F67-91F3-04EC0AEE3970}" destId="{36B56A24-2518-4C0D-9A88-E666CC71885B}" srcOrd="4" destOrd="0" presId="urn:microsoft.com/office/officeart/2005/8/layout/orgChart1"/>
    <dgm:cxn modelId="{06E9B184-AA50-4371-902B-AA52F707E4EA}" type="presParOf" srcId="{87EB3ABC-0A17-4F67-91F3-04EC0AEE3970}" destId="{2D85722B-91B9-4EDB-BE6D-3FCB351A26FC}" srcOrd="5" destOrd="0" presId="urn:microsoft.com/office/officeart/2005/8/layout/orgChart1"/>
    <dgm:cxn modelId="{B273775E-01C7-44CB-9A19-147C99FF6168}" type="presParOf" srcId="{2D85722B-91B9-4EDB-BE6D-3FCB351A26FC}" destId="{D7D56526-A70D-4C7A-9143-B27F4A887638}" srcOrd="0" destOrd="0" presId="urn:microsoft.com/office/officeart/2005/8/layout/orgChart1"/>
    <dgm:cxn modelId="{18D7DDD9-076C-4DA1-8401-C6B86E890981}" type="presParOf" srcId="{D7D56526-A70D-4C7A-9143-B27F4A887638}" destId="{297E2E7B-918A-4C27-8376-96EEFD43F415}" srcOrd="0" destOrd="0" presId="urn:microsoft.com/office/officeart/2005/8/layout/orgChart1"/>
    <dgm:cxn modelId="{E719BBE2-2D25-40E0-8694-CD5B236ECF72}" type="presParOf" srcId="{D7D56526-A70D-4C7A-9143-B27F4A887638}" destId="{C01B86A3-2DD2-442F-856E-9C95F06100D5}" srcOrd="1" destOrd="0" presId="urn:microsoft.com/office/officeart/2005/8/layout/orgChart1"/>
    <dgm:cxn modelId="{848E0F5B-1B40-439C-A39F-309E630DFDE7}" type="presParOf" srcId="{2D85722B-91B9-4EDB-BE6D-3FCB351A26FC}" destId="{C49F87DA-9B82-40A6-87F1-BE9B3A19066C}" srcOrd="1" destOrd="0" presId="urn:microsoft.com/office/officeart/2005/8/layout/orgChart1"/>
    <dgm:cxn modelId="{53554D90-B86C-4E98-86FF-1C0A9EE47256}" type="presParOf" srcId="{C49F87DA-9B82-40A6-87F1-BE9B3A19066C}" destId="{AC1CE661-ACC6-4D80-ABE1-E3E1C9BC4AA2}" srcOrd="0" destOrd="0" presId="urn:microsoft.com/office/officeart/2005/8/layout/orgChart1"/>
    <dgm:cxn modelId="{F31E9E74-F5BB-48B8-A71D-8F31AB8C2EA8}" type="presParOf" srcId="{C49F87DA-9B82-40A6-87F1-BE9B3A19066C}" destId="{906172A3-BEA3-493E-8B64-91C36A5EC023}" srcOrd="1" destOrd="0" presId="urn:microsoft.com/office/officeart/2005/8/layout/orgChart1"/>
    <dgm:cxn modelId="{E46EC56B-30C0-44D4-B6F3-B876C2EBC4D7}" type="presParOf" srcId="{906172A3-BEA3-493E-8B64-91C36A5EC023}" destId="{F6124654-1997-4E25-A0BA-6A711BC714C5}" srcOrd="0" destOrd="0" presId="urn:microsoft.com/office/officeart/2005/8/layout/orgChart1"/>
    <dgm:cxn modelId="{0E343B89-03D1-46CD-92A4-2AC3D51DA6FE}" type="presParOf" srcId="{F6124654-1997-4E25-A0BA-6A711BC714C5}" destId="{75C2DE13-3415-4FB1-9A6C-8EF72A752FF2}" srcOrd="0" destOrd="0" presId="urn:microsoft.com/office/officeart/2005/8/layout/orgChart1"/>
    <dgm:cxn modelId="{3876B68F-C849-459F-81D4-A8E0D1499D76}" type="presParOf" srcId="{F6124654-1997-4E25-A0BA-6A711BC714C5}" destId="{4A6B5017-369B-49AF-8C3F-2B56EB882235}" srcOrd="1" destOrd="0" presId="urn:microsoft.com/office/officeart/2005/8/layout/orgChart1"/>
    <dgm:cxn modelId="{4A445D6F-7BF5-4733-99CE-34A7620AAEB3}" type="presParOf" srcId="{906172A3-BEA3-493E-8B64-91C36A5EC023}" destId="{749497D1-77D8-48F8-BE00-0470B3EDE3D5}" srcOrd="1" destOrd="0" presId="urn:microsoft.com/office/officeart/2005/8/layout/orgChart1"/>
    <dgm:cxn modelId="{D3B75B8F-9B20-4975-85CD-1150410752F8}" type="presParOf" srcId="{906172A3-BEA3-493E-8B64-91C36A5EC023}" destId="{69CAC630-B41E-4980-ADEB-FDF3EACDF62E}" srcOrd="2" destOrd="0" presId="urn:microsoft.com/office/officeart/2005/8/layout/orgChart1"/>
    <dgm:cxn modelId="{F491D738-38C5-4028-941A-7BAAC8F5BFD0}" type="presParOf" srcId="{2D85722B-91B9-4EDB-BE6D-3FCB351A26FC}" destId="{B8AF3FEE-A31E-47CC-BD57-66F0CA15B4EF}" srcOrd="2" destOrd="0" presId="urn:microsoft.com/office/officeart/2005/8/layout/orgChart1"/>
    <dgm:cxn modelId="{A02480B3-CFEA-49E4-8DAF-90D19EB5A2C1}" type="presParOf" srcId="{5331EA47-E43A-4860-85DF-9101C4FFA968}" destId="{31803880-CA8E-4512-801F-616448477224}" srcOrd="2" destOrd="0" presId="urn:microsoft.com/office/officeart/2005/8/layout/orgChart1"/>
  </dgm:cxnLst>
  <dgm:bg/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문제점</a:t>
          </a:r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영상자료크기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5315A082-F798-4EA6-ABFD-9746D1EE45D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시간</a:t>
          </a:r>
          <a:endParaRPr lang="ko-KR" altLang="en-US" dirty="0"/>
        </a:p>
      </dgm:t>
    </dgm:pt>
    <dgm:pt modelId="{E50BCC66-D911-46ED-B245-06A9972BF822}" type="parTrans" cxnId="{CB54B492-FA52-4CF4-88A5-C5F6D49685C9}">
      <dgm:prSet/>
      <dgm:spPr/>
      <dgm:t>
        <a:bodyPr/>
        <a:lstStyle/>
        <a:p>
          <a:pPr latinLnBrk="1"/>
          <a:endParaRPr lang="ko-KR" altLang="en-US"/>
        </a:p>
      </dgm:t>
    </dgm:pt>
    <dgm:pt modelId="{9F88C862-8AA1-44DA-A925-7BADECDC89A2}" type="sibTrans" cxnId="{CB54B492-FA52-4CF4-88A5-C5F6D49685C9}">
      <dgm:prSet/>
      <dgm:spPr/>
      <dgm:t>
        <a:bodyPr/>
        <a:lstStyle/>
        <a:p>
          <a:pPr latinLnBrk="1"/>
          <a:endParaRPr lang="ko-KR" altLang="en-US"/>
        </a:p>
      </dgm:t>
    </dgm:pt>
    <dgm:pt modelId="{AF4A261B-D359-4866-A519-3FB8EE1ACE61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noStrike" dirty="0" smtClean="0"/>
            <a:t>구조</a:t>
          </a:r>
          <a:endParaRPr lang="ko-KR" altLang="en-US" strike="noStrike" dirty="0"/>
        </a:p>
      </dgm:t>
    </dgm:pt>
    <dgm:pt modelId="{B36A960F-42BB-4AC2-8C61-6540F13F920B}" type="parTrans" cxnId="{B36C9716-0492-4104-AC65-5D904BF2B31A}">
      <dgm:prSet/>
      <dgm:spPr/>
      <dgm:t>
        <a:bodyPr/>
        <a:lstStyle/>
        <a:p>
          <a:pPr latinLnBrk="1"/>
          <a:endParaRPr lang="ko-KR" altLang="en-US"/>
        </a:p>
      </dgm:t>
    </dgm:pt>
    <dgm:pt modelId="{79A864D7-872A-4283-B871-4D6120F8631C}" type="sibTrans" cxnId="{B36C9716-0492-4104-AC65-5D904BF2B31A}">
      <dgm:prSet/>
      <dgm:spPr/>
      <dgm:t>
        <a:bodyPr/>
        <a:lstStyle/>
        <a:p>
          <a:pPr latinLnBrk="1"/>
          <a:endParaRPr lang="ko-KR" altLang="en-US"/>
        </a:p>
      </dgm:t>
    </dgm:pt>
    <dgm:pt modelId="{53F715F0-45E9-48E0-99E2-45C62489D119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err="1" smtClean="0"/>
            <a:t>물리적거리</a:t>
          </a:r>
          <a:endParaRPr lang="ko-KR" altLang="en-US" strike="sngStrike" dirty="0"/>
        </a:p>
      </dgm:t>
    </dgm:pt>
    <dgm:pt modelId="{DA2F3EAE-C9A0-4E2D-B3A4-0D2EA25AD476}" type="parTrans" cxnId="{54A980F9-D30D-4D23-AEAE-E36EBDF4F608}">
      <dgm:prSet/>
      <dgm:spPr/>
      <dgm:t>
        <a:bodyPr/>
        <a:lstStyle/>
        <a:p>
          <a:pPr latinLnBrk="1"/>
          <a:endParaRPr lang="ko-KR" altLang="en-US"/>
        </a:p>
      </dgm:t>
    </dgm:pt>
    <dgm:pt modelId="{FD571EE6-E8C3-40D3-9A54-096F27410487}" type="sibTrans" cxnId="{54A980F9-D30D-4D23-AEAE-E36EBDF4F608}">
      <dgm:prSet/>
      <dgm:spPr/>
      <dgm:t>
        <a:bodyPr/>
        <a:lstStyle/>
        <a:p>
          <a:pPr latinLnBrk="1"/>
          <a:endParaRPr lang="ko-KR" altLang="en-US"/>
        </a:p>
      </dgm:t>
    </dgm:pt>
    <dgm:pt modelId="{FAAE4204-704A-4F78-8B67-3CAF91527CB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저장 장치</a:t>
          </a:r>
          <a:endParaRPr lang="ko-KR" altLang="en-US" strike="sngStrike" dirty="0"/>
        </a:p>
      </dgm:t>
    </dgm:pt>
    <dgm:pt modelId="{7706E871-781C-4FDC-90FE-7D8EE57C4635}" type="parTrans" cxnId="{3AA59433-190E-41BA-88BD-B93659B84E0F}">
      <dgm:prSet/>
      <dgm:spPr/>
      <dgm:t>
        <a:bodyPr/>
        <a:lstStyle/>
        <a:p>
          <a:pPr latinLnBrk="1"/>
          <a:endParaRPr lang="ko-KR" altLang="en-US"/>
        </a:p>
      </dgm:t>
    </dgm:pt>
    <dgm:pt modelId="{843E9328-DCEA-48BB-95E7-D545DFD35634}" type="sibTrans" cxnId="{3AA59433-190E-41BA-88BD-B93659B84E0F}">
      <dgm:prSet/>
      <dgm:spPr/>
      <dgm:t>
        <a:bodyPr/>
        <a:lstStyle/>
        <a:p>
          <a:pPr latinLnBrk="1"/>
          <a:endParaRPr lang="ko-KR" altLang="en-US"/>
        </a:p>
      </dgm:t>
    </dgm:pt>
    <dgm:pt modelId="{582A736F-0299-48B5-A3FA-1B5E34E1FEB2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noStrike" dirty="0" smtClean="0"/>
            <a:t>중앙화된</a:t>
          </a:r>
          <a:endParaRPr lang="en-US" altLang="ko-KR" strike="noStrike" dirty="0" smtClean="0"/>
        </a:p>
        <a:p>
          <a:pPr latinLnBrk="1"/>
          <a:r>
            <a:rPr lang="ko-KR" altLang="en-US" strike="sngStrike" dirty="0" smtClean="0"/>
            <a:t>서버 취약점</a:t>
          </a:r>
          <a:endParaRPr lang="ko-KR" altLang="en-US" strike="sngStrike" dirty="0"/>
        </a:p>
      </dgm:t>
    </dgm:pt>
    <dgm:pt modelId="{0DFE5C71-0B38-4072-86EB-21443EF41F46}" type="parTrans" cxnId="{1D66CE53-EBCD-4805-96D0-1869A5E55A71}">
      <dgm:prSet/>
      <dgm:spPr/>
      <dgm:t>
        <a:bodyPr/>
        <a:lstStyle/>
        <a:p>
          <a:pPr latinLnBrk="1"/>
          <a:endParaRPr lang="ko-KR" altLang="en-US"/>
        </a:p>
      </dgm:t>
    </dgm:pt>
    <dgm:pt modelId="{C87F1AB9-7E80-4A7B-B443-7682E3D507E0}" type="sibTrans" cxnId="{1D66CE53-EBCD-4805-96D0-1869A5E55A71}">
      <dgm:prSet/>
      <dgm:spPr/>
      <dgm:t>
        <a:bodyPr/>
        <a:lstStyle/>
        <a:p>
          <a:pPr latinLnBrk="1"/>
          <a:endParaRPr lang="ko-KR" altLang="en-US"/>
        </a:p>
      </dgm:t>
    </dgm:pt>
    <dgm:pt modelId="{911E5E70-55B9-4295-ABC8-1CA729844F6D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실시간 갱신</a:t>
          </a:r>
          <a:endParaRPr lang="ko-KR" altLang="en-US" dirty="0"/>
        </a:p>
      </dgm:t>
    </dgm:pt>
    <dgm:pt modelId="{055213EF-21AA-4CF9-8AC3-37357E5F7CAF}" type="parTrans" cxnId="{D61F85C3-1E29-4175-9457-BA64316662E7}">
      <dgm:prSet/>
      <dgm:spPr/>
      <dgm:t>
        <a:bodyPr/>
        <a:lstStyle/>
        <a:p>
          <a:pPr latinLnBrk="1"/>
          <a:endParaRPr lang="ko-KR" altLang="en-US"/>
        </a:p>
      </dgm:t>
    </dgm:pt>
    <dgm:pt modelId="{4291EA1B-1352-4E31-B2BC-515CA98F8FB6}" type="sibTrans" cxnId="{D61F85C3-1E29-4175-9457-BA64316662E7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</dgm:pt>
    <dgm:pt modelId="{FA029B46-9E3B-45FE-9733-1C40B5977472}" type="pres">
      <dgm:prSet presAssocID="{DA2F3EAE-C9A0-4E2D-B3A4-0D2EA25AD47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77FB1BD-DCD5-4B9B-8AD6-15F8D4D0469C}" type="pres">
      <dgm:prSet presAssocID="{53F715F0-45E9-48E0-99E2-45C62489D119}" presName="hierRoot2" presStyleCnt="0">
        <dgm:presLayoutVars>
          <dgm:hierBranch val="init"/>
        </dgm:presLayoutVars>
      </dgm:prSet>
      <dgm:spPr/>
    </dgm:pt>
    <dgm:pt modelId="{98AFE2F8-6516-496F-9380-408B5D315A0E}" type="pres">
      <dgm:prSet presAssocID="{53F715F0-45E9-48E0-99E2-45C62489D119}" presName="rootComposite" presStyleCnt="0"/>
      <dgm:spPr/>
    </dgm:pt>
    <dgm:pt modelId="{C7DA5FD6-95EB-47FD-A92D-145B2C5B4D04}" type="pres">
      <dgm:prSet presAssocID="{53F715F0-45E9-48E0-99E2-45C62489D119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AA4409-CAFC-44B7-A861-4E244F4B76E6}" type="pres">
      <dgm:prSet presAssocID="{53F715F0-45E9-48E0-99E2-45C62489D119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DDC0C41-DBB5-45DC-BE0E-D9E4B6DB50E6}" type="pres">
      <dgm:prSet presAssocID="{53F715F0-45E9-48E0-99E2-45C62489D119}" presName="hierChild4" presStyleCnt="0"/>
      <dgm:spPr/>
    </dgm:pt>
    <dgm:pt modelId="{D7451DB0-9022-44E4-AD82-E94535A2BE70}" type="pres">
      <dgm:prSet presAssocID="{53F715F0-45E9-48E0-99E2-45C62489D119}" presName="hierChild5" presStyleCnt="0"/>
      <dgm:spPr/>
    </dgm:pt>
    <dgm:pt modelId="{32D871E7-3CA2-4A3E-8CF7-6C12CD8C7528}" type="pres">
      <dgm:prSet presAssocID="{7706E871-781C-4FDC-90FE-7D8EE57C4635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E580870-41E9-4ACB-97C5-A741F5922665}" type="pres">
      <dgm:prSet presAssocID="{FAAE4204-704A-4F78-8B67-3CAF91527CB0}" presName="hierRoot2" presStyleCnt="0">
        <dgm:presLayoutVars>
          <dgm:hierBranch val="init"/>
        </dgm:presLayoutVars>
      </dgm:prSet>
      <dgm:spPr/>
    </dgm:pt>
    <dgm:pt modelId="{2435A212-7477-468F-A5D4-BCCF7DBD5EFB}" type="pres">
      <dgm:prSet presAssocID="{FAAE4204-704A-4F78-8B67-3CAF91527CB0}" presName="rootComposite" presStyleCnt="0"/>
      <dgm:spPr/>
    </dgm:pt>
    <dgm:pt modelId="{01673DC9-50FF-49A1-971F-F771AF9A9111}" type="pres">
      <dgm:prSet presAssocID="{FAAE4204-704A-4F78-8B67-3CAF91527CB0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5DE8D9-235A-46B8-9DCC-130EE0B00D42}" type="pres">
      <dgm:prSet presAssocID="{FAAE4204-704A-4F78-8B67-3CAF91527CB0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B641C8E-C3FA-47FB-AC45-202552D43B0F}" type="pres">
      <dgm:prSet presAssocID="{FAAE4204-704A-4F78-8B67-3CAF91527CB0}" presName="hierChild4" presStyleCnt="0"/>
      <dgm:spPr/>
    </dgm:pt>
    <dgm:pt modelId="{75ACDA43-0855-4D5E-8307-06E6FB2EF033}" type="pres">
      <dgm:prSet presAssocID="{FAAE4204-704A-4F78-8B67-3CAF91527CB0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EE55042F-416D-4D25-8BB4-9D033EA237D5}" type="pres">
      <dgm:prSet presAssocID="{E50BCC66-D911-46ED-B245-06A9972BF822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00F8A4D-E9E6-4062-8859-6EAFA9D7187B}" type="pres">
      <dgm:prSet presAssocID="{5315A082-F798-4EA6-ABFD-9746D1EE45D0}" presName="hierRoot2" presStyleCnt="0">
        <dgm:presLayoutVars>
          <dgm:hierBranch val="init"/>
        </dgm:presLayoutVars>
      </dgm:prSet>
      <dgm:spPr/>
    </dgm:pt>
    <dgm:pt modelId="{BACB5D68-DDF3-4D5B-ADAE-B29DEABA738D}" type="pres">
      <dgm:prSet presAssocID="{5315A082-F798-4EA6-ABFD-9746D1EE45D0}" presName="rootComposite" presStyleCnt="0"/>
      <dgm:spPr/>
    </dgm:pt>
    <dgm:pt modelId="{9C6FB94D-208F-4808-90C3-C850FB5502F2}" type="pres">
      <dgm:prSet presAssocID="{5315A082-F798-4EA6-ABFD-9746D1EE45D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B086D5-53FB-4C05-BEC5-0B1DF9453807}" type="pres">
      <dgm:prSet presAssocID="{5315A082-F798-4EA6-ABFD-9746D1EE45D0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5246FB0-A45D-4BE7-8478-150D46242F32}" type="pres">
      <dgm:prSet presAssocID="{5315A082-F798-4EA6-ABFD-9746D1EE45D0}" presName="hierChild4" presStyleCnt="0"/>
      <dgm:spPr/>
    </dgm:pt>
    <dgm:pt modelId="{D85662A8-427D-4FB9-9AD0-70CF0E970289}" type="pres">
      <dgm:prSet presAssocID="{055213EF-21AA-4CF9-8AC3-37357E5F7CA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2033B1E-6C16-4556-BEAA-4F75FF2DC5B9}" type="pres">
      <dgm:prSet presAssocID="{911E5E70-55B9-4295-ABC8-1CA729844F6D}" presName="hierRoot2" presStyleCnt="0">
        <dgm:presLayoutVars>
          <dgm:hierBranch val="init"/>
        </dgm:presLayoutVars>
      </dgm:prSet>
      <dgm:spPr/>
    </dgm:pt>
    <dgm:pt modelId="{C8A86256-8C64-449B-A9E9-D726998CCA1A}" type="pres">
      <dgm:prSet presAssocID="{911E5E70-55B9-4295-ABC8-1CA729844F6D}" presName="rootComposite" presStyleCnt="0"/>
      <dgm:spPr/>
    </dgm:pt>
    <dgm:pt modelId="{69466ACE-5B2E-418A-B7E9-507DFD853B0F}" type="pres">
      <dgm:prSet presAssocID="{911E5E70-55B9-4295-ABC8-1CA729844F6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FC53B-3C93-43A5-BEB2-49AB8533870A}" type="pres">
      <dgm:prSet presAssocID="{911E5E70-55B9-4295-ABC8-1CA729844F6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D73DE2-0D49-4A40-A794-E7EE87EE5805}" type="pres">
      <dgm:prSet presAssocID="{911E5E70-55B9-4295-ABC8-1CA729844F6D}" presName="hierChild4" presStyleCnt="0"/>
      <dgm:spPr/>
    </dgm:pt>
    <dgm:pt modelId="{D16D349D-9BBF-4A28-83ED-D49A835858A4}" type="pres">
      <dgm:prSet presAssocID="{911E5E70-55B9-4295-ABC8-1CA729844F6D}" presName="hierChild5" presStyleCnt="0"/>
      <dgm:spPr/>
    </dgm:pt>
    <dgm:pt modelId="{ADBC85EA-36DC-435F-8B84-32B88844A7BD}" type="pres">
      <dgm:prSet presAssocID="{5315A082-F798-4EA6-ABFD-9746D1EE45D0}" presName="hierChild5" presStyleCnt="0"/>
      <dgm:spPr/>
    </dgm:pt>
    <dgm:pt modelId="{36B56A24-2518-4C0D-9A88-E666CC71885B}" type="pres">
      <dgm:prSet presAssocID="{B36A960F-42BB-4AC2-8C61-6540F13F920B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D85722B-91B9-4EDB-BE6D-3FCB351A26FC}" type="pres">
      <dgm:prSet presAssocID="{AF4A261B-D359-4866-A519-3FB8EE1ACE61}" presName="hierRoot2" presStyleCnt="0">
        <dgm:presLayoutVars>
          <dgm:hierBranch val="init"/>
        </dgm:presLayoutVars>
      </dgm:prSet>
      <dgm:spPr/>
    </dgm:pt>
    <dgm:pt modelId="{D7D56526-A70D-4C7A-9143-B27F4A887638}" type="pres">
      <dgm:prSet presAssocID="{AF4A261B-D359-4866-A519-3FB8EE1ACE61}" presName="rootComposite" presStyleCnt="0"/>
      <dgm:spPr/>
    </dgm:pt>
    <dgm:pt modelId="{297E2E7B-918A-4C27-8376-96EEFD43F415}" type="pres">
      <dgm:prSet presAssocID="{AF4A261B-D359-4866-A519-3FB8EE1ACE6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1B86A3-2DD2-442F-856E-9C95F06100D5}" type="pres">
      <dgm:prSet presAssocID="{AF4A261B-D359-4866-A519-3FB8EE1ACE61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49F87DA-9B82-40A6-87F1-BE9B3A19066C}" type="pres">
      <dgm:prSet presAssocID="{AF4A261B-D359-4866-A519-3FB8EE1ACE61}" presName="hierChild4" presStyleCnt="0"/>
      <dgm:spPr/>
    </dgm:pt>
    <dgm:pt modelId="{AC1CE661-ACC6-4D80-ABE1-E3E1C9BC4AA2}" type="pres">
      <dgm:prSet presAssocID="{0DFE5C71-0B38-4072-86EB-21443EF41F46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06172A3-BEA3-493E-8B64-91C36A5EC023}" type="pres">
      <dgm:prSet presAssocID="{582A736F-0299-48B5-A3FA-1B5E34E1FEB2}" presName="hierRoot2" presStyleCnt="0">
        <dgm:presLayoutVars>
          <dgm:hierBranch val="init"/>
        </dgm:presLayoutVars>
      </dgm:prSet>
      <dgm:spPr/>
    </dgm:pt>
    <dgm:pt modelId="{F6124654-1997-4E25-A0BA-6A711BC714C5}" type="pres">
      <dgm:prSet presAssocID="{582A736F-0299-48B5-A3FA-1B5E34E1FEB2}" presName="rootComposite" presStyleCnt="0"/>
      <dgm:spPr/>
    </dgm:pt>
    <dgm:pt modelId="{75C2DE13-3415-4FB1-9A6C-8EF72A752FF2}" type="pres">
      <dgm:prSet presAssocID="{582A736F-0299-48B5-A3FA-1B5E34E1FEB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6B5017-369B-49AF-8C3F-2B56EB882235}" type="pres">
      <dgm:prSet presAssocID="{582A736F-0299-48B5-A3FA-1B5E34E1FEB2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49497D1-77D8-48F8-BE00-0470B3EDE3D5}" type="pres">
      <dgm:prSet presAssocID="{582A736F-0299-48B5-A3FA-1B5E34E1FEB2}" presName="hierChild4" presStyleCnt="0"/>
      <dgm:spPr/>
    </dgm:pt>
    <dgm:pt modelId="{69CAC630-B41E-4980-ADEB-FDF3EACDF62E}" type="pres">
      <dgm:prSet presAssocID="{582A736F-0299-48B5-A3FA-1B5E34E1FEB2}" presName="hierChild5" presStyleCnt="0"/>
      <dgm:spPr/>
    </dgm:pt>
    <dgm:pt modelId="{B8AF3FEE-A31E-47CC-BD57-66F0CA15B4EF}" type="pres">
      <dgm:prSet presAssocID="{AF4A261B-D359-4866-A519-3FB8EE1ACE61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</dgm:ptLst>
  <dgm:cxnLst>
    <dgm:cxn modelId="{FBEE76BD-0268-4F91-BDBE-7793C8AAE16D}" type="presOf" srcId="{911E5E70-55B9-4295-ABC8-1CA729844F6D}" destId="{69466ACE-5B2E-418A-B7E9-507DFD853B0F}" srcOrd="0" destOrd="0" presId="urn:microsoft.com/office/officeart/2005/8/layout/orgChart1"/>
    <dgm:cxn modelId="{E4EF01D9-8C09-4F60-A736-653A8AC6EAA0}" type="presOf" srcId="{0DFE5C71-0B38-4072-86EB-21443EF41F46}" destId="{AC1CE661-ACC6-4D80-ABE1-E3E1C9BC4AA2}" srcOrd="0" destOrd="0" presId="urn:microsoft.com/office/officeart/2005/8/layout/orgChart1"/>
    <dgm:cxn modelId="{A360960E-34C1-4225-BC80-F961BDF9C58A}" type="presOf" srcId="{FAAE4204-704A-4F78-8B67-3CAF91527CB0}" destId="{01673DC9-50FF-49A1-971F-F771AF9A9111}" srcOrd="0" destOrd="0" presId="urn:microsoft.com/office/officeart/2005/8/layout/orgChart1"/>
    <dgm:cxn modelId="{54CB5D18-DCF9-4193-91AF-9EDE114D2E6F}" type="presOf" srcId="{7706E871-781C-4FDC-90FE-7D8EE57C4635}" destId="{32D871E7-3CA2-4A3E-8CF7-6C12CD8C7528}" srcOrd="0" destOrd="0" presId="urn:microsoft.com/office/officeart/2005/8/layout/orgChart1"/>
    <dgm:cxn modelId="{44211FA7-DFF2-48F0-8340-ABA2FE647AFF}" type="presOf" srcId="{AF4A261B-D359-4866-A519-3FB8EE1ACE61}" destId="{297E2E7B-918A-4C27-8376-96EEFD43F415}" srcOrd="0" destOrd="0" presId="urn:microsoft.com/office/officeart/2005/8/layout/orgChart1"/>
    <dgm:cxn modelId="{4122508E-34BF-4CD6-A34F-AC857017B05A}" type="presOf" srcId="{AF4A261B-D359-4866-A519-3FB8EE1ACE61}" destId="{C01B86A3-2DD2-442F-856E-9C95F06100D5}" srcOrd="1" destOrd="0" presId="urn:microsoft.com/office/officeart/2005/8/layout/orgChart1"/>
    <dgm:cxn modelId="{3AA59433-190E-41BA-88BD-B93659B84E0F}" srcId="{77F93436-C1ED-40D7-99BE-6A6FCC447A74}" destId="{FAAE4204-704A-4F78-8B67-3CAF91527CB0}" srcOrd="1" destOrd="0" parTransId="{7706E871-781C-4FDC-90FE-7D8EE57C4635}" sibTransId="{843E9328-DCEA-48BB-95E7-D545DFD35634}"/>
    <dgm:cxn modelId="{ED944D9F-AAAE-49AE-8DD1-8C65A8D530BE}" type="presOf" srcId="{582A736F-0299-48B5-A3FA-1B5E34E1FEB2}" destId="{75C2DE13-3415-4FB1-9A6C-8EF72A752FF2}" srcOrd="0" destOrd="0" presId="urn:microsoft.com/office/officeart/2005/8/layout/orgChart1"/>
    <dgm:cxn modelId="{D61F85C3-1E29-4175-9457-BA64316662E7}" srcId="{5315A082-F798-4EA6-ABFD-9746D1EE45D0}" destId="{911E5E70-55B9-4295-ABC8-1CA729844F6D}" srcOrd="0" destOrd="0" parTransId="{055213EF-21AA-4CF9-8AC3-37357E5F7CAF}" sibTransId="{4291EA1B-1352-4E31-B2BC-515CA98F8FB6}"/>
    <dgm:cxn modelId="{7BA98A81-454D-4539-B9A2-57274DF0C370}" type="presOf" srcId="{E50BCC66-D911-46ED-B245-06A9972BF822}" destId="{EE55042F-416D-4D25-8BB4-9D033EA237D5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F3E86C54-BE9C-4AA2-879B-CD03B260ACAA}" type="presOf" srcId="{911E5E70-55B9-4295-ABC8-1CA729844F6D}" destId="{BCEFC53B-3C93-43A5-BEB2-49AB8533870A}" srcOrd="1" destOrd="0" presId="urn:microsoft.com/office/officeart/2005/8/layout/orgChart1"/>
    <dgm:cxn modelId="{56A91384-30E6-40A5-BF73-841DBE91D583}" type="presOf" srcId="{53F715F0-45E9-48E0-99E2-45C62489D119}" destId="{C7DA5FD6-95EB-47FD-A92D-145B2C5B4D04}" srcOrd="0" destOrd="0" presId="urn:microsoft.com/office/officeart/2005/8/layout/orgChart1"/>
    <dgm:cxn modelId="{4036E441-F5AD-4970-9DBD-1BB9BC851F6F}" type="presOf" srcId="{DA2F3EAE-C9A0-4E2D-B3A4-0D2EA25AD476}" destId="{FA029B46-9E3B-45FE-9733-1C40B5977472}" srcOrd="0" destOrd="0" presId="urn:microsoft.com/office/officeart/2005/8/layout/orgChart1"/>
    <dgm:cxn modelId="{CB54B492-FA52-4CF4-88A5-C5F6D49685C9}" srcId="{5249BA17-F0C3-4B7C-85B0-63834C2EAA46}" destId="{5315A082-F798-4EA6-ABFD-9746D1EE45D0}" srcOrd="1" destOrd="0" parTransId="{E50BCC66-D911-46ED-B245-06A9972BF822}" sibTransId="{9F88C862-8AA1-44DA-A925-7BADECDC89A2}"/>
    <dgm:cxn modelId="{1D66CE53-EBCD-4805-96D0-1869A5E55A71}" srcId="{AF4A261B-D359-4866-A519-3FB8EE1ACE61}" destId="{582A736F-0299-48B5-A3FA-1B5E34E1FEB2}" srcOrd="0" destOrd="0" parTransId="{0DFE5C71-0B38-4072-86EB-21443EF41F46}" sibTransId="{C87F1AB9-7E80-4A7B-B443-7682E3D507E0}"/>
    <dgm:cxn modelId="{FC707D20-0403-4D40-A42A-831A75AF414A}" type="presOf" srcId="{5249BA17-F0C3-4B7C-85B0-63834C2EAA46}" destId="{38123920-2415-47EA-8ACD-BEEECB179364}" srcOrd="1" destOrd="0" presId="urn:microsoft.com/office/officeart/2005/8/layout/orgChart1"/>
    <dgm:cxn modelId="{6EB9F8E5-661F-4875-B4BA-2C955D38F7BF}" type="presOf" srcId="{77F93436-C1ED-40D7-99BE-6A6FCC447A74}" destId="{1732E64C-9799-403C-B8BC-F033C2415690}" srcOrd="1" destOrd="0" presId="urn:microsoft.com/office/officeart/2005/8/layout/orgChart1"/>
    <dgm:cxn modelId="{B36C9716-0492-4104-AC65-5D904BF2B31A}" srcId="{5249BA17-F0C3-4B7C-85B0-63834C2EAA46}" destId="{AF4A261B-D359-4866-A519-3FB8EE1ACE61}" srcOrd="2" destOrd="0" parTransId="{B36A960F-42BB-4AC2-8C61-6540F13F920B}" sibTransId="{79A864D7-872A-4283-B871-4D6120F8631C}"/>
    <dgm:cxn modelId="{C1047C0E-98EF-470C-83D5-A30618256976}" type="presOf" srcId="{B36A960F-42BB-4AC2-8C61-6540F13F920B}" destId="{36B56A24-2518-4C0D-9A88-E666CC71885B}" srcOrd="0" destOrd="0" presId="urn:microsoft.com/office/officeart/2005/8/layout/orgChart1"/>
    <dgm:cxn modelId="{16DDAA99-7ADB-478B-B4B0-29B5C4486887}" type="presOf" srcId="{89034512-7395-4EFB-91A1-4B8BD40C79EA}" destId="{6C805BAF-DC8A-413B-B6C4-492FD5265D9E}" srcOrd="0" destOrd="0" presId="urn:microsoft.com/office/officeart/2005/8/layout/orgChart1"/>
    <dgm:cxn modelId="{2E53DBF9-9F7B-4066-8E7E-C3D686C64EF0}" type="presOf" srcId="{055213EF-21AA-4CF9-8AC3-37357E5F7CAF}" destId="{D85662A8-427D-4FB9-9AD0-70CF0E970289}" srcOrd="0" destOrd="0" presId="urn:microsoft.com/office/officeart/2005/8/layout/orgChart1"/>
    <dgm:cxn modelId="{0A669296-671D-489F-82D8-88AC890E9361}" type="presOf" srcId="{53F715F0-45E9-48E0-99E2-45C62489D119}" destId="{5BAA4409-CAFC-44B7-A861-4E244F4B76E6}" srcOrd="1" destOrd="0" presId="urn:microsoft.com/office/officeart/2005/8/layout/orgChart1"/>
    <dgm:cxn modelId="{54A980F9-D30D-4D23-AEAE-E36EBDF4F608}" srcId="{77F93436-C1ED-40D7-99BE-6A6FCC447A74}" destId="{53F715F0-45E9-48E0-99E2-45C62489D119}" srcOrd="0" destOrd="0" parTransId="{DA2F3EAE-C9A0-4E2D-B3A4-0D2EA25AD476}" sibTransId="{FD571EE6-E8C3-40D3-9A54-096F27410487}"/>
    <dgm:cxn modelId="{880A51F7-C963-4DE9-847F-86FD1B4732DA}" type="presOf" srcId="{5315A082-F798-4EA6-ABFD-9746D1EE45D0}" destId="{74B086D5-53FB-4C05-BEC5-0B1DF9453807}" srcOrd="1" destOrd="0" presId="urn:microsoft.com/office/officeart/2005/8/layout/orgChart1"/>
    <dgm:cxn modelId="{51988A87-1F02-4DA3-B4EF-B105A5860C9B}" srcId="{5249BA17-F0C3-4B7C-85B0-63834C2EAA46}" destId="{77F93436-C1ED-40D7-99BE-6A6FCC447A74}" srcOrd="0" destOrd="0" parTransId="{027D23A0-2CCA-4AA2-9BE9-82811ECA751B}" sibTransId="{C75A7247-FA29-4151-961B-C6B63065CD60}"/>
    <dgm:cxn modelId="{6FC68793-A52F-4712-AC4B-32DF20B01CE4}" type="presOf" srcId="{027D23A0-2CCA-4AA2-9BE9-82811ECA751B}" destId="{FED82215-FFCA-4CD7-BA36-11435887302A}" srcOrd="0" destOrd="0" presId="urn:microsoft.com/office/officeart/2005/8/layout/orgChart1"/>
    <dgm:cxn modelId="{7DC0D7E5-FCAE-49A0-B76A-E47A597FE84C}" type="presOf" srcId="{77F93436-C1ED-40D7-99BE-6A6FCC447A74}" destId="{6B0B466E-1B17-4758-92C8-02BFBB33148B}" srcOrd="0" destOrd="0" presId="urn:microsoft.com/office/officeart/2005/8/layout/orgChart1"/>
    <dgm:cxn modelId="{188ADBE2-7804-4AA8-9CFC-AC4A14DA8578}" type="presOf" srcId="{5249BA17-F0C3-4B7C-85B0-63834C2EAA46}" destId="{226D7D85-35AE-440D-B17B-1F465A6AB602}" srcOrd="0" destOrd="0" presId="urn:microsoft.com/office/officeart/2005/8/layout/orgChart1"/>
    <dgm:cxn modelId="{2FEB6C41-86E6-4299-ADF8-A36699DD14FF}" type="presOf" srcId="{582A736F-0299-48B5-A3FA-1B5E34E1FEB2}" destId="{4A6B5017-369B-49AF-8C3F-2B56EB882235}" srcOrd="1" destOrd="0" presId="urn:microsoft.com/office/officeart/2005/8/layout/orgChart1"/>
    <dgm:cxn modelId="{2C73E2B0-EC04-4232-9433-994888C623FF}" type="presOf" srcId="{FAAE4204-704A-4F78-8B67-3CAF91527CB0}" destId="{E95DE8D9-235A-46B8-9DCC-130EE0B00D42}" srcOrd="1" destOrd="0" presId="urn:microsoft.com/office/officeart/2005/8/layout/orgChart1"/>
    <dgm:cxn modelId="{D70F8477-4B12-4518-9C1B-27F3731746E7}" type="presOf" srcId="{5315A082-F798-4EA6-ABFD-9746D1EE45D0}" destId="{9C6FB94D-208F-4808-90C3-C850FB5502F2}" srcOrd="0" destOrd="0" presId="urn:microsoft.com/office/officeart/2005/8/layout/orgChart1"/>
    <dgm:cxn modelId="{D1162501-4012-4D2C-AEDD-BC6192455481}" type="presParOf" srcId="{6C805BAF-DC8A-413B-B6C4-492FD5265D9E}" destId="{5331EA47-E43A-4860-85DF-9101C4FFA968}" srcOrd="0" destOrd="0" presId="urn:microsoft.com/office/officeart/2005/8/layout/orgChart1"/>
    <dgm:cxn modelId="{F36C911F-017B-46FF-96D0-A80B78DC8EB7}" type="presParOf" srcId="{5331EA47-E43A-4860-85DF-9101C4FFA968}" destId="{6E1BA684-0EF6-48C9-A534-AA87A34768D5}" srcOrd="0" destOrd="0" presId="urn:microsoft.com/office/officeart/2005/8/layout/orgChart1"/>
    <dgm:cxn modelId="{12233AF2-F4F5-44EE-9196-6BFC20EB2AE0}" type="presParOf" srcId="{6E1BA684-0EF6-48C9-A534-AA87A34768D5}" destId="{226D7D85-35AE-440D-B17B-1F465A6AB602}" srcOrd="0" destOrd="0" presId="urn:microsoft.com/office/officeart/2005/8/layout/orgChart1"/>
    <dgm:cxn modelId="{3255F7BD-4B3E-4BC6-BAD4-D02507B2C143}" type="presParOf" srcId="{6E1BA684-0EF6-48C9-A534-AA87A34768D5}" destId="{38123920-2415-47EA-8ACD-BEEECB179364}" srcOrd="1" destOrd="0" presId="urn:microsoft.com/office/officeart/2005/8/layout/orgChart1"/>
    <dgm:cxn modelId="{CBFCDB91-6A04-4044-B5C9-ACF6C128DE56}" type="presParOf" srcId="{5331EA47-E43A-4860-85DF-9101C4FFA968}" destId="{87EB3ABC-0A17-4F67-91F3-04EC0AEE3970}" srcOrd="1" destOrd="0" presId="urn:microsoft.com/office/officeart/2005/8/layout/orgChart1"/>
    <dgm:cxn modelId="{F014824C-DDA8-47D7-8512-BCF1E9B26A27}" type="presParOf" srcId="{87EB3ABC-0A17-4F67-91F3-04EC0AEE3970}" destId="{FED82215-FFCA-4CD7-BA36-11435887302A}" srcOrd="0" destOrd="0" presId="urn:microsoft.com/office/officeart/2005/8/layout/orgChart1"/>
    <dgm:cxn modelId="{4EBE9C9F-CD79-462A-B4A8-68056343FB2C}" type="presParOf" srcId="{87EB3ABC-0A17-4F67-91F3-04EC0AEE3970}" destId="{77F7083E-7447-45A0-8A68-3358487BBB96}" srcOrd="1" destOrd="0" presId="urn:microsoft.com/office/officeart/2005/8/layout/orgChart1"/>
    <dgm:cxn modelId="{F87130F0-A84C-421C-8F5F-F84D74144CF5}" type="presParOf" srcId="{77F7083E-7447-45A0-8A68-3358487BBB96}" destId="{E22D2586-FB3D-4504-A8C4-5410700EAF15}" srcOrd="0" destOrd="0" presId="urn:microsoft.com/office/officeart/2005/8/layout/orgChart1"/>
    <dgm:cxn modelId="{256C4865-81AC-47B2-ACBD-1CA6CCB0BE7A}" type="presParOf" srcId="{E22D2586-FB3D-4504-A8C4-5410700EAF15}" destId="{6B0B466E-1B17-4758-92C8-02BFBB33148B}" srcOrd="0" destOrd="0" presId="urn:microsoft.com/office/officeart/2005/8/layout/orgChart1"/>
    <dgm:cxn modelId="{0A91084E-769B-4B8A-BFF4-99C68EE650A0}" type="presParOf" srcId="{E22D2586-FB3D-4504-A8C4-5410700EAF15}" destId="{1732E64C-9799-403C-B8BC-F033C2415690}" srcOrd="1" destOrd="0" presId="urn:microsoft.com/office/officeart/2005/8/layout/orgChart1"/>
    <dgm:cxn modelId="{53C8EC2D-A741-4A6A-9DFE-DF96F7F51FF3}" type="presParOf" srcId="{77F7083E-7447-45A0-8A68-3358487BBB96}" destId="{AC5B8C63-CAFB-4D19-B991-88FB1279012A}" srcOrd="1" destOrd="0" presId="urn:microsoft.com/office/officeart/2005/8/layout/orgChart1"/>
    <dgm:cxn modelId="{0B52A581-D46A-4ADF-91B0-6A6F1F35CF99}" type="presParOf" srcId="{AC5B8C63-CAFB-4D19-B991-88FB1279012A}" destId="{FA029B46-9E3B-45FE-9733-1C40B5977472}" srcOrd="0" destOrd="0" presId="urn:microsoft.com/office/officeart/2005/8/layout/orgChart1"/>
    <dgm:cxn modelId="{865D8703-D6A5-4810-8F6F-65C0F1C997D0}" type="presParOf" srcId="{AC5B8C63-CAFB-4D19-B991-88FB1279012A}" destId="{B77FB1BD-DCD5-4B9B-8AD6-15F8D4D0469C}" srcOrd="1" destOrd="0" presId="urn:microsoft.com/office/officeart/2005/8/layout/orgChart1"/>
    <dgm:cxn modelId="{37E5D60A-F65F-4B11-8CE3-2EC9318EB310}" type="presParOf" srcId="{B77FB1BD-DCD5-4B9B-8AD6-15F8D4D0469C}" destId="{98AFE2F8-6516-496F-9380-408B5D315A0E}" srcOrd="0" destOrd="0" presId="urn:microsoft.com/office/officeart/2005/8/layout/orgChart1"/>
    <dgm:cxn modelId="{B2968DE2-DBED-45A5-9FD7-DD66206DEF62}" type="presParOf" srcId="{98AFE2F8-6516-496F-9380-408B5D315A0E}" destId="{C7DA5FD6-95EB-47FD-A92D-145B2C5B4D04}" srcOrd="0" destOrd="0" presId="urn:microsoft.com/office/officeart/2005/8/layout/orgChart1"/>
    <dgm:cxn modelId="{CA8A6A5C-A883-472D-B9B1-D2F704FC083B}" type="presParOf" srcId="{98AFE2F8-6516-496F-9380-408B5D315A0E}" destId="{5BAA4409-CAFC-44B7-A861-4E244F4B76E6}" srcOrd="1" destOrd="0" presId="urn:microsoft.com/office/officeart/2005/8/layout/orgChart1"/>
    <dgm:cxn modelId="{65E1179D-04EA-4499-BA2A-CAB0ECBFDB25}" type="presParOf" srcId="{B77FB1BD-DCD5-4B9B-8AD6-15F8D4D0469C}" destId="{EDDC0C41-DBB5-45DC-BE0E-D9E4B6DB50E6}" srcOrd="1" destOrd="0" presId="urn:microsoft.com/office/officeart/2005/8/layout/orgChart1"/>
    <dgm:cxn modelId="{26592303-1A7D-4BE2-BFCB-D44266CF9CFB}" type="presParOf" srcId="{B77FB1BD-DCD5-4B9B-8AD6-15F8D4D0469C}" destId="{D7451DB0-9022-44E4-AD82-E94535A2BE70}" srcOrd="2" destOrd="0" presId="urn:microsoft.com/office/officeart/2005/8/layout/orgChart1"/>
    <dgm:cxn modelId="{C08EAC68-CD8A-40D3-8D62-CB6015856AC0}" type="presParOf" srcId="{AC5B8C63-CAFB-4D19-B991-88FB1279012A}" destId="{32D871E7-3CA2-4A3E-8CF7-6C12CD8C7528}" srcOrd="2" destOrd="0" presId="urn:microsoft.com/office/officeart/2005/8/layout/orgChart1"/>
    <dgm:cxn modelId="{D80B890D-5484-4E45-8B9E-EE07F9F54D9A}" type="presParOf" srcId="{AC5B8C63-CAFB-4D19-B991-88FB1279012A}" destId="{AE580870-41E9-4ACB-97C5-A741F5922665}" srcOrd="3" destOrd="0" presId="urn:microsoft.com/office/officeart/2005/8/layout/orgChart1"/>
    <dgm:cxn modelId="{8BD6F3F3-4583-4A5D-980F-C794D2CAE193}" type="presParOf" srcId="{AE580870-41E9-4ACB-97C5-A741F5922665}" destId="{2435A212-7477-468F-A5D4-BCCF7DBD5EFB}" srcOrd="0" destOrd="0" presId="urn:microsoft.com/office/officeart/2005/8/layout/orgChart1"/>
    <dgm:cxn modelId="{F1B4605F-8A9B-4E64-B35E-1F895D889D6D}" type="presParOf" srcId="{2435A212-7477-468F-A5D4-BCCF7DBD5EFB}" destId="{01673DC9-50FF-49A1-971F-F771AF9A9111}" srcOrd="0" destOrd="0" presId="urn:microsoft.com/office/officeart/2005/8/layout/orgChart1"/>
    <dgm:cxn modelId="{479A7892-4B01-4DF2-9665-583BE1BBD66E}" type="presParOf" srcId="{2435A212-7477-468F-A5D4-BCCF7DBD5EFB}" destId="{E95DE8D9-235A-46B8-9DCC-130EE0B00D42}" srcOrd="1" destOrd="0" presId="urn:microsoft.com/office/officeart/2005/8/layout/orgChart1"/>
    <dgm:cxn modelId="{21AA78DB-64AE-4EFB-B4D6-0D44BE2E1F0E}" type="presParOf" srcId="{AE580870-41E9-4ACB-97C5-A741F5922665}" destId="{3B641C8E-C3FA-47FB-AC45-202552D43B0F}" srcOrd="1" destOrd="0" presId="urn:microsoft.com/office/officeart/2005/8/layout/orgChart1"/>
    <dgm:cxn modelId="{A3F61EA0-3792-4D8A-B286-48E894836FD6}" type="presParOf" srcId="{AE580870-41E9-4ACB-97C5-A741F5922665}" destId="{75ACDA43-0855-4D5E-8307-06E6FB2EF033}" srcOrd="2" destOrd="0" presId="urn:microsoft.com/office/officeart/2005/8/layout/orgChart1"/>
    <dgm:cxn modelId="{81BD3ED7-2A12-4EED-9936-E74DE8F3D484}" type="presParOf" srcId="{77F7083E-7447-45A0-8A68-3358487BBB96}" destId="{F72EFB2E-CA4E-4605-B801-6FE4F15089D1}" srcOrd="2" destOrd="0" presId="urn:microsoft.com/office/officeart/2005/8/layout/orgChart1"/>
    <dgm:cxn modelId="{0D3C8DDE-8DD4-4C0A-B8C2-9EE8A11E51F5}" type="presParOf" srcId="{87EB3ABC-0A17-4F67-91F3-04EC0AEE3970}" destId="{EE55042F-416D-4D25-8BB4-9D033EA237D5}" srcOrd="2" destOrd="0" presId="urn:microsoft.com/office/officeart/2005/8/layout/orgChart1"/>
    <dgm:cxn modelId="{0425F9AD-5A3D-4F7D-ACFE-53DE0A80293B}" type="presParOf" srcId="{87EB3ABC-0A17-4F67-91F3-04EC0AEE3970}" destId="{D00F8A4D-E9E6-4062-8859-6EAFA9D7187B}" srcOrd="3" destOrd="0" presId="urn:microsoft.com/office/officeart/2005/8/layout/orgChart1"/>
    <dgm:cxn modelId="{50C2613E-DE1E-4B19-B3D2-26C80A7B8F99}" type="presParOf" srcId="{D00F8A4D-E9E6-4062-8859-6EAFA9D7187B}" destId="{BACB5D68-DDF3-4D5B-ADAE-B29DEABA738D}" srcOrd="0" destOrd="0" presId="urn:microsoft.com/office/officeart/2005/8/layout/orgChart1"/>
    <dgm:cxn modelId="{2C607196-1874-41D8-97BD-D044BE945669}" type="presParOf" srcId="{BACB5D68-DDF3-4D5B-ADAE-B29DEABA738D}" destId="{9C6FB94D-208F-4808-90C3-C850FB5502F2}" srcOrd="0" destOrd="0" presId="urn:microsoft.com/office/officeart/2005/8/layout/orgChart1"/>
    <dgm:cxn modelId="{12109984-6184-4934-8144-12A833B049AE}" type="presParOf" srcId="{BACB5D68-DDF3-4D5B-ADAE-B29DEABA738D}" destId="{74B086D5-53FB-4C05-BEC5-0B1DF9453807}" srcOrd="1" destOrd="0" presId="urn:microsoft.com/office/officeart/2005/8/layout/orgChart1"/>
    <dgm:cxn modelId="{7FB5DFF3-9F76-4DD7-A4D7-17533DBB7513}" type="presParOf" srcId="{D00F8A4D-E9E6-4062-8859-6EAFA9D7187B}" destId="{C5246FB0-A45D-4BE7-8478-150D46242F32}" srcOrd="1" destOrd="0" presId="urn:microsoft.com/office/officeart/2005/8/layout/orgChart1"/>
    <dgm:cxn modelId="{5737CDB6-B28C-42C1-B2FD-2B817EF749B3}" type="presParOf" srcId="{C5246FB0-A45D-4BE7-8478-150D46242F32}" destId="{D85662A8-427D-4FB9-9AD0-70CF0E970289}" srcOrd="0" destOrd="0" presId="urn:microsoft.com/office/officeart/2005/8/layout/orgChart1"/>
    <dgm:cxn modelId="{E9377663-F98B-4EB4-B95E-905AAB4635C5}" type="presParOf" srcId="{C5246FB0-A45D-4BE7-8478-150D46242F32}" destId="{82033B1E-6C16-4556-BEAA-4F75FF2DC5B9}" srcOrd="1" destOrd="0" presId="urn:microsoft.com/office/officeart/2005/8/layout/orgChart1"/>
    <dgm:cxn modelId="{3FE68A85-8890-4990-ADE9-92B910D53815}" type="presParOf" srcId="{82033B1E-6C16-4556-BEAA-4F75FF2DC5B9}" destId="{C8A86256-8C64-449B-A9E9-D726998CCA1A}" srcOrd="0" destOrd="0" presId="urn:microsoft.com/office/officeart/2005/8/layout/orgChart1"/>
    <dgm:cxn modelId="{A16D2130-8ACA-409E-9A1C-790ABB878234}" type="presParOf" srcId="{C8A86256-8C64-449B-A9E9-D726998CCA1A}" destId="{69466ACE-5B2E-418A-B7E9-507DFD853B0F}" srcOrd="0" destOrd="0" presId="urn:microsoft.com/office/officeart/2005/8/layout/orgChart1"/>
    <dgm:cxn modelId="{983E2889-141D-48BA-9770-D71496B87746}" type="presParOf" srcId="{C8A86256-8C64-449B-A9E9-D726998CCA1A}" destId="{BCEFC53B-3C93-43A5-BEB2-49AB8533870A}" srcOrd="1" destOrd="0" presId="urn:microsoft.com/office/officeart/2005/8/layout/orgChart1"/>
    <dgm:cxn modelId="{218CA3C3-F6F0-4748-9FFD-6670539F3A37}" type="presParOf" srcId="{82033B1E-6C16-4556-BEAA-4F75FF2DC5B9}" destId="{4AD73DE2-0D49-4A40-A794-E7EE87EE5805}" srcOrd="1" destOrd="0" presId="urn:microsoft.com/office/officeart/2005/8/layout/orgChart1"/>
    <dgm:cxn modelId="{589A1DE0-8171-4DDE-9429-52562E578013}" type="presParOf" srcId="{82033B1E-6C16-4556-BEAA-4F75FF2DC5B9}" destId="{D16D349D-9BBF-4A28-83ED-D49A835858A4}" srcOrd="2" destOrd="0" presId="urn:microsoft.com/office/officeart/2005/8/layout/orgChart1"/>
    <dgm:cxn modelId="{85825303-2267-4E2B-A27C-10E83D8FA862}" type="presParOf" srcId="{D00F8A4D-E9E6-4062-8859-6EAFA9D7187B}" destId="{ADBC85EA-36DC-435F-8B84-32B88844A7BD}" srcOrd="2" destOrd="0" presId="urn:microsoft.com/office/officeart/2005/8/layout/orgChart1"/>
    <dgm:cxn modelId="{879ECF6F-6052-41F7-BA10-6FA4353947DC}" type="presParOf" srcId="{87EB3ABC-0A17-4F67-91F3-04EC0AEE3970}" destId="{36B56A24-2518-4C0D-9A88-E666CC71885B}" srcOrd="4" destOrd="0" presId="urn:microsoft.com/office/officeart/2005/8/layout/orgChart1"/>
    <dgm:cxn modelId="{58080AE6-4EB7-4DBD-9AEC-9E2CC70AB8F2}" type="presParOf" srcId="{87EB3ABC-0A17-4F67-91F3-04EC0AEE3970}" destId="{2D85722B-91B9-4EDB-BE6D-3FCB351A26FC}" srcOrd="5" destOrd="0" presId="urn:microsoft.com/office/officeart/2005/8/layout/orgChart1"/>
    <dgm:cxn modelId="{607BB5A5-E295-42EF-B4EC-59B8CF4CBB31}" type="presParOf" srcId="{2D85722B-91B9-4EDB-BE6D-3FCB351A26FC}" destId="{D7D56526-A70D-4C7A-9143-B27F4A887638}" srcOrd="0" destOrd="0" presId="urn:microsoft.com/office/officeart/2005/8/layout/orgChart1"/>
    <dgm:cxn modelId="{041F35BB-06C1-48F1-9923-878C859489E9}" type="presParOf" srcId="{D7D56526-A70D-4C7A-9143-B27F4A887638}" destId="{297E2E7B-918A-4C27-8376-96EEFD43F415}" srcOrd="0" destOrd="0" presId="urn:microsoft.com/office/officeart/2005/8/layout/orgChart1"/>
    <dgm:cxn modelId="{B4C63F53-D94B-481A-AF38-5BA20175C62E}" type="presParOf" srcId="{D7D56526-A70D-4C7A-9143-B27F4A887638}" destId="{C01B86A3-2DD2-442F-856E-9C95F06100D5}" srcOrd="1" destOrd="0" presId="urn:microsoft.com/office/officeart/2005/8/layout/orgChart1"/>
    <dgm:cxn modelId="{E991D8CE-1C06-41B0-AB72-590CD8ED5FC4}" type="presParOf" srcId="{2D85722B-91B9-4EDB-BE6D-3FCB351A26FC}" destId="{C49F87DA-9B82-40A6-87F1-BE9B3A19066C}" srcOrd="1" destOrd="0" presId="urn:microsoft.com/office/officeart/2005/8/layout/orgChart1"/>
    <dgm:cxn modelId="{0CABDD85-870F-49A1-B395-044A2681C764}" type="presParOf" srcId="{C49F87DA-9B82-40A6-87F1-BE9B3A19066C}" destId="{AC1CE661-ACC6-4D80-ABE1-E3E1C9BC4AA2}" srcOrd="0" destOrd="0" presId="urn:microsoft.com/office/officeart/2005/8/layout/orgChart1"/>
    <dgm:cxn modelId="{3745087C-FE82-4B12-8D75-6D2C95E4C9DF}" type="presParOf" srcId="{C49F87DA-9B82-40A6-87F1-BE9B3A19066C}" destId="{906172A3-BEA3-493E-8B64-91C36A5EC023}" srcOrd="1" destOrd="0" presId="urn:microsoft.com/office/officeart/2005/8/layout/orgChart1"/>
    <dgm:cxn modelId="{36BB51AC-2673-4E1B-B5A6-CAD04C7672CC}" type="presParOf" srcId="{906172A3-BEA3-493E-8B64-91C36A5EC023}" destId="{F6124654-1997-4E25-A0BA-6A711BC714C5}" srcOrd="0" destOrd="0" presId="urn:microsoft.com/office/officeart/2005/8/layout/orgChart1"/>
    <dgm:cxn modelId="{98FA25B6-6B77-429F-8EC0-FE960CEB9406}" type="presParOf" srcId="{F6124654-1997-4E25-A0BA-6A711BC714C5}" destId="{75C2DE13-3415-4FB1-9A6C-8EF72A752FF2}" srcOrd="0" destOrd="0" presId="urn:microsoft.com/office/officeart/2005/8/layout/orgChart1"/>
    <dgm:cxn modelId="{2F41DB18-38F8-48E2-9C99-4AB8E6B7B4A5}" type="presParOf" srcId="{F6124654-1997-4E25-A0BA-6A711BC714C5}" destId="{4A6B5017-369B-49AF-8C3F-2B56EB882235}" srcOrd="1" destOrd="0" presId="urn:microsoft.com/office/officeart/2005/8/layout/orgChart1"/>
    <dgm:cxn modelId="{5676E7DB-2554-4F34-A73D-55B68BEE05D0}" type="presParOf" srcId="{906172A3-BEA3-493E-8B64-91C36A5EC023}" destId="{749497D1-77D8-48F8-BE00-0470B3EDE3D5}" srcOrd="1" destOrd="0" presId="urn:microsoft.com/office/officeart/2005/8/layout/orgChart1"/>
    <dgm:cxn modelId="{A0959B07-0F71-46F9-92DD-DB60589130BE}" type="presParOf" srcId="{906172A3-BEA3-493E-8B64-91C36A5EC023}" destId="{69CAC630-B41E-4980-ADEB-FDF3EACDF62E}" srcOrd="2" destOrd="0" presId="urn:microsoft.com/office/officeart/2005/8/layout/orgChart1"/>
    <dgm:cxn modelId="{7B8231FE-57C4-4152-8C66-DBA688AA57AA}" type="presParOf" srcId="{2D85722B-91B9-4EDB-BE6D-3FCB351A26FC}" destId="{B8AF3FEE-A31E-47CC-BD57-66F0CA15B4EF}" srcOrd="2" destOrd="0" presId="urn:microsoft.com/office/officeart/2005/8/layout/orgChart1"/>
    <dgm:cxn modelId="{7DAA61B3-8B16-47C4-AA14-979D4D9C30F5}" type="presParOf" srcId="{5331EA47-E43A-4860-85DF-9101C4FFA968}" destId="{31803880-CA8E-4512-801F-616448477224}" srcOrd="2" destOrd="0" presId="urn:microsoft.com/office/officeart/2005/8/layout/orgChart1"/>
  </dgm:cxnLst>
  <dgm:bg/>
  <dgm:whole>
    <a:ln>
      <a:noFill/>
    </a:ln>
  </dgm:whole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문제점</a:t>
          </a:r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noStrike" dirty="0" smtClean="0"/>
            <a:t>영상자료크기</a:t>
          </a:r>
          <a:endParaRPr lang="ko-KR" altLang="en-US" strike="noStrike" dirty="0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5315A082-F798-4EA6-ABFD-9746D1EE45D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noStrike" dirty="0" smtClean="0"/>
            <a:t>시간</a:t>
          </a:r>
          <a:endParaRPr lang="ko-KR" altLang="en-US" strike="noStrike" dirty="0"/>
        </a:p>
      </dgm:t>
    </dgm:pt>
    <dgm:pt modelId="{E50BCC66-D911-46ED-B245-06A9972BF822}" type="parTrans" cxnId="{CB54B492-FA52-4CF4-88A5-C5F6D49685C9}">
      <dgm:prSet/>
      <dgm:spPr/>
      <dgm:t>
        <a:bodyPr/>
        <a:lstStyle/>
        <a:p>
          <a:pPr latinLnBrk="1"/>
          <a:endParaRPr lang="ko-KR" altLang="en-US"/>
        </a:p>
      </dgm:t>
    </dgm:pt>
    <dgm:pt modelId="{9F88C862-8AA1-44DA-A925-7BADECDC89A2}" type="sibTrans" cxnId="{CB54B492-FA52-4CF4-88A5-C5F6D49685C9}">
      <dgm:prSet/>
      <dgm:spPr/>
      <dgm:t>
        <a:bodyPr/>
        <a:lstStyle/>
        <a:p>
          <a:pPr latinLnBrk="1"/>
          <a:endParaRPr lang="ko-KR" altLang="en-US"/>
        </a:p>
      </dgm:t>
    </dgm:pt>
    <dgm:pt modelId="{AF4A261B-D359-4866-A519-3FB8EE1ACE61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구조</a:t>
          </a:r>
          <a:endParaRPr lang="ko-KR" altLang="en-US" strike="sngStrike" dirty="0"/>
        </a:p>
      </dgm:t>
    </dgm:pt>
    <dgm:pt modelId="{B36A960F-42BB-4AC2-8C61-6540F13F920B}" type="parTrans" cxnId="{B36C9716-0492-4104-AC65-5D904BF2B31A}">
      <dgm:prSet/>
      <dgm:spPr/>
      <dgm:t>
        <a:bodyPr/>
        <a:lstStyle/>
        <a:p>
          <a:pPr latinLnBrk="1"/>
          <a:endParaRPr lang="ko-KR" altLang="en-US"/>
        </a:p>
      </dgm:t>
    </dgm:pt>
    <dgm:pt modelId="{79A864D7-872A-4283-B871-4D6120F8631C}" type="sibTrans" cxnId="{B36C9716-0492-4104-AC65-5D904BF2B31A}">
      <dgm:prSet/>
      <dgm:spPr/>
      <dgm:t>
        <a:bodyPr/>
        <a:lstStyle/>
        <a:p>
          <a:pPr latinLnBrk="1"/>
          <a:endParaRPr lang="ko-KR" altLang="en-US"/>
        </a:p>
      </dgm:t>
    </dgm:pt>
    <dgm:pt modelId="{53F715F0-45E9-48E0-99E2-45C62489D119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err="1" smtClean="0"/>
            <a:t>물리적거리</a:t>
          </a:r>
          <a:endParaRPr lang="ko-KR" altLang="en-US" strike="sngStrike" dirty="0"/>
        </a:p>
      </dgm:t>
    </dgm:pt>
    <dgm:pt modelId="{DA2F3EAE-C9A0-4E2D-B3A4-0D2EA25AD476}" type="parTrans" cxnId="{54A980F9-D30D-4D23-AEAE-E36EBDF4F608}">
      <dgm:prSet/>
      <dgm:spPr/>
      <dgm:t>
        <a:bodyPr/>
        <a:lstStyle/>
        <a:p>
          <a:pPr latinLnBrk="1"/>
          <a:endParaRPr lang="ko-KR" altLang="en-US"/>
        </a:p>
      </dgm:t>
    </dgm:pt>
    <dgm:pt modelId="{FD571EE6-E8C3-40D3-9A54-096F27410487}" type="sibTrans" cxnId="{54A980F9-D30D-4D23-AEAE-E36EBDF4F608}">
      <dgm:prSet/>
      <dgm:spPr/>
      <dgm:t>
        <a:bodyPr/>
        <a:lstStyle/>
        <a:p>
          <a:pPr latinLnBrk="1"/>
          <a:endParaRPr lang="ko-KR" altLang="en-US"/>
        </a:p>
      </dgm:t>
    </dgm:pt>
    <dgm:pt modelId="{FAAE4204-704A-4F78-8B67-3CAF91527CB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저장 장치</a:t>
          </a:r>
          <a:endParaRPr lang="ko-KR" altLang="en-US" strike="sngStrike" dirty="0"/>
        </a:p>
      </dgm:t>
    </dgm:pt>
    <dgm:pt modelId="{7706E871-781C-4FDC-90FE-7D8EE57C4635}" type="parTrans" cxnId="{3AA59433-190E-41BA-88BD-B93659B84E0F}">
      <dgm:prSet/>
      <dgm:spPr/>
      <dgm:t>
        <a:bodyPr/>
        <a:lstStyle/>
        <a:p>
          <a:pPr latinLnBrk="1"/>
          <a:endParaRPr lang="ko-KR" altLang="en-US"/>
        </a:p>
      </dgm:t>
    </dgm:pt>
    <dgm:pt modelId="{843E9328-DCEA-48BB-95E7-D545DFD35634}" type="sibTrans" cxnId="{3AA59433-190E-41BA-88BD-B93659B84E0F}">
      <dgm:prSet/>
      <dgm:spPr/>
      <dgm:t>
        <a:bodyPr/>
        <a:lstStyle/>
        <a:p>
          <a:pPr latinLnBrk="1"/>
          <a:endParaRPr lang="ko-KR" altLang="en-US"/>
        </a:p>
      </dgm:t>
    </dgm:pt>
    <dgm:pt modelId="{582A736F-0299-48B5-A3FA-1B5E34E1FEB2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중앙화된</a:t>
          </a:r>
          <a:endParaRPr lang="en-US" altLang="ko-KR" strike="sngStrike" dirty="0" smtClean="0"/>
        </a:p>
        <a:p>
          <a:pPr latinLnBrk="1"/>
          <a:r>
            <a:rPr lang="ko-KR" altLang="en-US" strike="sngStrike" dirty="0" smtClean="0"/>
            <a:t>서버 취약점</a:t>
          </a:r>
          <a:endParaRPr lang="ko-KR" altLang="en-US" strike="sngStrike" dirty="0"/>
        </a:p>
      </dgm:t>
    </dgm:pt>
    <dgm:pt modelId="{0DFE5C71-0B38-4072-86EB-21443EF41F46}" type="parTrans" cxnId="{1D66CE53-EBCD-4805-96D0-1869A5E55A71}">
      <dgm:prSet/>
      <dgm:spPr/>
      <dgm:t>
        <a:bodyPr/>
        <a:lstStyle/>
        <a:p>
          <a:pPr latinLnBrk="1"/>
          <a:endParaRPr lang="ko-KR" altLang="en-US"/>
        </a:p>
      </dgm:t>
    </dgm:pt>
    <dgm:pt modelId="{C87F1AB9-7E80-4A7B-B443-7682E3D507E0}" type="sibTrans" cxnId="{1D66CE53-EBCD-4805-96D0-1869A5E55A71}">
      <dgm:prSet/>
      <dgm:spPr/>
      <dgm:t>
        <a:bodyPr/>
        <a:lstStyle/>
        <a:p>
          <a:pPr latinLnBrk="1"/>
          <a:endParaRPr lang="ko-KR" altLang="en-US"/>
        </a:p>
      </dgm:t>
    </dgm:pt>
    <dgm:pt modelId="{911E5E70-55B9-4295-ABC8-1CA729844F6D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noStrike" dirty="0" smtClean="0"/>
            <a:t>실시간 </a:t>
          </a:r>
          <a:r>
            <a:rPr lang="ko-KR" altLang="en-US" strike="sngStrike" dirty="0" smtClean="0"/>
            <a:t>갱신</a:t>
          </a:r>
          <a:endParaRPr lang="ko-KR" altLang="en-US" strike="sngStrike" dirty="0"/>
        </a:p>
      </dgm:t>
    </dgm:pt>
    <dgm:pt modelId="{055213EF-21AA-4CF9-8AC3-37357E5F7CAF}" type="parTrans" cxnId="{D61F85C3-1E29-4175-9457-BA64316662E7}">
      <dgm:prSet/>
      <dgm:spPr/>
      <dgm:t>
        <a:bodyPr/>
        <a:lstStyle/>
        <a:p>
          <a:pPr latinLnBrk="1"/>
          <a:endParaRPr lang="ko-KR" altLang="en-US"/>
        </a:p>
      </dgm:t>
    </dgm:pt>
    <dgm:pt modelId="{4291EA1B-1352-4E31-B2BC-515CA98F8FB6}" type="sibTrans" cxnId="{D61F85C3-1E29-4175-9457-BA64316662E7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</dgm:pt>
    <dgm:pt modelId="{FA029B46-9E3B-45FE-9733-1C40B5977472}" type="pres">
      <dgm:prSet presAssocID="{DA2F3EAE-C9A0-4E2D-B3A4-0D2EA25AD47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77FB1BD-DCD5-4B9B-8AD6-15F8D4D0469C}" type="pres">
      <dgm:prSet presAssocID="{53F715F0-45E9-48E0-99E2-45C62489D119}" presName="hierRoot2" presStyleCnt="0">
        <dgm:presLayoutVars>
          <dgm:hierBranch val="init"/>
        </dgm:presLayoutVars>
      </dgm:prSet>
      <dgm:spPr/>
    </dgm:pt>
    <dgm:pt modelId="{98AFE2F8-6516-496F-9380-408B5D315A0E}" type="pres">
      <dgm:prSet presAssocID="{53F715F0-45E9-48E0-99E2-45C62489D119}" presName="rootComposite" presStyleCnt="0"/>
      <dgm:spPr/>
    </dgm:pt>
    <dgm:pt modelId="{C7DA5FD6-95EB-47FD-A92D-145B2C5B4D04}" type="pres">
      <dgm:prSet presAssocID="{53F715F0-45E9-48E0-99E2-45C62489D119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AA4409-CAFC-44B7-A861-4E244F4B76E6}" type="pres">
      <dgm:prSet presAssocID="{53F715F0-45E9-48E0-99E2-45C62489D119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DDC0C41-DBB5-45DC-BE0E-D9E4B6DB50E6}" type="pres">
      <dgm:prSet presAssocID="{53F715F0-45E9-48E0-99E2-45C62489D119}" presName="hierChild4" presStyleCnt="0"/>
      <dgm:spPr/>
    </dgm:pt>
    <dgm:pt modelId="{D7451DB0-9022-44E4-AD82-E94535A2BE70}" type="pres">
      <dgm:prSet presAssocID="{53F715F0-45E9-48E0-99E2-45C62489D119}" presName="hierChild5" presStyleCnt="0"/>
      <dgm:spPr/>
    </dgm:pt>
    <dgm:pt modelId="{32D871E7-3CA2-4A3E-8CF7-6C12CD8C7528}" type="pres">
      <dgm:prSet presAssocID="{7706E871-781C-4FDC-90FE-7D8EE57C4635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E580870-41E9-4ACB-97C5-A741F5922665}" type="pres">
      <dgm:prSet presAssocID="{FAAE4204-704A-4F78-8B67-3CAF91527CB0}" presName="hierRoot2" presStyleCnt="0">
        <dgm:presLayoutVars>
          <dgm:hierBranch val="init"/>
        </dgm:presLayoutVars>
      </dgm:prSet>
      <dgm:spPr/>
    </dgm:pt>
    <dgm:pt modelId="{2435A212-7477-468F-A5D4-BCCF7DBD5EFB}" type="pres">
      <dgm:prSet presAssocID="{FAAE4204-704A-4F78-8B67-3CAF91527CB0}" presName="rootComposite" presStyleCnt="0"/>
      <dgm:spPr/>
    </dgm:pt>
    <dgm:pt modelId="{01673DC9-50FF-49A1-971F-F771AF9A9111}" type="pres">
      <dgm:prSet presAssocID="{FAAE4204-704A-4F78-8B67-3CAF91527CB0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5DE8D9-235A-46B8-9DCC-130EE0B00D42}" type="pres">
      <dgm:prSet presAssocID="{FAAE4204-704A-4F78-8B67-3CAF91527CB0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B641C8E-C3FA-47FB-AC45-202552D43B0F}" type="pres">
      <dgm:prSet presAssocID="{FAAE4204-704A-4F78-8B67-3CAF91527CB0}" presName="hierChild4" presStyleCnt="0"/>
      <dgm:spPr/>
    </dgm:pt>
    <dgm:pt modelId="{75ACDA43-0855-4D5E-8307-06E6FB2EF033}" type="pres">
      <dgm:prSet presAssocID="{FAAE4204-704A-4F78-8B67-3CAF91527CB0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EE55042F-416D-4D25-8BB4-9D033EA237D5}" type="pres">
      <dgm:prSet presAssocID="{E50BCC66-D911-46ED-B245-06A9972BF822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00F8A4D-E9E6-4062-8859-6EAFA9D7187B}" type="pres">
      <dgm:prSet presAssocID="{5315A082-F798-4EA6-ABFD-9746D1EE45D0}" presName="hierRoot2" presStyleCnt="0">
        <dgm:presLayoutVars>
          <dgm:hierBranch val="init"/>
        </dgm:presLayoutVars>
      </dgm:prSet>
      <dgm:spPr/>
    </dgm:pt>
    <dgm:pt modelId="{BACB5D68-DDF3-4D5B-ADAE-B29DEABA738D}" type="pres">
      <dgm:prSet presAssocID="{5315A082-F798-4EA6-ABFD-9746D1EE45D0}" presName="rootComposite" presStyleCnt="0"/>
      <dgm:spPr/>
    </dgm:pt>
    <dgm:pt modelId="{9C6FB94D-208F-4808-90C3-C850FB5502F2}" type="pres">
      <dgm:prSet presAssocID="{5315A082-F798-4EA6-ABFD-9746D1EE45D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B086D5-53FB-4C05-BEC5-0B1DF9453807}" type="pres">
      <dgm:prSet presAssocID="{5315A082-F798-4EA6-ABFD-9746D1EE45D0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5246FB0-A45D-4BE7-8478-150D46242F32}" type="pres">
      <dgm:prSet presAssocID="{5315A082-F798-4EA6-ABFD-9746D1EE45D0}" presName="hierChild4" presStyleCnt="0"/>
      <dgm:spPr/>
    </dgm:pt>
    <dgm:pt modelId="{D85662A8-427D-4FB9-9AD0-70CF0E970289}" type="pres">
      <dgm:prSet presAssocID="{055213EF-21AA-4CF9-8AC3-37357E5F7CA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2033B1E-6C16-4556-BEAA-4F75FF2DC5B9}" type="pres">
      <dgm:prSet presAssocID="{911E5E70-55B9-4295-ABC8-1CA729844F6D}" presName="hierRoot2" presStyleCnt="0">
        <dgm:presLayoutVars>
          <dgm:hierBranch val="init"/>
        </dgm:presLayoutVars>
      </dgm:prSet>
      <dgm:spPr/>
    </dgm:pt>
    <dgm:pt modelId="{C8A86256-8C64-449B-A9E9-D726998CCA1A}" type="pres">
      <dgm:prSet presAssocID="{911E5E70-55B9-4295-ABC8-1CA729844F6D}" presName="rootComposite" presStyleCnt="0"/>
      <dgm:spPr/>
    </dgm:pt>
    <dgm:pt modelId="{69466ACE-5B2E-418A-B7E9-507DFD853B0F}" type="pres">
      <dgm:prSet presAssocID="{911E5E70-55B9-4295-ABC8-1CA729844F6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FC53B-3C93-43A5-BEB2-49AB8533870A}" type="pres">
      <dgm:prSet presAssocID="{911E5E70-55B9-4295-ABC8-1CA729844F6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D73DE2-0D49-4A40-A794-E7EE87EE5805}" type="pres">
      <dgm:prSet presAssocID="{911E5E70-55B9-4295-ABC8-1CA729844F6D}" presName="hierChild4" presStyleCnt="0"/>
      <dgm:spPr/>
    </dgm:pt>
    <dgm:pt modelId="{D16D349D-9BBF-4A28-83ED-D49A835858A4}" type="pres">
      <dgm:prSet presAssocID="{911E5E70-55B9-4295-ABC8-1CA729844F6D}" presName="hierChild5" presStyleCnt="0"/>
      <dgm:spPr/>
    </dgm:pt>
    <dgm:pt modelId="{ADBC85EA-36DC-435F-8B84-32B88844A7BD}" type="pres">
      <dgm:prSet presAssocID="{5315A082-F798-4EA6-ABFD-9746D1EE45D0}" presName="hierChild5" presStyleCnt="0"/>
      <dgm:spPr/>
    </dgm:pt>
    <dgm:pt modelId="{36B56A24-2518-4C0D-9A88-E666CC71885B}" type="pres">
      <dgm:prSet presAssocID="{B36A960F-42BB-4AC2-8C61-6540F13F920B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D85722B-91B9-4EDB-BE6D-3FCB351A26FC}" type="pres">
      <dgm:prSet presAssocID="{AF4A261B-D359-4866-A519-3FB8EE1ACE61}" presName="hierRoot2" presStyleCnt="0">
        <dgm:presLayoutVars>
          <dgm:hierBranch val="init"/>
        </dgm:presLayoutVars>
      </dgm:prSet>
      <dgm:spPr/>
    </dgm:pt>
    <dgm:pt modelId="{D7D56526-A70D-4C7A-9143-B27F4A887638}" type="pres">
      <dgm:prSet presAssocID="{AF4A261B-D359-4866-A519-3FB8EE1ACE61}" presName="rootComposite" presStyleCnt="0"/>
      <dgm:spPr/>
    </dgm:pt>
    <dgm:pt modelId="{297E2E7B-918A-4C27-8376-96EEFD43F415}" type="pres">
      <dgm:prSet presAssocID="{AF4A261B-D359-4866-A519-3FB8EE1ACE6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1B86A3-2DD2-442F-856E-9C95F06100D5}" type="pres">
      <dgm:prSet presAssocID="{AF4A261B-D359-4866-A519-3FB8EE1ACE61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49F87DA-9B82-40A6-87F1-BE9B3A19066C}" type="pres">
      <dgm:prSet presAssocID="{AF4A261B-D359-4866-A519-3FB8EE1ACE61}" presName="hierChild4" presStyleCnt="0"/>
      <dgm:spPr/>
    </dgm:pt>
    <dgm:pt modelId="{AC1CE661-ACC6-4D80-ABE1-E3E1C9BC4AA2}" type="pres">
      <dgm:prSet presAssocID="{0DFE5C71-0B38-4072-86EB-21443EF41F46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06172A3-BEA3-493E-8B64-91C36A5EC023}" type="pres">
      <dgm:prSet presAssocID="{582A736F-0299-48B5-A3FA-1B5E34E1FEB2}" presName="hierRoot2" presStyleCnt="0">
        <dgm:presLayoutVars>
          <dgm:hierBranch val="init"/>
        </dgm:presLayoutVars>
      </dgm:prSet>
      <dgm:spPr/>
    </dgm:pt>
    <dgm:pt modelId="{F6124654-1997-4E25-A0BA-6A711BC714C5}" type="pres">
      <dgm:prSet presAssocID="{582A736F-0299-48B5-A3FA-1B5E34E1FEB2}" presName="rootComposite" presStyleCnt="0"/>
      <dgm:spPr/>
    </dgm:pt>
    <dgm:pt modelId="{75C2DE13-3415-4FB1-9A6C-8EF72A752FF2}" type="pres">
      <dgm:prSet presAssocID="{582A736F-0299-48B5-A3FA-1B5E34E1FEB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6B5017-369B-49AF-8C3F-2B56EB882235}" type="pres">
      <dgm:prSet presAssocID="{582A736F-0299-48B5-A3FA-1B5E34E1FEB2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49497D1-77D8-48F8-BE00-0470B3EDE3D5}" type="pres">
      <dgm:prSet presAssocID="{582A736F-0299-48B5-A3FA-1B5E34E1FEB2}" presName="hierChild4" presStyleCnt="0"/>
      <dgm:spPr/>
    </dgm:pt>
    <dgm:pt modelId="{69CAC630-B41E-4980-ADEB-FDF3EACDF62E}" type="pres">
      <dgm:prSet presAssocID="{582A736F-0299-48B5-A3FA-1B5E34E1FEB2}" presName="hierChild5" presStyleCnt="0"/>
      <dgm:spPr/>
    </dgm:pt>
    <dgm:pt modelId="{B8AF3FEE-A31E-47CC-BD57-66F0CA15B4EF}" type="pres">
      <dgm:prSet presAssocID="{AF4A261B-D359-4866-A519-3FB8EE1ACE61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</dgm:ptLst>
  <dgm:cxnLst>
    <dgm:cxn modelId="{7C661160-AE27-4E28-BA92-20BA9F4FB359}" type="presOf" srcId="{B36A960F-42BB-4AC2-8C61-6540F13F920B}" destId="{36B56A24-2518-4C0D-9A88-E666CC71885B}" srcOrd="0" destOrd="0" presId="urn:microsoft.com/office/officeart/2005/8/layout/orgChart1"/>
    <dgm:cxn modelId="{5C1B26AA-8F52-43C0-8124-B038948D72FE}" type="presOf" srcId="{53F715F0-45E9-48E0-99E2-45C62489D119}" destId="{5BAA4409-CAFC-44B7-A861-4E244F4B76E6}" srcOrd="1" destOrd="0" presId="urn:microsoft.com/office/officeart/2005/8/layout/orgChart1"/>
    <dgm:cxn modelId="{DBBC3C8E-75B5-4871-BDD1-3DFBBF54C31A}" type="presOf" srcId="{911E5E70-55B9-4295-ABC8-1CA729844F6D}" destId="{BCEFC53B-3C93-43A5-BEB2-49AB8533870A}" srcOrd="1" destOrd="0" presId="urn:microsoft.com/office/officeart/2005/8/layout/orgChart1"/>
    <dgm:cxn modelId="{DD29C445-5489-4BEF-9991-70C33EF4B6ED}" type="presOf" srcId="{AF4A261B-D359-4866-A519-3FB8EE1ACE61}" destId="{297E2E7B-918A-4C27-8376-96EEFD43F415}" srcOrd="0" destOrd="0" presId="urn:microsoft.com/office/officeart/2005/8/layout/orgChart1"/>
    <dgm:cxn modelId="{331BEA65-4D26-472D-943F-CC35BDBC3A3B}" type="presOf" srcId="{582A736F-0299-48B5-A3FA-1B5E34E1FEB2}" destId="{75C2DE13-3415-4FB1-9A6C-8EF72A752FF2}" srcOrd="0" destOrd="0" presId="urn:microsoft.com/office/officeart/2005/8/layout/orgChart1"/>
    <dgm:cxn modelId="{A52C467E-BD50-4D77-B395-B2BB439FC724}" type="presOf" srcId="{FAAE4204-704A-4F78-8B67-3CAF91527CB0}" destId="{E95DE8D9-235A-46B8-9DCC-130EE0B00D42}" srcOrd="1" destOrd="0" presId="urn:microsoft.com/office/officeart/2005/8/layout/orgChart1"/>
    <dgm:cxn modelId="{07F26EDC-B900-4A60-B2D5-A8A69ED6A632}" type="presOf" srcId="{055213EF-21AA-4CF9-8AC3-37357E5F7CAF}" destId="{D85662A8-427D-4FB9-9AD0-70CF0E970289}" srcOrd="0" destOrd="0" presId="urn:microsoft.com/office/officeart/2005/8/layout/orgChart1"/>
    <dgm:cxn modelId="{EC34804E-13AD-4603-A6DB-2105293AADBE}" type="presOf" srcId="{582A736F-0299-48B5-A3FA-1B5E34E1FEB2}" destId="{4A6B5017-369B-49AF-8C3F-2B56EB882235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1D66CE53-EBCD-4805-96D0-1869A5E55A71}" srcId="{AF4A261B-D359-4866-A519-3FB8EE1ACE61}" destId="{582A736F-0299-48B5-A3FA-1B5E34E1FEB2}" srcOrd="0" destOrd="0" parTransId="{0DFE5C71-0B38-4072-86EB-21443EF41F46}" sibTransId="{C87F1AB9-7E80-4A7B-B443-7682E3D507E0}"/>
    <dgm:cxn modelId="{3AA59433-190E-41BA-88BD-B93659B84E0F}" srcId="{77F93436-C1ED-40D7-99BE-6A6FCC447A74}" destId="{FAAE4204-704A-4F78-8B67-3CAF91527CB0}" srcOrd="1" destOrd="0" parTransId="{7706E871-781C-4FDC-90FE-7D8EE57C4635}" sibTransId="{843E9328-DCEA-48BB-95E7-D545DFD35634}"/>
    <dgm:cxn modelId="{86E0EA89-92F1-496D-93D1-B8CD914C87E8}" type="presOf" srcId="{0DFE5C71-0B38-4072-86EB-21443EF41F46}" destId="{AC1CE661-ACC6-4D80-ABE1-E3E1C9BC4AA2}" srcOrd="0" destOrd="0" presId="urn:microsoft.com/office/officeart/2005/8/layout/orgChart1"/>
    <dgm:cxn modelId="{54A980F9-D30D-4D23-AEAE-E36EBDF4F608}" srcId="{77F93436-C1ED-40D7-99BE-6A6FCC447A74}" destId="{53F715F0-45E9-48E0-99E2-45C62489D119}" srcOrd="0" destOrd="0" parTransId="{DA2F3EAE-C9A0-4E2D-B3A4-0D2EA25AD476}" sibTransId="{FD571EE6-E8C3-40D3-9A54-096F27410487}"/>
    <dgm:cxn modelId="{C3F94E6D-C8B7-497E-BEEA-DB43F27CD5ED}" type="presOf" srcId="{77F93436-C1ED-40D7-99BE-6A6FCC447A74}" destId="{6B0B466E-1B17-4758-92C8-02BFBB33148B}" srcOrd="0" destOrd="0" presId="urn:microsoft.com/office/officeart/2005/8/layout/orgChart1"/>
    <dgm:cxn modelId="{0513846D-D9A1-42EA-BA00-0FDCFF2531AC}" type="presOf" srcId="{FAAE4204-704A-4F78-8B67-3CAF91527CB0}" destId="{01673DC9-50FF-49A1-971F-F771AF9A9111}" srcOrd="0" destOrd="0" presId="urn:microsoft.com/office/officeart/2005/8/layout/orgChart1"/>
    <dgm:cxn modelId="{2F56D1FE-9559-4191-A33F-018C7B0E69FA}" type="presOf" srcId="{5249BA17-F0C3-4B7C-85B0-63834C2EAA46}" destId="{226D7D85-35AE-440D-B17B-1F465A6AB602}" srcOrd="0" destOrd="0" presId="urn:microsoft.com/office/officeart/2005/8/layout/orgChart1"/>
    <dgm:cxn modelId="{E2CF623C-8CC4-4788-94F2-26F06A88DF93}" type="presOf" srcId="{911E5E70-55B9-4295-ABC8-1CA729844F6D}" destId="{69466ACE-5B2E-418A-B7E9-507DFD853B0F}" srcOrd="0" destOrd="0" presId="urn:microsoft.com/office/officeart/2005/8/layout/orgChart1"/>
    <dgm:cxn modelId="{181FB92D-FEDB-4C06-AFA4-AB8BF4B53233}" type="presOf" srcId="{5315A082-F798-4EA6-ABFD-9746D1EE45D0}" destId="{9C6FB94D-208F-4808-90C3-C850FB5502F2}" srcOrd="0" destOrd="0" presId="urn:microsoft.com/office/officeart/2005/8/layout/orgChart1"/>
    <dgm:cxn modelId="{51988A87-1F02-4DA3-B4EF-B105A5860C9B}" srcId="{5249BA17-F0C3-4B7C-85B0-63834C2EAA46}" destId="{77F93436-C1ED-40D7-99BE-6A6FCC447A74}" srcOrd="0" destOrd="0" parTransId="{027D23A0-2CCA-4AA2-9BE9-82811ECA751B}" sibTransId="{C75A7247-FA29-4151-961B-C6B63065CD60}"/>
    <dgm:cxn modelId="{D61F85C3-1E29-4175-9457-BA64316662E7}" srcId="{5315A082-F798-4EA6-ABFD-9746D1EE45D0}" destId="{911E5E70-55B9-4295-ABC8-1CA729844F6D}" srcOrd="0" destOrd="0" parTransId="{055213EF-21AA-4CF9-8AC3-37357E5F7CAF}" sibTransId="{4291EA1B-1352-4E31-B2BC-515CA98F8FB6}"/>
    <dgm:cxn modelId="{69F2ABE0-F2A1-4448-B8B4-CB3568CF7D4A}" type="presOf" srcId="{77F93436-C1ED-40D7-99BE-6A6FCC447A74}" destId="{1732E64C-9799-403C-B8BC-F033C2415690}" srcOrd="1" destOrd="0" presId="urn:microsoft.com/office/officeart/2005/8/layout/orgChart1"/>
    <dgm:cxn modelId="{2251BF23-26C6-454E-965B-C8E0BABE23B1}" type="presOf" srcId="{AF4A261B-D359-4866-A519-3FB8EE1ACE61}" destId="{C01B86A3-2DD2-442F-856E-9C95F06100D5}" srcOrd="1" destOrd="0" presId="urn:microsoft.com/office/officeart/2005/8/layout/orgChart1"/>
    <dgm:cxn modelId="{21413FBF-84BE-4F91-AA5A-518D07E55FA9}" type="presOf" srcId="{027D23A0-2CCA-4AA2-9BE9-82811ECA751B}" destId="{FED82215-FFCA-4CD7-BA36-11435887302A}" srcOrd="0" destOrd="0" presId="urn:microsoft.com/office/officeart/2005/8/layout/orgChart1"/>
    <dgm:cxn modelId="{396B5BDD-32A8-4C94-8F48-584AA76D3AB5}" type="presOf" srcId="{53F715F0-45E9-48E0-99E2-45C62489D119}" destId="{C7DA5FD6-95EB-47FD-A92D-145B2C5B4D04}" srcOrd="0" destOrd="0" presId="urn:microsoft.com/office/officeart/2005/8/layout/orgChart1"/>
    <dgm:cxn modelId="{AC65A89E-618D-4B07-805F-854274E2A53C}" type="presOf" srcId="{5249BA17-F0C3-4B7C-85B0-63834C2EAA46}" destId="{38123920-2415-47EA-8ACD-BEEECB179364}" srcOrd="1" destOrd="0" presId="urn:microsoft.com/office/officeart/2005/8/layout/orgChart1"/>
    <dgm:cxn modelId="{B36C9716-0492-4104-AC65-5D904BF2B31A}" srcId="{5249BA17-F0C3-4B7C-85B0-63834C2EAA46}" destId="{AF4A261B-D359-4866-A519-3FB8EE1ACE61}" srcOrd="2" destOrd="0" parTransId="{B36A960F-42BB-4AC2-8C61-6540F13F920B}" sibTransId="{79A864D7-872A-4283-B871-4D6120F8631C}"/>
    <dgm:cxn modelId="{CB54B492-FA52-4CF4-88A5-C5F6D49685C9}" srcId="{5249BA17-F0C3-4B7C-85B0-63834C2EAA46}" destId="{5315A082-F798-4EA6-ABFD-9746D1EE45D0}" srcOrd="1" destOrd="0" parTransId="{E50BCC66-D911-46ED-B245-06A9972BF822}" sibTransId="{9F88C862-8AA1-44DA-A925-7BADECDC89A2}"/>
    <dgm:cxn modelId="{297E04CA-20F0-4DA8-B959-0B6312D11BF9}" type="presOf" srcId="{89034512-7395-4EFB-91A1-4B8BD40C79EA}" destId="{6C805BAF-DC8A-413B-B6C4-492FD5265D9E}" srcOrd="0" destOrd="0" presId="urn:microsoft.com/office/officeart/2005/8/layout/orgChart1"/>
    <dgm:cxn modelId="{3CDBB265-DE44-49EB-8AA5-179215AF8329}" type="presOf" srcId="{7706E871-781C-4FDC-90FE-7D8EE57C4635}" destId="{32D871E7-3CA2-4A3E-8CF7-6C12CD8C7528}" srcOrd="0" destOrd="0" presId="urn:microsoft.com/office/officeart/2005/8/layout/orgChart1"/>
    <dgm:cxn modelId="{0C6C7027-541D-4BA8-8315-2EDC680F5E75}" type="presOf" srcId="{5315A082-F798-4EA6-ABFD-9746D1EE45D0}" destId="{74B086D5-53FB-4C05-BEC5-0B1DF9453807}" srcOrd="1" destOrd="0" presId="urn:microsoft.com/office/officeart/2005/8/layout/orgChart1"/>
    <dgm:cxn modelId="{D3DA0756-9CCB-4643-8E9E-6B209B50FBD8}" type="presOf" srcId="{E50BCC66-D911-46ED-B245-06A9972BF822}" destId="{EE55042F-416D-4D25-8BB4-9D033EA237D5}" srcOrd="0" destOrd="0" presId="urn:microsoft.com/office/officeart/2005/8/layout/orgChart1"/>
    <dgm:cxn modelId="{32AF09E0-A8F1-41AB-BC13-E51122A4CEA8}" type="presOf" srcId="{DA2F3EAE-C9A0-4E2D-B3A4-0D2EA25AD476}" destId="{FA029B46-9E3B-45FE-9733-1C40B5977472}" srcOrd="0" destOrd="0" presId="urn:microsoft.com/office/officeart/2005/8/layout/orgChart1"/>
    <dgm:cxn modelId="{A73F9B83-1D90-4F8F-BD25-958FE0F453CF}" type="presParOf" srcId="{6C805BAF-DC8A-413B-B6C4-492FD5265D9E}" destId="{5331EA47-E43A-4860-85DF-9101C4FFA968}" srcOrd="0" destOrd="0" presId="urn:microsoft.com/office/officeart/2005/8/layout/orgChart1"/>
    <dgm:cxn modelId="{0DA64F7B-F6A0-4291-843E-FC0D287B843D}" type="presParOf" srcId="{5331EA47-E43A-4860-85DF-9101C4FFA968}" destId="{6E1BA684-0EF6-48C9-A534-AA87A34768D5}" srcOrd="0" destOrd="0" presId="urn:microsoft.com/office/officeart/2005/8/layout/orgChart1"/>
    <dgm:cxn modelId="{6D116676-5C7B-41CD-AFC4-5DD4B898F8B6}" type="presParOf" srcId="{6E1BA684-0EF6-48C9-A534-AA87A34768D5}" destId="{226D7D85-35AE-440D-B17B-1F465A6AB602}" srcOrd="0" destOrd="0" presId="urn:microsoft.com/office/officeart/2005/8/layout/orgChart1"/>
    <dgm:cxn modelId="{D8945D8F-D4EC-4E61-9299-B3243AD3B15B}" type="presParOf" srcId="{6E1BA684-0EF6-48C9-A534-AA87A34768D5}" destId="{38123920-2415-47EA-8ACD-BEEECB179364}" srcOrd="1" destOrd="0" presId="urn:microsoft.com/office/officeart/2005/8/layout/orgChart1"/>
    <dgm:cxn modelId="{00BA3FDA-4738-44CD-BD9E-6B6B3A632E66}" type="presParOf" srcId="{5331EA47-E43A-4860-85DF-9101C4FFA968}" destId="{87EB3ABC-0A17-4F67-91F3-04EC0AEE3970}" srcOrd="1" destOrd="0" presId="urn:microsoft.com/office/officeart/2005/8/layout/orgChart1"/>
    <dgm:cxn modelId="{5E71D346-C5F1-479F-AF2E-F06FB9B61A1A}" type="presParOf" srcId="{87EB3ABC-0A17-4F67-91F3-04EC0AEE3970}" destId="{FED82215-FFCA-4CD7-BA36-11435887302A}" srcOrd="0" destOrd="0" presId="urn:microsoft.com/office/officeart/2005/8/layout/orgChart1"/>
    <dgm:cxn modelId="{B313A1B1-FF94-4A92-BEC7-EF9E3DE3558B}" type="presParOf" srcId="{87EB3ABC-0A17-4F67-91F3-04EC0AEE3970}" destId="{77F7083E-7447-45A0-8A68-3358487BBB96}" srcOrd="1" destOrd="0" presId="urn:microsoft.com/office/officeart/2005/8/layout/orgChart1"/>
    <dgm:cxn modelId="{0533F66C-EE97-4E08-B2AC-16D1B73AB8F9}" type="presParOf" srcId="{77F7083E-7447-45A0-8A68-3358487BBB96}" destId="{E22D2586-FB3D-4504-A8C4-5410700EAF15}" srcOrd="0" destOrd="0" presId="urn:microsoft.com/office/officeart/2005/8/layout/orgChart1"/>
    <dgm:cxn modelId="{8AAA98DA-77CC-4EB4-BC40-48A4E0378ACE}" type="presParOf" srcId="{E22D2586-FB3D-4504-A8C4-5410700EAF15}" destId="{6B0B466E-1B17-4758-92C8-02BFBB33148B}" srcOrd="0" destOrd="0" presId="urn:microsoft.com/office/officeart/2005/8/layout/orgChart1"/>
    <dgm:cxn modelId="{ABDE560E-ADA2-4C1A-B3D7-504E0869D257}" type="presParOf" srcId="{E22D2586-FB3D-4504-A8C4-5410700EAF15}" destId="{1732E64C-9799-403C-B8BC-F033C2415690}" srcOrd="1" destOrd="0" presId="urn:microsoft.com/office/officeart/2005/8/layout/orgChart1"/>
    <dgm:cxn modelId="{AADC054C-E9FB-453C-B2CB-4983281E0CFE}" type="presParOf" srcId="{77F7083E-7447-45A0-8A68-3358487BBB96}" destId="{AC5B8C63-CAFB-4D19-B991-88FB1279012A}" srcOrd="1" destOrd="0" presId="urn:microsoft.com/office/officeart/2005/8/layout/orgChart1"/>
    <dgm:cxn modelId="{F5451034-43BE-46E5-92D3-5684D1AD34A5}" type="presParOf" srcId="{AC5B8C63-CAFB-4D19-B991-88FB1279012A}" destId="{FA029B46-9E3B-45FE-9733-1C40B5977472}" srcOrd="0" destOrd="0" presId="urn:microsoft.com/office/officeart/2005/8/layout/orgChart1"/>
    <dgm:cxn modelId="{C9EB77D9-965F-41F1-BB04-C7AE7A1BED09}" type="presParOf" srcId="{AC5B8C63-CAFB-4D19-B991-88FB1279012A}" destId="{B77FB1BD-DCD5-4B9B-8AD6-15F8D4D0469C}" srcOrd="1" destOrd="0" presId="urn:microsoft.com/office/officeart/2005/8/layout/orgChart1"/>
    <dgm:cxn modelId="{A7DD8C23-A265-41EA-B3B9-1CF194C3B3C7}" type="presParOf" srcId="{B77FB1BD-DCD5-4B9B-8AD6-15F8D4D0469C}" destId="{98AFE2F8-6516-496F-9380-408B5D315A0E}" srcOrd="0" destOrd="0" presId="urn:microsoft.com/office/officeart/2005/8/layout/orgChart1"/>
    <dgm:cxn modelId="{C23EDF1B-F944-4710-9D27-3E9D01875DB5}" type="presParOf" srcId="{98AFE2F8-6516-496F-9380-408B5D315A0E}" destId="{C7DA5FD6-95EB-47FD-A92D-145B2C5B4D04}" srcOrd="0" destOrd="0" presId="urn:microsoft.com/office/officeart/2005/8/layout/orgChart1"/>
    <dgm:cxn modelId="{38EF7878-35F9-434E-9AC9-DEE5444C6145}" type="presParOf" srcId="{98AFE2F8-6516-496F-9380-408B5D315A0E}" destId="{5BAA4409-CAFC-44B7-A861-4E244F4B76E6}" srcOrd="1" destOrd="0" presId="urn:microsoft.com/office/officeart/2005/8/layout/orgChart1"/>
    <dgm:cxn modelId="{E7366ACE-DC0F-4DF5-8BA8-5DF5967965A6}" type="presParOf" srcId="{B77FB1BD-DCD5-4B9B-8AD6-15F8D4D0469C}" destId="{EDDC0C41-DBB5-45DC-BE0E-D9E4B6DB50E6}" srcOrd="1" destOrd="0" presId="urn:microsoft.com/office/officeart/2005/8/layout/orgChart1"/>
    <dgm:cxn modelId="{86DD0203-F1F9-482A-8612-D45165CFE34F}" type="presParOf" srcId="{B77FB1BD-DCD5-4B9B-8AD6-15F8D4D0469C}" destId="{D7451DB0-9022-44E4-AD82-E94535A2BE70}" srcOrd="2" destOrd="0" presId="urn:microsoft.com/office/officeart/2005/8/layout/orgChart1"/>
    <dgm:cxn modelId="{5F6E0EBD-3BB2-4C32-B6C0-AB4221EDBEB0}" type="presParOf" srcId="{AC5B8C63-CAFB-4D19-B991-88FB1279012A}" destId="{32D871E7-3CA2-4A3E-8CF7-6C12CD8C7528}" srcOrd="2" destOrd="0" presId="urn:microsoft.com/office/officeart/2005/8/layout/orgChart1"/>
    <dgm:cxn modelId="{C5B50DC5-4A98-4F3E-8E52-0C7509C70AED}" type="presParOf" srcId="{AC5B8C63-CAFB-4D19-B991-88FB1279012A}" destId="{AE580870-41E9-4ACB-97C5-A741F5922665}" srcOrd="3" destOrd="0" presId="urn:microsoft.com/office/officeart/2005/8/layout/orgChart1"/>
    <dgm:cxn modelId="{85F36636-9E03-4C28-B689-7D79EA27C873}" type="presParOf" srcId="{AE580870-41E9-4ACB-97C5-A741F5922665}" destId="{2435A212-7477-468F-A5D4-BCCF7DBD5EFB}" srcOrd="0" destOrd="0" presId="urn:microsoft.com/office/officeart/2005/8/layout/orgChart1"/>
    <dgm:cxn modelId="{DB047E68-E322-4BB8-94E0-43E62330E9F7}" type="presParOf" srcId="{2435A212-7477-468F-A5D4-BCCF7DBD5EFB}" destId="{01673DC9-50FF-49A1-971F-F771AF9A9111}" srcOrd="0" destOrd="0" presId="urn:microsoft.com/office/officeart/2005/8/layout/orgChart1"/>
    <dgm:cxn modelId="{3787D627-E89F-4D59-8955-6963B3630D16}" type="presParOf" srcId="{2435A212-7477-468F-A5D4-BCCF7DBD5EFB}" destId="{E95DE8D9-235A-46B8-9DCC-130EE0B00D42}" srcOrd="1" destOrd="0" presId="urn:microsoft.com/office/officeart/2005/8/layout/orgChart1"/>
    <dgm:cxn modelId="{8F2E25B2-9E30-4277-8FE2-D2521E4CE843}" type="presParOf" srcId="{AE580870-41E9-4ACB-97C5-A741F5922665}" destId="{3B641C8E-C3FA-47FB-AC45-202552D43B0F}" srcOrd="1" destOrd="0" presId="urn:microsoft.com/office/officeart/2005/8/layout/orgChart1"/>
    <dgm:cxn modelId="{F5D2A670-C806-44FC-B688-A24728EC3B95}" type="presParOf" srcId="{AE580870-41E9-4ACB-97C5-A741F5922665}" destId="{75ACDA43-0855-4D5E-8307-06E6FB2EF033}" srcOrd="2" destOrd="0" presId="urn:microsoft.com/office/officeart/2005/8/layout/orgChart1"/>
    <dgm:cxn modelId="{AEF3E2E3-C983-4824-A04D-37233E54E8BC}" type="presParOf" srcId="{77F7083E-7447-45A0-8A68-3358487BBB96}" destId="{F72EFB2E-CA4E-4605-B801-6FE4F15089D1}" srcOrd="2" destOrd="0" presId="urn:microsoft.com/office/officeart/2005/8/layout/orgChart1"/>
    <dgm:cxn modelId="{597C3C7E-2BBB-4A83-98FC-003D3AF99B57}" type="presParOf" srcId="{87EB3ABC-0A17-4F67-91F3-04EC0AEE3970}" destId="{EE55042F-416D-4D25-8BB4-9D033EA237D5}" srcOrd="2" destOrd="0" presId="urn:microsoft.com/office/officeart/2005/8/layout/orgChart1"/>
    <dgm:cxn modelId="{9F01939B-7102-4690-9A7F-98A7DA568DC7}" type="presParOf" srcId="{87EB3ABC-0A17-4F67-91F3-04EC0AEE3970}" destId="{D00F8A4D-E9E6-4062-8859-6EAFA9D7187B}" srcOrd="3" destOrd="0" presId="urn:microsoft.com/office/officeart/2005/8/layout/orgChart1"/>
    <dgm:cxn modelId="{EB7CF637-2AB6-4E0F-A49A-5583FEFCA9BE}" type="presParOf" srcId="{D00F8A4D-E9E6-4062-8859-6EAFA9D7187B}" destId="{BACB5D68-DDF3-4D5B-ADAE-B29DEABA738D}" srcOrd="0" destOrd="0" presId="urn:microsoft.com/office/officeart/2005/8/layout/orgChart1"/>
    <dgm:cxn modelId="{AEB564A4-BA89-4D7C-8096-FA30EB362508}" type="presParOf" srcId="{BACB5D68-DDF3-4D5B-ADAE-B29DEABA738D}" destId="{9C6FB94D-208F-4808-90C3-C850FB5502F2}" srcOrd="0" destOrd="0" presId="urn:microsoft.com/office/officeart/2005/8/layout/orgChart1"/>
    <dgm:cxn modelId="{8E00AAC2-D918-4AA6-9944-2813FD9BBDF2}" type="presParOf" srcId="{BACB5D68-DDF3-4D5B-ADAE-B29DEABA738D}" destId="{74B086D5-53FB-4C05-BEC5-0B1DF9453807}" srcOrd="1" destOrd="0" presId="urn:microsoft.com/office/officeart/2005/8/layout/orgChart1"/>
    <dgm:cxn modelId="{2038BB91-8303-425C-A904-C84FD580A0C4}" type="presParOf" srcId="{D00F8A4D-E9E6-4062-8859-6EAFA9D7187B}" destId="{C5246FB0-A45D-4BE7-8478-150D46242F32}" srcOrd="1" destOrd="0" presId="urn:microsoft.com/office/officeart/2005/8/layout/orgChart1"/>
    <dgm:cxn modelId="{34D8869A-0AC1-46ED-821C-91076E8E426D}" type="presParOf" srcId="{C5246FB0-A45D-4BE7-8478-150D46242F32}" destId="{D85662A8-427D-4FB9-9AD0-70CF0E970289}" srcOrd="0" destOrd="0" presId="urn:microsoft.com/office/officeart/2005/8/layout/orgChart1"/>
    <dgm:cxn modelId="{F1042FB6-A171-4B10-A739-E4F15EF15C07}" type="presParOf" srcId="{C5246FB0-A45D-4BE7-8478-150D46242F32}" destId="{82033B1E-6C16-4556-BEAA-4F75FF2DC5B9}" srcOrd="1" destOrd="0" presId="urn:microsoft.com/office/officeart/2005/8/layout/orgChart1"/>
    <dgm:cxn modelId="{0B359662-39EB-4A4E-A044-B951F75D6535}" type="presParOf" srcId="{82033B1E-6C16-4556-BEAA-4F75FF2DC5B9}" destId="{C8A86256-8C64-449B-A9E9-D726998CCA1A}" srcOrd="0" destOrd="0" presId="urn:microsoft.com/office/officeart/2005/8/layout/orgChart1"/>
    <dgm:cxn modelId="{2B5B42DA-75B5-4DC2-85A7-3744875F601E}" type="presParOf" srcId="{C8A86256-8C64-449B-A9E9-D726998CCA1A}" destId="{69466ACE-5B2E-418A-B7E9-507DFD853B0F}" srcOrd="0" destOrd="0" presId="urn:microsoft.com/office/officeart/2005/8/layout/orgChart1"/>
    <dgm:cxn modelId="{3C51AA1D-7381-485C-98A5-9CB73FD6ED13}" type="presParOf" srcId="{C8A86256-8C64-449B-A9E9-D726998CCA1A}" destId="{BCEFC53B-3C93-43A5-BEB2-49AB8533870A}" srcOrd="1" destOrd="0" presId="urn:microsoft.com/office/officeart/2005/8/layout/orgChart1"/>
    <dgm:cxn modelId="{B921768F-1AF5-4737-A469-57350764B541}" type="presParOf" srcId="{82033B1E-6C16-4556-BEAA-4F75FF2DC5B9}" destId="{4AD73DE2-0D49-4A40-A794-E7EE87EE5805}" srcOrd="1" destOrd="0" presId="urn:microsoft.com/office/officeart/2005/8/layout/orgChart1"/>
    <dgm:cxn modelId="{D2D36BFC-B3B7-4E52-B006-BC1E5BEB21F9}" type="presParOf" srcId="{82033B1E-6C16-4556-BEAA-4F75FF2DC5B9}" destId="{D16D349D-9BBF-4A28-83ED-D49A835858A4}" srcOrd="2" destOrd="0" presId="urn:microsoft.com/office/officeart/2005/8/layout/orgChart1"/>
    <dgm:cxn modelId="{56EB91F4-11ED-4093-A5F5-5AD9FDF30CA1}" type="presParOf" srcId="{D00F8A4D-E9E6-4062-8859-6EAFA9D7187B}" destId="{ADBC85EA-36DC-435F-8B84-32B88844A7BD}" srcOrd="2" destOrd="0" presId="urn:microsoft.com/office/officeart/2005/8/layout/orgChart1"/>
    <dgm:cxn modelId="{179986F3-38A4-4117-9F89-10EB4CC1BC32}" type="presParOf" srcId="{87EB3ABC-0A17-4F67-91F3-04EC0AEE3970}" destId="{36B56A24-2518-4C0D-9A88-E666CC71885B}" srcOrd="4" destOrd="0" presId="urn:microsoft.com/office/officeart/2005/8/layout/orgChart1"/>
    <dgm:cxn modelId="{2E9A6BBD-A9F7-4DE0-94E8-5EEAA53C54B8}" type="presParOf" srcId="{87EB3ABC-0A17-4F67-91F3-04EC0AEE3970}" destId="{2D85722B-91B9-4EDB-BE6D-3FCB351A26FC}" srcOrd="5" destOrd="0" presId="urn:microsoft.com/office/officeart/2005/8/layout/orgChart1"/>
    <dgm:cxn modelId="{1E60BF4C-28FE-481E-B1D8-F4D8C5D46CEB}" type="presParOf" srcId="{2D85722B-91B9-4EDB-BE6D-3FCB351A26FC}" destId="{D7D56526-A70D-4C7A-9143-B27F4A887638}" srcOrd="0" destOrd="0" presId="urn:microsoft.com/office/officeart/2005/8/layout/orgChart1"/>
    <dgm:cxn modelId="{14B9B40B-4A30-4BAC-962C-7BF8F4EC9739}" type="presParOf" srcId="{D7D56526-A70D-4C7A-9143-B27F4A887638}" destId="{297E2E7B-918A-4C27-8376-96EEFD43F415}" srcOrd="0" destOrd="0" presId="urn:microsoft.com/office/officeart/2005/8/layout/orgChart1"/>
    <dgm:cxn modelId="{06EE41BC-5FFD-4665-AA4D-80521607E679}" type="presParOf" srcId="{D7D56526-A70D-4C7A-9143-B27F4A887638}" destId="{C01B86A3-2DD2-442F-856E-9C95F06100D5}" srcOrd="1" destOrd="0" presId="urn:microsoft.com/office/officeart/2005/8/layout/orgChart1"/>
    <dgm:cxn modelId="{60613A78-6899-4497-B766-C6FE1F608D59}" type="presParOf" srcId="{2D85722B-91B9-4EDB-BE6D-3FCB351A26FC}" destId="{C49F87DA-9B82-40A6-87F1-BE9B3A19066C}" srcOrd="1" destOrd="0" presId="urn:microsoft.com/office/officeart/2005/8/layout/orgChart1"/>
    <dgm:cxn modelId="{9BA52FFE-E2B4-4924-A142-3844C4BB1BAA}" type="presParOf" srcId="{C49F87DA-9B82-40A6-87F1-BE9B3A19066C}" destId="{AC1CE661-ACC6-4D80-ABE1-E3E1C9BC4AA2}" srcOrd="0" destOrd="0" presId="urn:microsoft.com/office/officeart/2005/8/layout/orgChart1"/>
    <dgm:cxn modelId="{D45686BE-EA1C-40BD-925F-B30DB356366F}" type="presParOf" srcId="{C49F87DA-9B82-40A6-87F1-BE9B3A19066C}" destId="{906172A3-BEA3-493E-8B64-91C36A5EC023}" srcOrd="1" destOrd="0" presId="urn:microsoft.com/office/officeart/2005/8/layout/orgChart1"/>
    <dgm:cxn modelId="{6219DF7D-F5F6-407C-8D0A-333020195747}" type="presParOf" srcId="{906172A3-BEA3-493E-8B64-91C36A5EC023}" destId="{F6124654-1997-4E25-A0BA-6A711BC714C5}" srcOrd="0" destOrd="0" presId="urn:microsoft.com/office/officeart/2005/8/layout/orgChart1"/>
    <dgm:cxn modelId="{21160555-6EC1-48A4-864C-042DA3161024}" type="presParOf" srcId="{F6124654-1997-4E25-A0BA-6A711BC714C5}" destId="{75C2DE13-3415-4FB1-9A6C-8EF72A752FF2}" srcOrd="0" destOrd="0" presId="urn:microsoft.com/office/officeart/2005/8/layout/orgChart1"/>
    <dgm:cxn modelId="{3BB6C81B-3F52-4083-B063-8A150C68AC9A}" type="presParOf" srcId="{F6124654-1997-4E25-A0BA-6A711BC714C5}" destId="{4A6B5017-369B-49AF-8C3F-2B56EB882235}" srcOrd="1" destOrd="0" presId="urn:microsoft.com/office/officeart/2005/8/layout/orgChart1"/>
    <dgm:cxn modelId="{63D293ED-6700-46C1-9739-7B5AD7652409}" type="presParOf" srcId="{906172A3-BEA3-493E-8B64-91C36A5EC023}" destId="{749497D1-77D8-48F8-BE00-0470B3EDE3D5}" srcOrd="1" destOrd="0" presId="urn:microsoft.com/office/officeart/2005/8/layout/orgChart1"/>
    <dgm:cxn modelId="{A2EFF29D-686B-4D2F-8ACC-33302927BEFC}" type="presParOf" srcId="{906172A3-BEA3-493E-8B64-91C36A5EC023}" destId="{69CAC630-B41E-4980-ADEB-FDF3EACDF62E}" srcOrd="2" destOrd="0" presId="urn:microsoft.com/office/officeart/2005/8/layout/orgChart1"/>
    <dgm:cxn modelId="{C67A6CBB-B66D-4D79-94E3-1FBE27E87C54}" type="presParOf" srcId="{2D85722B-91B9-4EDB-BE6D-3FCB351A26FC}" destId="{B8AF3FEE-A31E-47CC-BD57-66F0CA15B4EF}" srcOrd="2" destOrd="0" presId="urn:microsoft.com/office/officeart/2005/8/layout/orgChart1"/>
    <dgm:cxn modelId="{CEF68ED2-F723-4653-835A-E8C8129E20A3}" type="presParOf" srcId="{5331EA47-E43A-4860-85DF-9101C4FFA968}" destId="{31803880-CA8E-4512-801F-616448477224}" srcOrd="2" destOrd="0" presId="urn:microsoft.com/office/officeart/2005/8/layout/orgChart1"/>
  </dgm:cxnLst>
  <dgm:bg/>
  <dgm:whole>
    <a:ln>
      <a:noFill/>
    </a:ln>
  </dgm:whole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문제점</a:t>
          </a:r>
          <a:endParaRPr lang="ko-KR" altLang="en-US" strike="sngStrike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영상자료크기</a:t>
          </a:r>
          <a:endParaRPr lang="ko-KR" altLang="en-US" strike="sngStrike" dirty="0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5315A082-F798-4EA6-ABFD-9746D1EE45D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시간</a:t>
          </a:r>
          <a:endParaRPr lang="ko-KR" altLang="en-US" strike="sngStrike" dirty="0"/>
        </a:p>
      </dgm:t>
    </dgm:pt>
    <dgm:pt modelId="{E50BCC66-D911-46ED-B245-06A9972BF822}" type="parTrans" cxnId="{CB54B492-FA52-4CF4-88A5-C5F6D49685C9}">
      <dgm:prSet/>
      <dgm:spPr/>
      <dgm:t>
        <a:bodyPr/>
        <a:lstStyle/>
        <a:p>
          <a:pPr latinLnBrk="1"/>
          <a:endParaRPr lang="ko-KR" altLang="en-US"/>
        </a:p>
      </dgm:t>
    </dgm:pt>
    <dgm:pt modelId="{9F88C862-8AA1-44DA-A925-7BADECDC89A2}" type="sibTrans" cxnId="{CB54B492-FA52-4CF4-88A5-C5F6D49685C9}">
      <dgm:prSet/>
      <dgm:spPr/>
      <dgm:t>
        <a:bodyPr/>
        <a:lstStyle/>
        <a:p>
          <a:pPr latinLnBrk="1"/>
          <a:endParaRPr lang="ko-KR" altLang="en-US"/>
        </a:p>
      </dgm:t>
    </dgm:pt>
    <dgm:pt modelId="{AF4A261B-D359-4866-A519-3FB8EE1ACE61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구조</a:t>
          </a:r>
          <a:endParaRPr lang="ko-KR" altLang="en-US" strike="sngStrike" dirty="0"/>
        </a:p>
      </dgm:t>
    </dgm:pt>
    <dgm:pt modelId="{B36A960F-42BB-4AC2-8C61-6540F13F920B}" type="parTrans" cxnId="{B36C9716-0492-4104-AC65-5D904BF2B31A}">
      <dgm:prSet/>
      <dgm:spPr/>
      <dgm:t>
        <a:bodyPr/>
        <a:lstStyle/>
        <a:p>
          <a:pPr latinLnBrk="1"/>
          <a:endParaRPr lang="ko-KR" altLang="en-US"/>
        </a:p>
      </dgm:t>
    </dgm:pt>
    <dgm:pt modelId="{79A864D7-872A-4283-B871-4D6120F8631C}" type="sibTrans" cxnId="{B36C9716-0492-4104-AC65-5D904BF2B31A}">
      <dgm:prSet/>
      <dgm:spPr/>
      <dgm:t>
        <a:bodyPr/>
        <a:lstStyle/>
        <a:p>
          <a:pPr latinLnBrk="1"/>
          <a:endParaRPr lang="ko-KR" altLang="en-US"/>
        </a:p>
      </dgm:t>
    </dgm:pt>
    <dgm:pt modelId="{53F715F0-45E9-48E0-99E2-45C62489D119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err="1" smtClean="0"/>
            <a:t>물리적거리</a:t>
          </a:r>
          <a:endParaRPr lang="ko-KR" altLang="en-US" strike="sngStrike" dirty="0"/>
        </a:p>
      </dgm:t>
    </dgm:pt>
    <dgm:pt modelId="{DA2F3EAE-C9A0-4E2D-B3A4-0D2EA25AD476}" type="parTrans" cxnId="{54A980F9-D30D-4D23-AEAE-E36EBDF4F608}">
      <dgm:prSet/>
      <dgm:spPr/>
      <dgm:t>
        <a:bodyPr/>
        <a:lstStyle/>
        <a:p>
          <a:pPr latinLnBrk="1"/>
          <a:endParaRPr lang="ko-KR" altLang="en-US"/>
        </a:p>
      </dgm:t>
    </dgm:pt>
    <dgm:pt modelId="{FD571EE6-E8C3-40D3-9A54-096F27410487}" type="sibTrans" cxnId="{54A980F9-D30D-4D23-AEAE-E36EBDF4F608}">
      <dgm:prSet/>
      <dgm:spPr/>
      <dgm:t>
        <a:bodyPr/>
        <a:lstStyle/>
        <a:p>
          <a:pPr latinLnBrk="1"/>
          <a:endParaRPr lang="ko-KR" altLang="en-US"/>
        </a:p>
      </dgm:t>
    </dgm:pt>
    <dgm:pt modelId="{FAAE4204-704A-4F78-8B67-3CAF91527CB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저장 장치</a:t>
          </a:r>
          <a:endParaRPr lang="ko-KR" altLang="en-US" strike="sngStrike" dirty="0"/>
        </a:p>
      </dgm:t>
    </dgm:pt>
    <dgm:pt modelId="{7706E871-781C-4FDC-90FE-7D8EE57C4635}" type="parTrans" cxnId="{3AA59433-190E-41BA-88BD-B93659B84E0F}">
      <dgm:prSet/>
      <dgm:spPr/>
      <dgm:t>
        <a:bodyPr/>
        <a:lstStyle/>
        <a:p>
          <a:pPr latinLnBrk="1"/>
          <a:endParaRPr lang="ko-KR" altLang="en-US"/>
        </a:p>
      </dgm:t>
    </dgm:pt>
    <dgm:pt modelId="{843E9328-DCEA-48BB-95E7-D545DFD35634}" type="sibTrans" cxnId="{3AA59433-190E-41BA-88BD-B93659B84E0F}">
      <dgm:prSet/>
      <dgm:spPr/>
      <dgm:t>
        <a:bodyPr/>
        <a:lstStyle/>
        <a:p>
          <a:pPr latinLnBrk="1"/>
          <a:endParaRPr lang="ko-KR" altLang="en-US"/>
        </a:p>
      </dgm:t>
    </dgm:pt>
    <dgm:pt modelId="{582A736F-0299-48B5-A3FA-1B5E34E1FEB2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중앙화된</a:t>
          </a:r>
          <a:endParaRPr lang="en-US" altLang="ko-KR" strike="sngStrike" dirty="0" smtClean="0"/>
        </a:p>
        <a:p>
          <a:pPr latinLnBrk="1"/>
          <a:r>
            <a:rPr lang="ko-KR" altLang="en-US" strike="sngStrike" dirty="0" smtClean="0"/>
            <a:t>서버 취약점</a:t>
          </a:r>
          <a:endParaRPr lang="ko-KR" altLang="en-US" strike="sngStrike" dirty="0"/>
        </a:p>
      </dgm:t>
    </dgm:pt>
    <dgm:pt modelId="{0DFE5C71-0B38-4072-86EB-21443EF41F46}" type="parTrans" cxnId="{1D66CE53-EBCD-4805-96D0-1869A5E55A71}">
      <dgm:prSet/>
      <dgm:spPr/>
      <dgm:t>
        <a:bodyPr/>
        <a:lstStyle/>
        <a:p>
          <a:pPr latinLnBrk="1"/>
          <a:endParaRPr lang="ko-KR" altLang="en-US"/>
        </a:p>
      </dgm:t>
    </dgm:pt>
    <dgm:pt modelId="{C87F1AB9-7E80-4A7B-B443-7682E3D507E0}" type="sibTrans" cxnId="{1D66CE53-EBCD-4805-96D0-1869A5E55A71}">
      <dgm:prSet/>
      <dgm:spPr/>
      <dgm:t>
        <a:bodyPr/>
        <a:lstStyle/>
        <a:p>
          <a:pPr latinLnBrk="1"/>
          <a:endParaRPr lang="ko-KR" altLang="en-US"/>
        </a:p>
      </dgm:t>
    </dgm:pt>
    <dgm:pt modelId="{911E5E70-55B9-4295-ABC8-1CA729844F6D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strike="sngStrike" dirty="0" smtClean="0"/>
            <a:t>실시간 갱신</a:t>
          </a:r>
          <a:endParaRPr lang="ko-KR" altLang="en-US" strike="sngStrike" dirty="0"/>
        </a:p>
      </dgm:t>
    </dgm:pt>
    <dgm:pt modelId="{055213EF-21AA-4CF9-8AC3-37357E5F7CAF}" type="parTrans" cxnId="{D61F85C3-1E29-4175-9457-BA64316662E7}">
      <dgm:prSet/>
      <dgm:spPr/>
      <dgm:t>
        <a:bodyPr/>
        <a:lstStyle/>
        <a:p>
          <a:pPr latinLnBrk="1"/>
          <a:endParaRPr lang="ko-KR" altLang="en-US"/>
        </a:p>
      </dgm:t>
    </dgm:pt>
    <dgm:pt modelId="{4291EA1B-1352-4E31-B2BC-515CA98F8FB6}" type="sibTrans" cxnId="{D61F85C3-1E29-4175-9457-BA64316662E7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</dgm:pt>
    <dgm:pt modelId="{FA029B46-9E3B-45FE-9733-1C40B5977472}" type="pres">
      <dgm:prSet presAssocID="{DA2F3EAE-C9A0-4E2D-B3A4-0D2EA25AD47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77FB1BD-DCD5-4B9B-8AD6-15F8D4D0469C}" type="pres">
      <dgm:prSet presAssocID="{53F715F0-45E9-48E0-99E2-45C62489D119}" presName="hierRoot2" presStyleCnt="0">
        <dgm:presLayoutVars>
          <dgm:hierBranch val="init"/>
        </dgm:presLayoutVars>
      </dgm:prSet>
      <dgm:spPr/>
    </dgm:pt>
    <dgm:pt modelId="{98AFE2F8-6516-496F-9380-408B5D315A0E}" type="pres">
      <dgm:prSet presAssocID="{53F715F0-45E9-48E0-99E2-45C62489D119}" presName="rootComposite" presStyleCnt="0"/>
      <dgm:spPr/>
    </dgm:pt>
    <dgm:pt modelId="{C7DA5FD6-95EB-47FD-A92D-145B2C5B4D04}" type="pres">
      <dgm:prSet presAssocID="{53F715F0-45E9-48E0-99E2-45C62489D119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AA4409-CAFC-44B7-A861-4E244F4B76E6}" type="pres">
      <dgm:prSet presAssocID="{53F715F0-45E9-48E0-99E2-45C62489D119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DDC0C41-DBB5-45DC-BE0E-D9E4B6DB50E6}" type="pres">
      <dgm:prSet presAssocID="{53F715F0-45E9-48E0-99E2-45C62489D119}" presName="hierChild4" presStyleCnt="0"/>
      <dgm:spPr/>
    </dgm:pt>
    <dgm:pt modelId="{D7451DB0-9022-44E4-AD82-E94535A2BE70}" type="pres">
      <dgm:prSet presAssocID="{53F715F0-45E9-48E0-99E2-45C62489D119}" presName="hierChild5" presStyleCnt="0"/>
      <dgm:spPr/>
    </dgm:pt>
    <dgm:pt modelId="{32D871E7-3CA2-4A3E-8CF7-6C12CD8C7528}" type="pres">
      <dgm:prSet presAssocID="{7706E871-781C-4FDC-90FE-7D8EE57C4635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E580870-41E9-4ACB-97C5-A741F5922665}" type="pres">
      <dgm:prSet presAssocID="{FAAE4204-704A-4F78-8B67-3CAF91527CB0}" presName="hierRoot2" presStyleCnt="0">
        <dgm:presLayoutVars>
          <dgm:hierBranch val="init"/>
        </dgm:presLayoutVars>
      </dgm:prSet>
      <dgm:spPr/>
    </dgm:pt>
    <dgm:pt modelId="{2435A212-7477-468F-A5D4-BCCF7DBD5EFB}" type="pres">
      <dgm:prSet presAssocID="{FAAE4204-704A-4F78-8B67-3CAF91527CB0}" presName="rootComposite" presStyleCnt="0"/>
      <dgm:spPr/>
    </dgm:pt>
    <dgm:pt modelId="{01673DC9-50FF-49A1-971F-F771AF9A9111}" type="pres">
      <dgm:prSet presAssocID="{FAAE4204-704A-4F78-8B67-3CAF91527CB0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5DE8D9-235A-46B8-9DCC-130EE0B00D42}" type="pres">
      <dgm:prSet presAssocID="{FAAE4204-704A-4F78-8B67-3CAF91527CB0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B641C8E-C3FA-47FB-AC45-202552D43B0F}" type="pres">
      <dgm:prSet presAssocID="{FAAE4204-704A-4F78-8B67-3CAF91527CB0}" presName="hierChild4" presStyleCnt="0"/>
      <dgm:spPr/>
    </dgm:pt>
    <dgm:pt modelId="{75ACDA43-0855-4D5E-8307-06E6FB2EF033}" type="pres">
      <dgm:prSet presAssocID="{FAAE4204-704A-4F78-8B67-3CAF91527CB0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EE55042F-416D-4D25-8BB4-9D033EA237D5}" type="pres">
      <dgm:prSet presAssocID="{E50BCC66-D911-46ED-B245-06A9972BF822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00F8A4D-E9E6-4062-8859-6EAFA9D7187B}" type="pres">
      <dgm:prSet presAssocID="{5315A082-F798-4EA6-ABFD-9746D1EE45D0}" presName="hierRoot2" presStyleCnt="0">
        <dgm:presLayoutVars>
          <dgm:hierBranch val="init"/>
        </dgm:presLayoutVars>
      </dgm:prSet>
      <dgm:spPr/>
    </dgm:pt>
    <dgm:pt modelId="{BACB5D68-DDF3-4D5B-ADAE-B29DEABA738D}" type="pres">
      <dgm:prSet presAssocID="{5315A082-F798-4EA6-ABFD-9746D1EE45D0}" presName="rootComposite" presStyleCnt="0"/>
      <dgm:spPr/>
    </dgm:pt>
    <dgm:pt modelId="{9C6FB94D-208F-4808-90C3-C850FB5502F2}" type="pres">
      <dgm:prSet presAssocID="{5315A082-F798-4EA6-ABFD-9746D1EE45D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B086D5-53FB-4C05-BEC5-0B1DF9453807}" type="pres">
      <dgm:prSet presAssocID="{5315A082-F798-4EA6-ABFD-9746D1EE45D0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5246FB0-A45D-4BE7-8478-150D46242F32}" type="pres">
      <dgm:prSet presAssocID="{5315A082-F798-4EA6-ABFD-9746D1EE45D0}" presName="hierChild4" presStyleCnt="0"/>
      <dgm:spPr/>
    </dgm:pt>
    <dgm:pt modelId="{D85662A8-427D-4FB9-9AD0-70CF0E970289}" type="pres">
      <dgm:prSet presAssocID="{055213EF-21AA-4CF9-8AC3-37357E5F7CA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2033B1E-6C16-4556-BEAA-4F75FF2DC5B9}" type="pres">
      <dgm:prSet presAssocID="{911E5E70-55B9-4295-ABC8-1CA729844F6D}" presName="hierRoot2" presStyleCnt="0">
        <dgm:presLayoutVars>
          <dgm:hierBranch val="init"/>
        </dgm:presLayoutVars>
      </dgm:prSet>
      <dgm:spPr/>
    </dgm:pt>
    <dgm:pt modelId="{C8A86256-8C64-449B-A9E9-D726998CCA1A}" type="pres">
      <dgm:prSet presAssocID="{911E5E70-55B9-4295-ABC8-1CA729844F6D}" presName="rootComposite" presStyleCnt="0"/>
      <dgm:spPr/>
    </dgm:pt>
    <dgm:pt modelId="{69466ACE-5B2E-418A-B7E9-507DFD853B0F}" type="pres">
      <dgm:prSet presAssocID="{911E5E70-55B9-4295-ABC8-1CA729844F6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FC53B-3C93-43A5-BEB2-49AB8533870A}" type="pres">
      <dgm:prSet presAssocID="{911E5E70-55B9-4295-ABC8-1CA729844F6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D73DE2-0D49-4A40-A794-E7EE87EE5805}" type="pres">
      <dgm:prSet presAssocID="{911E5E70-55B9-4295-ABC8-1CA729844F6D}" presName="hierChild4" presStyleCnt="0"/>
      <dgm:spPr/>
    </dgm:pt>
    <dgm:pt modelId="{D16D349D-9BBF-4A28-83ED-D49A835858A4}" type="pres">
      <dgm:prSet presAssocID="{911E5E70-55B9-4295-ABC8-1CA729844F6D}" presName="hierChild5" presStyleCnt="0"/>
      <dgm:spPr/>
    </dgm:pt>
    <dgm:pt modelId="{ADBC85EA-36DC-435F-8B84-32B88844A7BD}" type="pres">
      <dgm:prSet presAssocID="{5315A082-F798-4EA6-ABFD-9746D1EE45D0}" presName="hierChild5" presStyleCnt="0"/>
      <dgm:spPr/>
    </dgm:pt>
    <dgm:pt modelId="{36B56A24-2518-4C0D-9A88-E666CC71885B}" type="pres">
      <dgm:prSet presAssocID="{B36A960F-42BB-4AC2-8C61-6540F13F920B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D85722B-91B9-4EDB-BE6D-3FCB351A26FC}" type="pres">
      <dgm:prSet presAssocID="{AF4A261B-D359-4866-A519-3FB8EE1ACE61}" presName="hierRoot2" presStyleCnt="0">
        <dgm:presLayoutVars>
          <dgm:hierBranch val="init"/>
        </dgm:presLayoutVars>
      </dgm:prSet>
      <dgm:spPr/>
    </dgm:pt>
    <dgm:pt modelId="{D7D56526-A70D-4C7A-9143-B27F4A887638}" type="pres">
      <dgm:prSet presAssocID="{AF4A261B-D359-4866-A519-3FB8EE1ACE61}" presName="rootComposite" presStyleCnt="0"/>
      <dgm:spPr/>
    </dgm:pt>
    <dgm:pt modelId="{297E2E7B-918A-4C27-8376-96EEFD43F415}" type="pres">
      <dgm:prSet presAssocID="{AF4A261B-D359-4866-A519-3FB8EE1ACE6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1B86A3-2DD2-442F-856E-9C95F06100D5}" type="pres">
      <dgm:prSet presAssocID="{AF4A261B-D359-4866-A519-3FB8EE1ACE61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49F87DA-9B82-40A6-87F1-BE9B3A19066C}" type="pres">
      <dgm:prSet presAssocID="{AF4A261B-D359-4866-A519-3FB8EE1ACE61}" presName="hierChild4" presStyleCnt="0"/>
      <dgm:spPr/>
    </dgm:pt>
    <dgm:pt modelId="{AC1CE661-ACC6-4D80-ABE1-E3E1C9BC4AA2}" type="pres">
      <dgm:prSet presAssocID="{0DFE5C71-0B38-4072-86EB-21443EF41F46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06172A3-BEA3-493E-8B64-91C36A5EC023}" type="pres">
      <dgm:prSet presAssocID="{582A736F-0299-48B5-A3FA-1B5E34E1FEB2}" presName="hierRoot2" presStyleCnt="0">
        <dgm:presLayoutVars>
          <dgm:hierBranch val="init"/>
        </dgm:presLayoutVars>
      </dgm:prSet>
      <dgm:spPr/>
    </dgm:pt>
    <dgm:pt modelId="{F6124654-1997-4E25-A0BA-6A711BC714C5}" type="pres">
      <dgm:prSet presAssocID="{582A736F-0299-48B5-A3FA-1B5E34E1FEB2}" presName="rootComposite" presStyleCnt="0"/>
      <dgm:spPr/>
    </dgm:pt>
    <dgm:pt modelId="{75C2DE13-3415-4FB1-9A6C-8EF72A752FF2}" type="pres">
      <dgm:prSet presAssocID="{582A736F-0299-48B5-A3FA-1B5E34E1FEB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6B5017-369B-49AF-8C3F-2B56EB882235}" type="pres">
      <dgm:prSet presAssocID="{582A736F-0299-48B5-A3FA-1B5E34E1FEB2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49497D1-77D8-48F8-BE00-0470B3EDE3D5}" type="pres">
      <dgm:prSet presAssocID="{582A736F-0299-48B5-A3FA-1B5E34E1FEB2}" presName="hierChild4" presStyleCnt="0"/>
      <dgm:spPr/>
    </dgm:pt>
    <dgm:pt modelId="{69CAC630-B41E-4980-ADEB-FDF3EACDF62E}" type="pres">
      <dgm:prSet presAssocID="{582A736F-0299-48B5-A3FA-1B5E34E1FEB2}" presName="hierChild5" presStyleCnt="0"/>
      <dgm:spPr/>
    </dgm:pt>
    <dgm:pt modelId="{B8AF3FEE-A31E-47CC-BD57-66F0CA15B4EF}" type="pres">
      <dgm:prSet presAssocID="{AF4A261B-D359-4866-A519-3FB8EE1ACE61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</dgm:ptLst>
  <dgm:cxnLst>
    <dgm:cxn modelId="{28D9936B-281B-4A88-A9F7-470EF61C5A63}" type="presOf" srcId="{027D23A0-2CCA-4AA2-9BE9-82811ECA751B}" destId="{FED82215-FFCA-4CD7-BA36-11435887302A}" srcOrd="0" destOrd="0" presId="urn:microsoft.com/office/officeart/2005/8/layout/orgChart1"/>
    <dgm:cxn modelId="{D676F47D-F6BB-4620-BF98-2778DD8A44F0}" type="presOf" srcId="{582A736F-0299-48B5-A3FA-1B5E34E1FEB2}" destId="{75C2DE13-3415-4FB1-9A6C-8EF72A752FF2}" srcOrd="0" destOrd="0" presId="urn:microsoft.com/office/officeart/2005/8/layout/orgChart1"/>
    <dgm:cxn modelId="{01DEAA31-CD6A-4DEE-9418-353A21950C05}" type="presOf" srcId="{582A736F-0299-48B5-A3FA-1B5E34E1FEB2}" destId="{4A6B5017-369B-49AF-8C3F-2B56EB882235}" srcOrd="1" destOrd="0" presId="urn:microsoft.com/office/officeart/2005/8/layout/orgChart1"/>
    <dgm:cxn modelId="{DE7A3DD3-837C-4DD4-A052-ABB156C38ABB}" type="presOf" srcId="{055213EF-21AA-4CF9-8AC3-37357E5F7CAF}" destId="{D85662A8-427D-4FB9-9AD0-70CF0E970289}" srcOrd="0" destOrd="0" presId="urn:microsoft.com/office/officeart/2005/8/layout/orgChart1"/>
    <dgm:cxn modelId="{3AE5ABEC-5B93-4B8C-B134-5A5E2DDD1575}" type="presOf" srcId="{AF4A261B-D359-4866-A519-3FB8EE1ACE61}" destId="{297E2E7B-918A-4C27-8376-96EEFD43F415}" srcOrd="0" destOrd="0" presId="urn:microsoft.com/office/officeart/2005/8/layout/orgChart1"/>
    <dgm:cxn modelId="{D0B90456-384B-45D3-9A9B-77EA32240DF2}" type="presOf" srcId="{5249BA17-F0C3-4B7C-85B0-63834C2EAA46}" destId="{226D7D85-35AE-440D-B17B-1F465A6AB602}" srcOrd="0" destOrd="0" presId="urn:microsoft.com/office/officeart/2005/8/layout/orgChart1"/>
    <dgm:cxn modelId="{5D6613FC-0589-46E3-834E-E856778C28CC}" type="presOf" srcId="{89034512-7395-4EFB-91A1-4B8BD40C79EA}" destId="{6C805BAF-DC8A-413B-B6C4-492FD5265D9E}" srcOrd="0" destOrd="0" presId="urn:microsoft.com/office/officeart/2005/8/layout/orgChart1"/>
    <dgm:cxn modelId="{3AA59433-190E-41BA-88BD-B93659B84E0F}" srcId="{77F93436-C1ED-40D7-99BE-6A6FCC447A74}" destId="{FAAE4204-704A-4F78-8B67-3CAF91527CB0}" srcOrd="1" destOrd="0" parTransId="{7706E871-781C-4FDC-90FE-7D8EE57C4635}" sibTransId="{843E9328-DCEA-48BB-95E7-D545DFD35634}"/>
    <dgm:cxn modelId="{39F7D92C-F250-4878-9D3C-EB55812347B2}" type="presOf" srcId="{B36A960F-42BB-4AC2-8C61-6540F13F920B}" destId="{36B56A24-2518-4C0D-9A88-E666CC71885B}" srcOrd="0" destOrd="0" presId="urn:microsoft.com/office/officeart/2005/8/layout/orgChart1"/>
    <dgm:cxn modelId="{3AFB1968-19C1-482F-8004-9822F3D92162}" type="presOf" srcId="{0DFE5C71-0B38-4072-86EB-21443EF41F46}" destId="{AC1CE661-ACC6-4D80-ABE1-E3E1C9BC4AA2}" srcOrd="0" destOrd="0" presId="urn:microsoft.com/office/officeart/2005/8/layout/orgChart1"/>
    <dgm:cxn modelId="{D61F85C3-1E29-4175-9457-BA64316662E7}" srcId="{5315A082-F798-4EA6-ABFD-9746D1EE45D0}" destId="{911E5E70-55B9-4295-ABC8-1CA729844F6D}" srcOrd="0" destOrd="0" parTransId="{055213EF-21AA-4CF9-8AC3-37357E5F7CAF}" sibTransId="{4291EA1B-1352-4E31-B2BC-515CA98F8FB6}"/>
    <dgm:cxn modelId="{F6D39293-04AD-4393-BD6C-4F8166FA09A1}" type="presOf" srcId="{5249BA17-F0C3-4B7C-85B0-63834C2EAA46}" destId="{38123920-2415-47EA-8ACD-BEEECB179364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47AB2350-832D-4334-9AD1-00BDE4D4265B}" type="presOf" srcId="{DA2F3EAE-C9A0-4E2D-B3A4-0D2EA25AD476}" destId="{FA029B46-9E3B-45FE-9733-1C40B5977472}" srcOrd="0" destOrd="0" presId="urn:microsoft.com/office/officeart/2005/8/layout/orgChart1"/>
    <dgm:cxn modelId="{6CFFC16A-EF27-4A5B-8498-999BF66D5AA3}" type="presOf" srcId="{AF4A261B-D359-4866-A519-3FB8EE1ACE61}" destId="{C01B86A3-2DD2-442F-856E-9C95F06100D5}" srcOrd="1" destOrd="0" presId="urn:microsoft.com/office/officeart/2005/8/layout/orgChart1"/>
    <dgm:cxn modelId="{1D66CE53-EBCD-4805-96D0-1869A5E55A71}" srcId="{AF4A261B-D359-4866-A519-3FB8EE1ACE61}" destId="{582A736F-0299-48B5-A3FA-1B5E34E1FEB2}" srcOrd="0" destOrd="0" parTransId="{0DFE5C71-0B38-4072-86EB-21443EF41F46}" sibTransId="{C87F1AB9-7E80-4A7B-B443-7682E3D507E0}"/>
    <dgm:cxn modelId="{CB54B492-FA52-4CF4-88A5-C5F6D49685C9}" srcId="{5249BA17-F0C3-4B7C-85B0-63834C2EAA46}" destId="{5315A082-F798-4EA6-ABFD-9746D1EE45D0}" srcOrd="1" destOrd="0" parTransId="{E50BCC66-D911-46ED-B245-06A9972BF822}" sibTransId="{9F88C862-8AA1-44DA-A925-7BADECDC89A2}"/>
    <dgm:cxn modelId="{A9DBB3DF-52FF-49AD-A0A1-458AB758B192}" type="presOf" srcId="{5315A082-F798-4EA6-ABFD-9746D1EE45D0}" destId="{9C6FB94D-208F-4808-90C3-C850FB5502F2}" srcOrd="0" destOrd="0" presId="urn:microsoft.com/office/officeart/2005/8/layout/orgChart1"/>
    <dgm:cxn modelId="{B36C9716-0492-4104-AC65-5D904BF2B31A}" srcId="{5249BA17-F0C3-4B7C-85B0-63834C2EAA46}" destId="{AF4A261B-D359-4866-A519-3FB8EE1ACE61}" srcOrd="2" destOrd="0" parTransId="{B36A960F-42BB-4AC2-8C61-6540F13F920B}" sibTransId="{79A864D7-872A-4283-B871-4D6120F8631C}"/>
    <dgm:cxn modelId="{93C8647E-ABB3-4C98-BC7E-7782BEA3C583}" type="presOf" srcId="{7706E871-781C-4FDC-90FE-7D8EE57C4635}" destId="{32D871E7-3CA2-4A3E-8CF7-6C12CD8C7528}" srcOrd="0" destOrd="0" presId="urn:microsoft.com/office/officeart/2005/8/layout/orgChart1"/>
    <dgm:cxn modelId="{EE3DE9C3-F811-4D54-A7FD-F60364166110}" type="presOf" srcId="{77F93436-C1ED-40D7-99BE-6A6FCC447A74}" destId="{6B0B466E-1B17-4758-92C8-02BFBB33148B}" srcOrd="0" destOrd="0" presId="urn:microsoft.com/office/officeart/2005/8/layout/orgChart1"/>
    <dgm:cxn modelId="{9D5BAD78-3837-4B86-B353-435C58D5CC0F}" type="presOf" srcId="{5315A082-F798-4EA6-ABFD-9746D1EE45D0}" destId="{74B086D5-53FB-4C05-BEC5-0B1DF9453807}" srcOrd="1" destOrd="0" presId="urn:microsoft.com/office/officeart/2005/8/layout/orgChart1"/>
    <dgm:cxn modelId="{1DBA59CF-1270-48EF-8B93-207AE8B4168E}" type="presOf" srcId="{911E5E70-55B9-4295-ABC8-1CA729844F6D}" destId="{69466ACE-5B2E-418A-B7E9-507DFD853B0F}" srcOrd="0" destOrd="0" presId="urn:microsoft.com/office/officeart/2005/8/layout/orgChart1"/>
    <dgm:cxn modelId="{54A980F9-D30D-4D23-AEAE-E36EBDF4F608}" srcId="{77F93436-C1ED-40D7-99BE-6A6FCC447A74}" destId="{53F715F0-45E9-48E0-99E2-45C62489D119}" srcOrd="0" destOrd="0" parTransId="{DA2F3EAE-C9A0-4E2D-B3A4-0D2EA25AD476}" sibTransId="{FD571EE6-E8C3-40D3-9A54-096F27410487}"/>
    <dgm:cxn modelId="{51988A87-1F02-4DA3-B4EF-B105A5860C9B}" srcId="{5249BA17-F0C3-4B7C-85B0-63834C2EAA46}" destId="{77F93436-C1ED-40D7-99BE-6A6FCC447A74}" srcOrd="0" destOrd="0" parTransId="{027D23A0-2CCA-4AA2-9BE9-82811ECA751B}" sibTransId="{C75A7247-FA29-4151-961B-C6B63065CD60}"/>
    <dgm:cxn modelId="{5E85DA76-412D-46C5-95EE-B8B524CE3284}" type="presOf" srcId="{FAAE4204-704A-4F78-8B67-3CAF91527CB0}" destId="{01673DC9-50FF-49A1-971F-F771AF9A9111}" srcOrd="0" destOrd="0" presId="urn:microsoft.com/office/officeart/2005/8/layout/orgChart1"/>
    <dgm:cxn modelId="{FABE9983-9E9E-4A3C-953A-A6ED1E2C1563}" type="presOf" srcId="{911E5E70-55B9-4295-ABC8-1CA729844F6D}" destId="{BCEFC53B-3C93-43A5-BEB2-49AB8533870A}" srcOrd="1" destOrd="0" presId="urn:microsoft.com/office/officeart/2005/8/layout/orgChart1"/>
    <dgm:cxn modelId="{17D252ED-EAD5-4651-B4A8-7D0B010C79B0}" type="presOf" srcId="{53F715F0-45E9-48E0-99E2-45C62489D119}" destId="{C7DA5FD6-95EB-47FD-A92D-145B2C5B4D04}" srcOrd="0" destOrd="0" presId="urn:microsoft.com/office/officeart/2005/8/layout/orgChart1"/>
    <dgm:cxn modelId="{9FDC1CD0-B597-47E3-A39C-6E019C648EF4}" type="presOf" srcId="{77F93436-C1ED-40D7-99BE-6A6FCC447A74}" destId="{1732E64C-9799-403C-B8BC-F033C2415690}" srcOrd="1" destOrd="0" presId="urn:microsoft.com/office/officeart/2005/8/layout/orgChart1"/>
    <dgm:cxn modelId="{5064CB60-D651-4358-8258-40CC74B88C39}" type="presOf" srcId="{FAAE4204-704A-4F78-8B67-3CAF91527CB0}" destId="{E95DE8D9-235A-46B8-9DCC-130EE0B00D42}" srcOrd="1" destOrd="0" presId="urn:microsoft.com/office/officeart/2005/8/layout/orgChart1"/>
    <dgm:cxn modelId="{4C6485D8-9D65-4AEF-BE77-D5B716B3E4E4}" type="presOf" srcId="{E50BCC66-D911-46ED-B245-06A9972BF822}" destId="{EE55042F-416D-4D25-8BB4-9D033EA237D5}" srcOrd="0" destOrd="0" presId="urn:microsoft.com/office/officeart/2005/8/layout/orgChart1"/>
    <dgm:cxn modelId="{D6D386E5-DA4B-4404-A373-D05F9D170CAA}" type="presOf" srcId="{53F715F0-45E9-48E0-99E2-45C62489D119}" destId="{5BAA4409-CAFC-44B7-A861-4E244F4B76E6}" srcOrd="1" destOrd="0" presId="urn:microsoft.com/office/officeart/2005/8/layout/orgChart1"/>
    <dgm:cxn modelId="{15264CB3-E150-4DDA-8EDD-CB67C8D7D44A}" type="presParOf" srcId="{6C805BAF-DC8A-413B-B6C4-492FD5265D9E}" destId="{5331EA47-E43A-4860-85DF-9101C4FFA968}" srcOrd="0" destOrd="0" presId="urn:microsoft.com/office/officeart/2005/8/layout/orgChart1"/>
    <dgm:cxn modelId="{179AA5EA-F907-40E7-8A35-DBE9769B4748}" type="presParOf" srcId="{5331EA47-E43A-4860-85DF-9101C4FFA968}" destId="{6E1BA684-0EF6-48C9-A534-AA87A34768D5}" srcOrd="0" destOrd="0" presId="urn:microsoft.com/office/officeart/2005/8/layout/orgChart1"/>
    <dgm:cxn modelId="{99839E0E-9835-456C-992D-3CC5F9DC3D6B}" type="presParOf" srcId="{6E1BA684-0EF6-48C9-A534-AA87A34768D5}" destId="{226D7D85-35AE-440D-B17B-1F465A6AB602}" srcOrd="0" destOrd="0" presId="urn:microsoft.com/office/officeart/2005/8/layout/orgChart1"/>
    <dgm:cxn modelId="{71B3E4E4-3352-46A9-BED6-6349126D9BBB}" type="presParOf" srcId="{6E1BA684-0EF6-48C9-A534-AA87A34768D5}" destId="{38123920-2415-47EA-8ACD-BEEECB179364}" srcOrd="1" destOrd="0" presId="urn:microsoft.com/office/officeart/2005/8/layout/orgChart1"/>
    <dgm:cxn modelId="{8CCA3022-BF7A-4AFD-A3C8-3EDC38F8FB91}" type="presParOf" srcId="{5331EA47-E43A-4860-85DF-9101C4FFA968}" destId="{87EB3ABC-0A17-4F67-91F3-04EC0AEE3970}" srcOrd="1" destOrd="0" presId="urn:microsoft.com/office/officeart/2005/8/layout/orgChart1"/>
    <dgm:cxn modelId="{4BBFCB90-48D9-412C-A6FF-A250BB061B2B}" type="presParOf" srcId="{87EB3ABC-0A17-4F67-91F3-04EC0AEE3970}" destId="{FED82215-FFCA-4CD7-BA36-11435887302A}" srcOrd="0" destOrd="0" presId="urn:microsoft.com/office/officeart/2005/8/layout/orgChart1"/>
    <dgm:cxn modelId="{4CDF35D5-6B64-479B-BDBA-E0B1F518B003}" type="presParOf" srcId="{87EB3ABC-0A17-4F67-91F3-04EC0AEE3970}" destId="{77F7083E-7447-45A0-8A68-3358487BBB96}" srcOrd="1" destOrd="0" presId="urn:microsoft.com/office/officeart/2005/8/layout/orgChart1"/>
    <dgm:cxn modelId="{9167F625-249E-434E-B976-CCD80E3190C9}" type="presParOf" srcId="{77F7083E-7447-45A0-8A68-3358487BBB96}" destId="{E22D2586-FB3D-4504-A8C4-5410700EAF15}" srcOrd="0" destOrd="0" presId="urn:microsoft.com/office/officeart/2005/8/layout/orgChart1"/>
    <dgm:cxn modelId="{F822FFB0-AAEF-4DE6-9985-A55266FD606A}" type="presParOf" srcId="{E22D2586-FB3D-4504-A8C4-5410700EAF15}" destId="{6B0B466E-1B17-4758-92C8-02BFBB33148B}" srcOrd="0" destOrd="0" presId="urn:microsoft.com/office/officeart/2005/8/layout/orgChart1"/>
    <dgm:cxn modelId="{AEB5DCBB-C802-4D62-99FA-B4272BC0CF39}" type="presParOf" srcId="{E22D2586-FB3D-4504-A8C4-5410700EAF15}" destId="{1732E64C-9799-403C-B8BC-F033C2415690}" srcOrd="1" destOrd="0" presId="urn:microsoft.com/office/officeart/2005/8/layout/orgChart1"/>
    <dgm:cxn modelId="{355CEB8D-A74A-4DB9-95AA-5E9DB17CD37F}" type="presParOf" srcId="{77F7083E-7447-45A0-8A68-3358487BBB96}" destId="{AC5B8C63-CAFB-4D19-B991-88FB1279012A}" srcOrd="1" destOrd="0" presId="urn:microsoft.com/office/officeart/2005/8/layout/orgChart1"/>
    <dgm:cxn modelId="{7BB5D649-9AF3-40BC-A2D9-BD83A03F48EE}" type="presParOf" srcId="{AC5B8C63-CAFB-4D19-B991-88FB1279012A}" destId="{FA029B46-9E3B-45FE-9733-1C40B5977472}" srcOrd="0" destOrd="0" presId="urn:microsoft.com/office/officeart/2005/8/layout/orgChart1"/>
    <dgm:cxn modelId="{51103606-2C32-4B16-A87E-8131008BAEFE}" type="presParOf" srcId="{AC5B8C63-CAFB-4D19-B991-88FB1279012A}" destId="{B77FB1BD-DCD5-4B9B-8AD6-15F8D4D0469C}" srcOrd="1" destOrd="0" presId="urn:microsoft.com/office/officeart/2005/8/layout/orgChart1"/>
    <dgm:cxn modelId="{C84DE931-CA2B-4FD8-BC9D-FDE37F8E54E7}" type="presParOf" srcId="{B77FB1BD-DCD5-4B9B-8AD6-15F8D4D0469C}" destId="{98AFE2F8-6516-496F-9380-408B5D315A0E}" srcOrd="0" destOrd="0" presId="urn:microsoft.com/office/officeart/2005/8/layout/orgChart1"/>
    <dgm:cxn modelId="{BF96CEFB-D707-4DE0-A5D2-310C8853F934}" type="presParOf" srcId="{98AFE2F8-6516-496F-9380-408B5D315A0E}" destId="{C7DA5FD6-95EB-47FD-A92D-145B2C5B4D04}" srcOrd="0" destOrd="0" presId="urn:microsoft.com/office/officeart/2005/8/layout/orgChart1"/>
    <dgm:cxn modelId="{D624236F-2BF4-4789-8350-13860A1CEF17}" type="presParOf" srcId="{98AFE2F8-6516-496F-9380-408B5D315A0E}" destId="{5BAA4409-CAFC-44B7-A861-4E244F4B76E6}" srcOrd="1" destOrd="0" presId="urn:microsoft.com/office/officeart/2005/8/layout/orgChart1"/>
    <dgm:cxn modelId="{CAD683AA-0DDC-45A9-B49E-B1561C75092A}" type="presParOf" srcId="{B77FB1BD-DCD5-4B9B-8AD6-15F8D4D0469C}" destId="{EDDC0C41-DBB5-45DC-BE0E-D9E4B6DB50E6}" srcOrd="1" destOrd="0" presId="urn:microsoft.com/office/officeart/2005/8/layout/orgChart1"/>
    <dgm:cxn modelId="{167487F0-410F-410F-AA97-3557C75074B6}" type="presParOf" srcId="{B77FB1BD-DCD5-4B9B-8AD6-15F8D4D0469C}" destId="{D7451DB0-9022-44E4-AD82-E94535A2BE70}" srcOrd="2" destOrd="0" presId="urn:microsoft.com/office/officeart/2005/8/layout/orgChart1"/>
    <dgm:cxn modelId="{2F244D0A-8BC1-4431-82A6-817310B06EE7}" type="presParOf" srcId="{AC5B8C63-CAFB-4D19-B991-88FB1279012A}" destId="{32D871E7-3CA2-4A3E-8CF7-6C12CD8C7528}" srcOrd="2" destOrd="0" presId="urn:microsoft.com/office/officeart/2005/8/layout/orgChart1"/>
    <dgm:cxn modelId="{27FC1B1E-58FA-4CF8-A3EE-EC6B5221451E}" type="presParOf" srcId="{AC5B8C63-CAFB-4D19-B991-88FB1279012A}" destId="{AE580870-41E9-4ACB-97C5-A741F5922665}" srcOrd="3" destOrd="0" presId="urn:microsoft.com/office/officeart/2005/8/layout/orgChart1"/>
    <dgm:cxn modelId="{B9D352F2-D73C-4206-901C-1FCB27E8C41A}" type="presParOf" srcId="{AE580870-41E9-4ACB-97C5-A741F5922665}" destId="{2435A212-7477-468F-A5D4-BCCF7DBD5EFB}" srcOrd="0" destOrd="0" presId="urn:microsoft.com/office/officeart/2005/8/layout/orgChart1"/>
    <dgm:cxn modelId="{99D92866-6E9F-4042-A855-E91997A8FDD2}" type="presParOf" srcId="{2435A212-7477-468F-A5D4-BCCF7DBD5EFB}" destId="{01673DC9-50FF-49A1-971F-F771AF9A9111}" srcOrd="0" destOrd="0" presId="urn:microsoft.com/office/officeart/2005/8/layout/orgChart1"/>
    <dgm:cxn modelId="{3D3AE6C2-3091-4A16-B779-1827B06B301C}" type="presParOf" srcId="{2435A212-7477-468F-A5D4-BCCF7DBD5EFB}" destId="{E95DE8D9-235A-46B8-9DCC-130EE0B00D42}" srcOrd="1" destOrd="0" presId="urn:microsoft.com/office/officeart/2005/8/layout/orgChart1"/>
    <dgm:cxn modelId="{4512C1FA-3B6F-4CFB-874A-1F7C116748E8}" type="presParOf" srcId="{AE580870-41E9-4ACB-97C5-A741F5922665}" destId="{3B641C8E-C3FA-47FB-AC45-202552D43B0F}" srcOrd="1" destOrd="0" presId="urn:microsoft.com/office/officeart/2005/8/layout/orgChart1"/>
    <dgm:cxn modelId="{7B49E357-6AB6-4B96-A73F-14B706D0E280}" type="presParOf" srcId="{AE580870-41E9-4ACB-97C5-A741F5922665}" destId="{75ACDA43-0855-4D5E-8307-06E6FB2EF033}" srcOrd="2" destOrd="0" presId="urn:microsoft.com/office/officeart/2005/8/layout/orgChart1"/>
    <dgm:cxn modelId="{B81E6FF0-2C81-49C5-93D7-C992B8FC5FB8}" type="presParOf" srcId="{77F7083E-7447-45A0-8A68-3358487BBB96}" destId="{F72EFB2E-CA4E-4605-B801-6FE4F15089D1}" srcOrd="2" destOrd="0" presId="urn:microsoft.com/office/officeart/2005/8/layout/orgChart1"/>
    <dgm:cxn modelId="{405855F0-ED22-4122-8864-147AAEC48030}" type="presParOf" srcId="{87EB3ABC-0A17-4F67-91F3-04EC0AEE3970}" destId="{EE55042F-416D-4D25-8BB4-9D033EA237D5}" srcOrd="2" destOrd="0" presId="urn:microsoft.com/office/officeart/2005/8/layout/orgChart1"/>
    <dgm:cxn modelId="{B412E726-91D9-4BAC-AD50-5E810B6A6E79}" type="presParOf" srcId="{87EB3ABC-0A17-4F67-91F3-04EC0AEE3970}" destId="{D00F8A4D-E9E6-4062-8859-6EAFA9D7187B}" srcOrd="3" destOrd="0" presId="urn:microsoft.com/office/officeart/2005/8/layout/orgChart1"/>
    <dgm:cxn modelId="{4439044D-92E1-4DB4-BF01-9348FCD93BD0}" type="presParOf" srcId="{D00F8A4D-E9E6-4062-8859-6EAFA9D7187B}" destId="{BACB5D68-DDF3-4D5B-ADAE-B29DEABA738D}" srcOrd="0" destOrd="0" presId="urn:microsoft.com/office/officeart/2005/8/layout/orgChart1"/>
    <dgm:cxn modelId="{CA419CAA-DBAE-41E1-A6EB-966E2DC2F125}" type="presParOf" srcId="{BACB5D68-DDF3-4D5B-ADAE-B29DEABA738D}" destId="{9C6FB94D-208F-4808-90C3-C850FB5502F2}" srcOrd="0" destOrd="0" presId="urn:microsoft.com/office/officeart/2005/8/layout/orgChart1"/>
    <dgm:cxn modelId="{A2D8E968-E4E2-445E-B479-0C83996F1F51}" type="presParOf" srcId="{BACB5D68-DDF3-4D5B-ADAE-B29DEABA738D}" destId="{74B086D5-53FB-4C05-BEC5-0B1DF9453807}" srcOrd="1" destOrd="0" presId="urn:microsoft.com/office/officeart/2005/8/layout/orgChart1"/>
    <dgm:cxn modelId="{1406930F-7AAC-4565-B012-91797FC635E8}" type="presParOf" srcId="{D00F8A4D-E9E6-4062-8859-6EAFA9D7187B}" destId="{C5246FB0-A45D-4BE7-8478-150D46242F32}" srcOrd="1" destOrd="0" presId="urn:microsoft.com/office/officeart/2005/8/layout/orgChart1"/>
    <dgm:cxn modelId="{FB54F365-769A-44D0-91B1-D36524D2AD5C}" type="presParOf" srcId="{C5246FB0-A45D-4BE7-8478-150D46242F32}" destId="{D85662A8-427D-4FB9-9AD0-70CF0E970289}" srcOrd="0" destOrd="0" presId="urn:microsoft.com/office/officeart/2005/8/layout/orgChart1"/>
    <dgm:cxn modelId="{8D364A87-D811-4A4F-BE6F-AD1F0974D93F}" type="presParOf" srcId="{C5246FB0-A45D-4BE7-8478-150D46242F32}" destId="{82033B1E-6C16-4556-BEAA-4F75FF2DC5B9}" srcOrd="1" destOrd="0" presId="urn:microsoft.com/office/officeart/2005/8/layout/orgChart1"/>
    <dgm:cxn modelId="{1F7A2F27-5A4C-467A-8B59-B08E073EFCDA}" type="presParOf" srcId="{82033B1E-6C16-4556-BEAA-4F75FF2DC5B9}" destId="{C8A86256-8C64-449B-A9E9-D726998CCA1A}" srcOrd="0" destOrd="0" presId="urn:microsoft.com/office/officeart/2005/8/layout/orgChart1"/>
    <dgm:cxn modelId="{7D0F7327-B659-4F3E-A2B6-3AA41C3EB051}" type="presParOf" srcId="{C8A86256-8C64-449B-A9E9-D726998CCA1A}" destId="{69466ACE-5B2E-418A-B7E9-507DFD853B0F}" srcOrd="0" destOrd="0" presId="urn:microsoft.com/office/officeart/2005/8/layout/orgChart1"/>
    <dgm:cxn modelId="{19280739-37C3-4900-A912-ACDC74F2E9C5}" type="presParOf" srcId="{C8A86256-8C64-449B-A9E9-D726998CCA1A}" destId="{BCEFC53B-3C93-43A5-BEB2-49AB8533870A}" srcOrd="1" destOrd="0" presId="urn:microsoft.com/office/officeart/2005/8/layout/orgChart1"/>
    <dgm:cxn modelId="{9FB1812C-C6DA-448C-86C3-755AE67E70B3}" type="presParOf" srcId="{82033B1E-6C16-4556-BEAA-4F75FF2DC5B9}" destId="{4AD73DE2-0D49-4A40-A794-E7EE87EE5805}" srcOrd="1" destOrd="0" presId="urn:microsoft.com/office/officeart/2005/8/layout/orgChart1"/>
    <dgm:cxn modelId="{13AD594C-2B7C-42B4-B7EA-D62076B3E56C}" type="presParOf" srcId="{82033B1E-6C16-4556-BEAA-4F75FF2DC5B9}" destId="{D16D349D-9BBF-4A28-83ED-D49A835858A4}" srcOrd="2" destOrd="0" presId="urn:microsoft.com/office/officeart/2005/8/layout/orgChart1"/>
    <dgm:cxn modelId="{F46AB715-D101-44A9-A7F9-9F4A9C193C23}" type="presParOf" srcId="{D00F8A4D-E9E6-4062-8859-6EAFA9D7187B}" destId="{ADBC85EA-36DC-435F-8B84-32B88844A7BD}" srcOrd="2" destOrd="0" presId="urn:microsoft.com/office/officeart/2005/8/layout/orgChart1"/>
    <dgm:cxn modelId="{8DC3E086-1905-447B-B604-D73F92E28BE6}" type="presParOf" srcId="{87EB3ABC-0A17-4F67-91F3-04EC0AEE3970}" destId="{36B56A24-2518-4C0D-9A88-E666CC71885B}" srcOrd="4" destOrd="0" presId="urn:microsoft.com/office/officeart/2005/8/layout/orgChart1"/>
    <dgm:cxn modelId="{DBF7D05D-9BD8-4BC6-8F04-74824045891B}" type="presParOf" srcId="{87EB3ABC-0A17-4F67-91F3-04EC0AEE3970}" destId="{2D85722B-91B9-4EDB-BE6D-3FCB351A26FC}" srcOrd="5" destOrd="0" presId="urn:microsoft.com/office/officeart/2005/8/layout/orgChart1"/>
    <dgm:cxn modelId="{EFEB0947-134C-4BF0-AD8A-EE1E215BC9C8}" type="presParOf" srcId="{2D85722B-91B9-4EDB-BE6D-3FCB351A26FC}" destId="{D7D56526-A70D-4C7A-9143-B27F4A887638}" srcOrd="0" destOrd="0" presId="urn:microsoft.com/office/officeart/2005/8/layout/orgChart1"/>
    <dgm:cxn modelId="{5E1FF1C4-2D81-497E-A0B3-5357A42894EE}" type="presParOf" srcId="{D7D56526-A70D-4C7A-9143-B27F4A887638}" destId="{297E2E7B-918A-4C27-8376-96EEFD43F415}" srcOrd="0" destOrd="0" presId="urn:microsoft.com/office/officeart/2005/8/layout/orgChart1"/>
    <dgm:cxn modelId="{0039F96C-0DBF-4F59-B460-EE7939ED1751}" type="presParOf" srcId="{D7D56526-A70D-4C7A-9143-B27F4A887638}" destId="{C01B86A3-2DD2-442F-856E-9C95F06100D5}" srcOrd="1" destOrd="0" presId="urn:microsoft.com/office/officeart/2005/8/layout/orgChart1"/>
    <dgm:cxn modelId="{44B5C16A-F81D-4FCC-AC14-F1252E26AE24}" type="presParOf" srcId="{2D85722B-91B9-4EDB-BE6D-3FCB351A26FC}" destId="{C49F87DA-9B82-40A6-87F1-BE9B3A19066C}" srcOrd="1" destOrd="0" presId="urn:microsoft.com/office/officeart/2005/8/layout/orgChart1"/>
    <dgm:cxn modelId="{55FA03DF-81B1-4594-95A6-30C86DC11CAB}" type="presParOf" srcId="{C49F87DA-9B82-40A6-87F1-BE9B3A19066C}" destId="{AC1CE661-ACC6-4D80-ABE1-E3E1C9BC4AA2}" srcOrd="0" destOrd="0" presId="urn:microsoft.com/office/officeart/2005/8/layout/orgChart1"/>
    <dgm:cxn modelId="{621AB577-D6C5-4F38-A563-677FB909D04E}" type="presParOf" srcId="{C49F87DA-9B82-40A6-87F1-BE9B3A19066C}" destId="{906172A3-BEA3-493E-8B64-91C36A5EC023}" srcOrd="1" destOrd="0" presId="urn:microsoft.com/office/officeart/2005/8/layout/orgChart1"/>
    <dgm:cxn modelId="{E1F47574-AA3B-4125-9DAA-B9A48E3EA9DC}" type="presParOf" srcId="{906172A3-BEA3-493E-8B64-91C36A5EC023}" destId="{F6124654-1997-4E25-A0BA-6A711BC714C5}" srcOrd="0" destOrd="0" presId="urn:microsoft.com/office/officeart/2005/8/layout/orgChart1"/>
    <dgm:cxn modelId="{2B82F812-3645-4EF0-9EC3-E66048A8C1D3}" type="presParOf" srcId="{F6124654-1997-4E25-A0BA-6A711BC714C5}" destId="{75C2DE13-3415-4FB1-9A6C-8EF72A752FF2}" srcOrd="0" destOrd="0" presId="urn:microsoft.com/office/officeart/2005/8/layout/orgChart1"/>
    <dgm:cxn modelId="{D912FAD2-9E0E-44E2-AEA5-E3AB677F0772}" type="presParOf" srcId="{F6124654-1997-4E25-A0BA-6A711BC714C5}" destId="{4A6B5017-369B-49AF-8C3F-2B56EB882235}" srcOrd="1" destOrd="0" presId="urn:microsoft.com/office/officeart/2005/8/layout/orgChart1"/>
    <dgm:cxn modelId="{33E44536-7143-400A-B08E-B78C4CD40651}" type="presParOf" srcId="{906172A3-BEA3-493E-8B64-91C36A5EC023}" destId="{749497D1-77D8-48F8-BE00-0470B3EDE3D5}" srcOrd="1" destOrd="0" presId="urn:microsoft.com/office/officeart/2005/8/layout/orgChart1"/>
    <dgm:cxn modelId="{1E556191-F255-40BD-9957-0DC299704C52}" type="presParOf" srcId="{906172A3-BEA3-493E-8B64-91C36A5EC023}" destId="{69CAC630-B41E-4980-ADEB-FDF3EACDF62E}" srcOrd="2" destOrd="0" presId="urn:microsoft.com/office/officeart/2005/8/layout/orgChart1"/>
    <dgm:cxn modelId="{64C14008-2B8E-4BB6-BA76-C4F880567D02}" type="presParOf" srcId="{2D85722B-91B9-4EDB-BE6D-3FCB351A26FC}" destId="{B8AF3FEE-A31E-47CC-BD57-66F0CA15B4EF}" srcOrd="2" destOrd="0" presId="urn:microsoft.com/office/officeart/2005/8/layout/orgChart1"/>
    <dgm:cxn modelId="{9B4A3EE7-3356-42D6-A24B-D1435B581804}" type="presParOf" srcId="{5331EA47-E43A-4860-85DF-9101C4FFA968}" destId="{31803880-CA8E-4512-801F-616448477224}" srcOrd="2" destOrd="0" presId="urn:microsoft.com/office/officeart/2005/8/layout/orgChart1"/>
  </dgm:cxnLst>
  <dgm:bg/>
  <dgm:whole>
    <a:ln>
      <a:noFill/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601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60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601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601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601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409402" y="1335343"/>
            <a:ext cx="5660835" cy="3437987"/>
            <a:chOff x="330744" y="361950"/>
            <a:chExt cx="5660835" cy="343798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198859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CCTV</a:t>
              </a: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Cooperation</a:t>
              </a: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System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41686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CCTV</a:t>
              </a:r>
            </a:p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 Cooperation</a:t>
              </a:r>
            </a:p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 System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3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40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188881" y="351819"/>
            <a:ext cx="2569934" cy="660429"/>
            <a:chOff x="1188881" y="351819"/>
            <a:chExt cx="2569934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en-US" altLang="ko-KR" sz="1200" dirty="0" smtClean="0"/>
                <a:t>CCTV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569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Integrity </a:t>
              </a:r>
              <a:r>
                <a:rPr lang="ko-KR" altLang="en-US" sz="2200" dirty="0" smtClean="0"/>
                <a:t>보안 위협</a:t>
              </a:r>
              <a:endParaRPr lang="ko-KR" altLang="en-US" sz="2200" dirty="0"/>
            </a:p>
          </p:txBody>
        </p:sp>
      </p:grp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xmlns="" val="3930196884"/>
              </p:ext>
            </p:extLst>
          </p:nvPr>
        </p:nvGraphicFramePr>
        <p:xfrm>
          <a:off x="487952" y="2105652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98972" y="4458789"/>
            <a:ext cx="1541417" cy="94923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오 작 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3336" y="2254704"/>
            <a:ext cx="4905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5988428" y="3058515"/>
            <a:ext cx="3098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6"/>
                </a:solidFill>
                <a:latin typeface="+mn-ea"/>
              </a:rPr>
              <a:t>http://news.heraldcorp.com/view.php?ud=20181023000139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055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영상 검증 시스템 소개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13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grpSp>
        <p:nvGrpSpPr>
          <p:cNvPr id="4" name="그룹 29"/>
          <p:cNvGrpSpPr/>
          <p:nvPr/>
        </p:nvGrpSpPr>
        <p:grpSpPr>
          <a:xfrm>
            <a:off x="7766452" y="3287047"/>
            <a:ext cx="2362993" cy="862702"/>
            <a:chOff x="102324" y="3738357"/>
            <a:chExt cx="2362993" cy="862702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2"/>
                  </a:solidFill>
                </a:rPr>
                <a:t>CCTV</a:t>
              </a:r>
              <a:r>
                <a:rPr lang="ko-KR" altLang="en-US" sz="2400" dirty="0" smtClean="0">
                  <a:solidFill>
                    <a:schemeClr val="tx2"/>
                  </a:solidFill>
                </a:rPr>
                <a:t>간 협력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900" dirty="0" smtClean="0">
                  <a:solidFill>
                    <a:schemeClr val="tx2"/>
                  </a:solidFill>
                </a:rPr>
                <a:t>공통 범위를 함께 감시하여</a:t>
              </a:r>
              <a:endParaRPr lang="en-US" altLang="ko-KR" sz="900" dirty="0" smtClean="0">
                <a:solidFill>
                  <a:schemeClr val="tx2"/>
                </a:solidFill>
              </a:endParaRPr>
            </a:p>
            <a:p>
              <a:pPr algn="just"/>
              <a:r>
                <a:rPr lang="ko-KR" altLang="en-US" sz="900" dirty="0" smtClean="0">
                  <a:solidFill>
                    <a:schemeClr val="tx2"/>
                  </a:solidFill>
                </a:rPr>
                <a:t>영상 자료의 </a:t>
              </a:r>
              <a:r>
                <a:rPr lang="ko-KR" altLang="en-US" sz="900" dirty="0" err="1" smtClean="0">
                  <a:solidFill>
                    <a:schemeClr val="tx2"/>
                  </a:solidFill>
                </a:rPr>
                <a:t>무결성을</a:t>
              </a:r>
              <a:r>
                <a:rPr lang="ko-KR" altLang="en-US" sz="900" dirty="0" smtClean="0">
                  <a:solidFill>
                    <a:schemeClr val="tx2"/>
                  </a:solidFill>
                </a:rPr>
                <a:t> 확보한다</a:t>
              </a:r>
              <a:r>
                <a:rPr lang="en-US" altLang="ko-KR" sz="900" dirty="0" smtClean="0">
                  <a:solidFill>
                    <a:schemeClr val="tx2"/>
                  </a:solidFill>
                </a:rPr>
                <a:t>.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9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5" name="그룹 20"/>
          <p:cNvGrpSpPr/>
          <p:nvPr/>
        </p:nvGrpSpPr>
        <p:grpSpPr>
          <a:xfrm>
            <a:off x="1188881" y="351819"/>
            <a:ext cx="1595309" cy="660429"/>
            <a:chOff x="1188881" y="351819"/>
            <a:chExt cx="1595309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560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</a:t>
              </a:r>
              <a:r>
                <a:rPr lang="ko-KR" altLang="en-US" sz="1200" dirty="0" smtClean="0"/>
                <a:t>영상검증시스템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CCTV </a:t>
              </a:r>
              <a:r>
                <a:rPr lang="ko-KR" altLang="en-US" sz="2200" dirty="0" smtClean="0"/>
                <a:t>협력</a:t>
              </a:r>
              <a:endParaRPr lang="ko-KR" altLang="en-US" sz="2200" dirty="0"/>
            </a:p>
          </p:txBody>
        </p:sp>
      </p:grpSp>
      <p:sp>
        <p:nvSpPr>
          <p:cNvPr id="17" name="타원 16"/>
          <p:cNvSpPr/>
          <p:nvPr/>
        </p:nvSpPr>
        <p:spPr>
          <a:xfrm>
            <a:off x="8077287" y="4598126"/>
            <a:ext cx="1227934" cy="1227908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공공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CCTV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59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63"/>
          <p:cNvGrpSpPr/>
          <p:nvPr/>
        </p:nvGrpSpPr>
        <p:grpSpPr>
          <a:xfrm>
            <a:off x="1188881" y="351819"/>
            <a:ext cx="2520242" cy="660429"/>
            <a:chOff x="1188881" y="351819"/>
            <a:chExt cx="2520242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560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</a:t>
              </a:r>
              <a:r>
                <a:rPr lang="ko-KR" altLang="en-US" sz="1200" dirty="0" smtClean="0"/>
                <a:t>영상검증시스템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5202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CCTV </a:t>
              </a:r>
              <a:r>
                <a:rPr lang="ko-KR" altLang="en-US" sz="2200" dirty="0" smtClean="0"/>
                <a:t>대수 </a:t>
              </a:r>
              <a:r>
                <a:rPr lang="ko-KR" altLang="en-US" sz="2200" dirty="0" err="1" smtClean="0"/>
                <a:t>추정량</a:t>
              </a:r>
              <a:endParaRPr lang="ko-KR" altLang="en-US" sz="2200" dirty="0"/>
            </a:p>
          </p:txBody>
        </p:sp>
      </p:grpSp>
      <p:sp>
        <p:nvSpPr>
          <p:cNvPr id="38" name="타원 37"/>
          <p:cNvSpPr/>
          <p:nvPr/>
        </p:nvSpPr>
        <p:spPr>
          <a:xfrm>
            <a:off x="4191000" y="21029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699940" y="15610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6" name="차트 45"/>
          <p:cNvGraphicFramePr/>
          <p:nvPr>
            <p:extLst>
              <p:ext uri="{D42A27DB-BD31-4B8C-83A1-F6EECF244321}">
                <p14:modId xmlns:p14="http://schemas.microsoft.com/office/powerpoint/2010/main" xmlns="" val="2040756354"/>
              </p:ext>
            </p:extLst>
          </p:nvPr>
        </p:nvGraphicFramePr>
        <p:xfrm>
          <a:off x="3654425" y="24003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772567" y="1987943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10% </a:t>
            </a:r>
            <a:r>
              <a:rPr lang="ko-KR" altLang="en-US" sz="3200" b="1" dirty="0" smtClean="0"/>
              <a:t>공공</a:t>
            </a:r>
            <a:endParaRPr lang="ko-KR" alt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00655" y="3740161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민간 </a:t>
            </a:r>
            <a:r>
              <a:rPr lang="en-US" altLang="ko-KR" sz="3200" b="1" dirty="0" smtClean="0"/>
              <a:t>90%</a:t>
            </a:r>
            <a:endParaRPr lang="ko-KR" altLang="en-US" sz="32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972800" y="4049965"/>
            <a:ext cx="2043700" cy="634001"/>
            <a:chOff x="2820400" y="3897565"/>
            <a:chExt cx="2043700" cy="634001"/>
          </a:xfrm>
        </p:grpSpPr>
        <p:grpSp>
          <p:nvGrpSpPr>
            <p:cNvPr id="52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타원 52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flipH="1">
            <a:off x="6632497" y="2280331"/>
            <a:ext cx="2043700" cy="634001"/>
            <a:chOff x="2820400" y="3897565"/>
            <a:chExt cx="2043700" cy="634001"/>
          </a:xfrm>
        </p:grpSpPr>
        <p:grpSp>
          <p:nvGrpSpPr>
            <p:cNvPr id="6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타원 6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151391" y="2549646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약 </a:t>
            </a:r>
            <a:r>
              <a:rPr lang="en-US" altLang="ko-KR" sz="3200" b="1" dirty="0" smtClean="0"/>
              <a:t>100</a:t>
            </a:r>
            <a:r>
              <a:rPr lang="ko-KR" altLang="en-US" sz="3200" b="1" dirty="0" err="1" smtClean="0"/>
              <a:t>만여대</a:t>
            </a:r>
            <a:endParaRPr lang="ko-KR" altLang="en-US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30351" y="4313132"/>
            <a:ext cx="2818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약 </a:t>
            </a:r>
            <a:r>
              <a:rPr lang="en-US" altLang="ko-KR" sz="3200" b="1" dirty="0" smtClean="0"/>
              <a:t>1000</a:t>
            </a:r>
            <a:r>
              <a:rPr lang="ko-KR" altLang="en-US" sz="3200" b="1" dirty="0" err="1" smtClean="0"/>
              <a:t>만여대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0314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3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0290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2017</a:t>
              </a:r>
              <a:endParaRPr lang="ko-KR" altLang="en-US" dirty="0"/>
            </a:p>
          </p:txBody>
        </p:sp>
      </p:grpSp>
      <p:grpSp>
        <p:nvGrpSpPr>
          <p:cNvPr id="4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2016</a:t>
              </a:r>
              <a:endParaRPr lang="ko-KR" altLang="en-US" dirty="0"/>
            </a:p>
          </p:txBody>
        </p:sp>
      </p:grpSp>
      <p:grpSp>
        <p:nvGrpSpPr>
          <p:cNvPr id="5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2" y="3082852"/>
              <a:ext cx="321765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2015</a:t>
              </a:r>
              <a:endParaRPr lang="ko-KR" altLang="en-US" dirty="0"/>
            </a:p>
          </p:txBody>
        </p:sp>
      </p:grpSp>
      <p:grpSp>
        <p:nvGrpSpPr>
          <p:cNvPr id="6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12908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2014</a:t>
              </a:r>
              <a:endParaRPr lang="ko-KR" altLang="en-US" dirty="0"/>
            </a:p>
          </p:txBody>
        </p:sp>
      </p:grpSp>
      <p:grpSp>
        <p:nvGrpSpPr>
          <p:cNvPr id="7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118855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2013</a:t>
              </a:r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845,136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954,216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739,232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655,030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565,723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74426" y="4542241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err="1" smtClean="0">
                <a:solidFill>
                  <a:schemeClr val="tx2"/>
                </a:solidFill>
              </a:rPr>
              <a:t>행정안전부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601789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223388" y="3080907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99712" y="360245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2176333" y="4117747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0" name="그룹 63"/>
          <p:cNvGrpSpPr/>
          <p:nvPr/>
        </p:nvGrpSpPr>
        <p:grpSpPr>
          <a:xfrm>
            <a:off x="1188881" y="351819"/>
            <a:ext cx="3007555" cy="660429"/>
            <a:chOff x="1188881" y="351819"/>
            <a:chExt cx="300755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560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</a:t>
              </a:r>
              <a:r>
                <a:rPr lang="ko-KR" altLang="en-US" sz="1200" dirty="0" smtClean="0"/>
                <a:t>영상검증시스템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0075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CCTV </a:t>
              </a:r>
              <a:r>
                <a:rPr lang="ko-KR" altLang="en-US" sz="2200" dirty="0" err="1" smtClean="0"/>
                <a:t>증가량</a:t>
              </a:r>
              <a:r>
                <a:rPr lang="ko-KR" altLang="en-US" sz="2200" dirty="0" smtClean="0"/>
                <a:t> </a:t>
              </a:r>
              <a:r>
                <a:rPr lang="en-US" altLang="ko-KR" sz="2200" dirty="0" smtClean="0"/>
                <a:t>&lt; </a:t>
              </a:r>
              <a:r>
                <a:rPr lang="ko-KR" altLang="en-US" sz="2200" dirty="0" smtClean="0"/>
                <a:t>공공 </a:t>
              </a:r>
              <a:r>
                <a:rPr lang="en-US" altLang="ko-KR" sz="2200" dirty="0" smtClean="0"/>
                <a:t>&gt;</a:t>
              </a:r>
              <a:endParaRPr lang="ko-KR" altLang="en-US" sz="2200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8865326" y="2560319"/>
            <a:ext cx="2081348" cy="127145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연평균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10% </a:t>
            </a:r>
            <a:r>
              <a:rPr lang="ko-KR" altLang="en-US" dirty="0" err="1" smtClean="0"/>
              <a:t>증가량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14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grpSp>
        <p:nvGrpSpPr>
          <p:cNvPr id="4" name="그룹 29"/>
          <p:cNvGrpSpPr/>
          <p:nvPr/>
        </p:nvGrpSpPr>
        <p:grpSpPr>
          <a:xfrm>
            <a:off x="7766452" y="3287047"/>
            <a:ext cx="2362993" cy="862702"/>
            <a:chOff x="102324" y="3738357"/>
            <a:chExt cx="2362993" cy="862702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2"/>
                  </a:solidFill>
                </a:rPr>
                <a:t>CCTV</a:t>
              </a:r>
              <a:r>
                <a:rPr lang="ko-KR" altLang="en-US" sz="2400" dirty="0" smtClean="0">
                  <a:solidFill>
                    <a:schemeClr val="tx2"/>
                  </a:solidFill>
                </a:rPr>
                <a:t>간 협력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900" dirty="0" smtClean="0">
                  <a:solidFill>
                    <a:schemeClr val="tx2"/>
                  </a:solidFill>
                </a:rPr>
                <a:t>공통 범위를 함께 감시하여</a:t>
              </a:r>
              <a:endParaRPr lang="en-US" altLang="ko-KR" sz="900" dirty="0" smtClean="0">
                <a:solidFill>
                  <a:schemeClr val="tx2"/>
                </a:solidFill>
              </a:endParaRPr>
            </a:p>
            <a:p>
              <a:pPr algn="just"/>
              <a:r>
                <a:rPr lang="ko-KR" altLang="en-US" sz="900" dirty="0" smtClean="0">
                  <a:solidFill>
                    <a:schemeClr val="tx2"/>
                  </a:solidFill>
                </a:rPr>
                <a:t>영상 자료의 </a:t>
              </a:r>
              <a:r>
                <a:rPr lang="ko-KR" altLang="en-US" sz="900" dirty="0" err="1" smtClean="0">
                  <a:solidFill>
                    <a:schemeClr val="tx2"/>
                  </a:solidFill>
                </a:rPr>
                <a:t>무결성을</a:t>
              </a:r>
              <a:r>
                <a:rPr lang="ko-KR" altLang="en-US" sz="900" dirty="0" smtClean="0">
                  <a:solidFill>
                    <a:schemeClr val="tx2"/>
                  </a:solidFill>
                </a:rPr>
                <a:t> 확보한다</a:t>
              </a:r>
              <a:r>
                <a:rPr lang="en-US" altLang="ko-KR" sz="900" dirty="0" smtClean="0">
                  <a:solidFill>
                    <a:schemeClr val="tx2"/>
                  </a:solidFill>
                </a:rPr>
                <a:t>.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20"/>
          <p:cNvGrpSpPr/>
          <p:nvPr/>
        </p:nvGrpSpPr>
        <p:grpSpPr>
          <a:xfrm>
            <a:off x="1188881" y="351819"/>
            <a:ext cx="1595309" cy="660429"/>
            <a:chOff x="1188881" y="351819"/>
            <a:chExt cx="1595309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560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</a:t>
              </a:r>
              <a:r>
                <a:rPr lang="ko-KR" altLang="en-US" sz="1200" dirty="0" smtClean="0"/>
                <a:t>영상검증시스템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CCTV </a:t>
              </a:r>
              <a:r>
                <a:rPr lang="ko-KR" altLang="en-US" sz="2200" dirty="0" smtClean="0"/>
                <a:t>협력</a:t>
              </a:r>
              <a:endParaRPr lang="ko-KR" altLang="en-US" sz="2200" dirty="0"/>
            </a:p>
          </p:txBody>
        </p:sp>
      </p:grpSp>
      <p:sp>
        <p:nvSpPr>
          <p:cNvPr id="35" name="타원 34"/>
          <p:cNvSpPr/>
          <p:nvPr/>
        </p:nvSpPr>
        <p:spPr>
          <a:xfrm>
            <a:off x="8077287" y="4598126"/>
            <a:ext cx="1227934" cy="1227908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공공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CCTV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700057" y="1297450"/>
            <a:ext cx="1768925" cy="195547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9" name="타원 38"/>
          <p:cNvSpPr/>
          <p:nvPr/>
        </p:nvSpPr>
        <p:spPr>
          <a:xfrm>
            <a:off x="9547863" y="4637188"/>
            <a:ext cx="1236744" cy="1236744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CCTV</a:t>
            </a:r>
          </a:p>
        </p:txBody>
      </p:sp>
      <p:sp>
        <p:nvSpPr>
          <p:cNvPr id="40" name="타원 39"/>
          <p:cNvSpPr/>
          <p:nvPr/>
        </p:nvSpPr>
        <p:spPr>
          <a:xfrm>
            <a:off x="2415543" y="3592158"/>
            <a:ext cx="1768925" cy="195547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1" name="타원 40"/>
          <p:cNvSpPr/>
          <p:nvPr/>
        </p:nvSpPr>
        <p:spPr>
          <a:xfrm>
            <a:off x="5028114" y="3592159"/>
            <a:ext cx="1768925" cy="195547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2" name="타원 41"/>
          <p:cNvSpPr/>
          <p:nvPr/>
        </p:nvSpPr>
        <p:spPr>
          <a:xfrm>
            <a:off x="3756663" y="2712593"/>
            <a:ext cx="1768925" cy="195547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9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1188881" y="351819"/>
            <a:ext cx="1560042" cy="660429"/>
            <a:chOff x="1188881" y="351819"/>
            <a:chExt cx="1560042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560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</a:t>
              </a:r>
              <a:r>
                <a:rPr lang="ko-KR" altLang="en-US" sz="1200" dirty="0" smtClean="0"/>
                <a:t>영상검증시스템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구조설명</a:t>
              </a:r>
              <a:endParaRPr lang="ko-KR" altLang="en-US" sz="2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6687214" y="665505"/>
            <a:ext cx="5214974" cy="5572164"/>
            <a:chOff x="2071670" y="500042"/>
            <a:chExt cx="5214974" cy="557216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071670" y="500042"/>
              <a:ext cx="5214974" cy="55721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53"/>
            <p:cNvGrpSpPr/>
            <p:nvPr/>
          </p:nvGrpSpPr>
          <p:grpSpPr>
            <a:xfrm>
              <a:off x="2285984" y="3470217"/>
              <a:ext cx="2195388" cy="2101923"/>
              <a:chOff x="2285984" y="3470217"/>
              <a:chExt cx="2195388" cy="2101923"/>
            </a:xfrm>
          </p:grpSpPr>
          <p:grpSp>
            <p:nvGrpSpPr>
              <p:cNvPr id="5" name="그룹 68"/>
              <p:cNvGrpSpPr/>
              <p:nvPr/>
            </p:nvGrpSpPr>
            <p:grpSpPr>
              <a:xfrm>
                <a:off x="2285984" y="3470217"/>
                <a:ext cx="1811098" cy="2101923"/>
                <a:chOff x="2285984" y="3470217"/>
                <a:chExt cx="1811098" cy="2101923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2285984" y="3929066"/>
                  <a:ext cx="1714512" cy="16430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타원 4"/>
                <p:cNvSpPr/>
                <p:nvPr/>
              </p:nvSpPr>
              <p:spPr>
                <a:xfrm>
                  <a:off x="2500298" y="435769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6"/>
                <p:cNvSpPr/>
                <p:nvPr/>
              </p:nvSpPr>
              <p:spPr>
                <a:xfrm>
                  <a:off x="2571736" y="4929198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"/>
                <p:cNvSpPr/>
                <p:nvPr/>
              </p:nvSpPr>
              <p:spPr>
                <a:xfrm>
                  <a:off x="3000364" y="5214950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9"/>
                <p:cNvSpPr/>
                <p:nvPr/>
              </p:nvSpPr>
              <p:spPr>
                <a:xfrm>
                  <a:off x="2643174" y="4000504"/>
                  <a:ext cx="928694" cy="2143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Area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C</a:t>
                  </a:r>
                  <a:endParaRPr lang="ko-KR" altLang="en-US" dirty="0"/>
                </a:p>
              </p:txBody>
            </p:sp>
            <p:cxnSp>
              <p:nvCxnSpPr>
                <p:cNvPr id="77" name="직선 연결선 76"/>
                <p:cNvCxnSpPr>
                  <a:endCxn id="56" idx="4"/>
                </p:cNvCxnSpPr>
                <p:nvPr/>
              </p:nvCxnSpPr>
              <p:spPr>
                <a:xfrm flipV="1">
                  <a:off x="2714612" y="3470217"/>
                  <a:ext cx="1223292" cy="99463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>
                  <a:endCxn id="56" idx="5"/>
                </p:cNvCxnSpPr>
                <p:nvPr/>
              </p:nvCxnSpPr>
              <p:spPr>
                <a:xfrm flipV="1">
                  <a:off x="2754664" y="3854507"/>
                  <a:ext cx="1342418" cy="11060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14"/>
              <p:cNvCxnSpPr>
                <a:stCxn id="74" idx="7"/>
                <a:endCxn id="56" idx="6"/>
              </p:cNvCxnSpPr>
              <p:nvPr/>
            </p:nvCxnSpPr>
            <p:spPr>
              <a:xfrm rot="5400000" flipH="1" flipV="1">
                <a:off x="3216007" y="3980971"/>
                <a:ext cx="1232650" cy="12980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4"/>
            <p:cNvGrpSpPr/>
            <p:nvPr/>
          </p:nvGrpSpPr>
          <p:grpSpPr>
            <a:xfrm rot="12578134">
              <a:off x="4847197" y="2198279"/>
              <a:ext cx="2172550" cy="1721731"/>
              <a:chOff x="2285984" y="3850409"/>
              <a:chExt cx="2172550" cy="1721731"/>
            </a:xfrm>
          </p:grpSpPr>
          <p:grpSp>
            <p:nvGrpSpPr>
              <p:cNvPr id="7" name="그룹 34"/>
              <p:cNvGrpSpPr/>
              <p:nvPr/>
            </p:nvGrpSpPr>
            <p:grpSpPr>
              <a:xfrm>
                <a:off x="2285984" y="3850409"/>
                <a:ext cx="1837417" cy="1721731"/>
                <a:chOff x="2285984" y="3850409"/>
                <a:chExt cx="1837417" cy="1721731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2285984" y="3929066"/>
                  <a:ext cx="1714512" cy="16430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500298" y="435769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2510273" y="4873990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2840473" y="515613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9021866">
                  <a:off x="3050284" y="5207161"/>
                  <a:ext cx="928694" cy="2143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Area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B</a:t>
                  </a:r>
                  <a:endParaRPr lang="ko-KR" altLang="en-US" dirty="0"/>
                </a:p>
              </p:txBody>
            </p:sp>
            <p:cxnSp>
              <p:nvCxnSpPr>
                <p:cNvPr id="67" name="직선 연결선 66"/>
                <p:cNvCxnSpPr>
                  <a:stCxn id="62" idx="6"/>
                  <a:endCxn id="56" idx="7"/>
                </p:cNvCxnSpPr>
                <p:nvPr/>
              </p:nvCxnSpPr>
              <p:spPr>
                <a:xfrm rot="19821866" flipV="1">
                  <a:off x="2552066" y="3850409"/>
                  <a:ext cx="1517573" cy="2559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>
                  <a:stCxn id="63" idx="7"/>
                  <a:endCxn id="56" idx="0"/>
                </p:cNvCxnSpPr>
                <p:nvPr/>
              </p:nvCxnSpPr>
              <p:spPr>
                <a:xfrm rot="14421866">
                  <a:off x="3203981" y="3607607"/>
                  <a:ext cx="244001" cy="159483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직선 연결선 59"/>
              <p:cNvCxnSpPr>
                <a:stCxn id="64" idx="7"/>
                <a:endCxn id="56" idx="1"/>
              </p:cNvCxnSpPr>
              <p:nvPr/>
            </p:nvCxnSpPr>
            <p:spPr>
              <a:xfrm rot="14421866">
                <a:off x="3521160" y="3870491"/>
                <a:ext cx="268224" cy="16065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65"/>
            <p:cNvGrpSpPr/>
            <p:nvPr/>
          </p:nvGrpSpPr>
          <p:grpSpPr>
            <a:xfrm rot="5400000">
              <a:off x="2291503" y="1280346"/>
              <a:ext cx="3085014" cy="2381667"/>
              <a:chOff x="2285984" y="3190473"/>
              <a:chExt cx="3085014" cy="2381667"/>
            </a:xfrm>
          </p:grpSpPr>
          <p:grpSp>
            <p:nvGrpSpPr>
              <p:cNvPr id="9" name="그룹 34"/>
              <p:cNvGrpSpPr/>
              <p:nvPr/>
            </p:nvGrpSpPr>
            <p:grpSpPr>
              <a:xfrm>
                <a:off x="2285984" y="3190473"/>
                <a:ext cx="3085014" cy="2381667"/>
                <a:chOff x="2285984" y="3190473"/>
                <a:chExt cx="3085014" cy="2381667"/>
              </a:xfrm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2285984" y="3929066"/>
                  <a:ext cx="1714512" cy="16430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2500298" y="435769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2571736" y="4929198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3000364" y="5214950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16200000">
                  <a:off x="1928794" y="4643446"/>
                  <a:ext cx="928694" cy="2143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Area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A</a:t>
                  </a:r>
                  <a:endParaRPr lang="ko-KR" altLang="en-US" dirty="0"/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4284059" y="3190473"/>
                  <a:ext cx="1086939" cy="108693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lop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>
                  <a:stCxn id="52" idx="6"/>
                  <a:endCxn id="56" idx="1"/>
                </p:cNvCxnSpPr>
                <p:nvPr/>
              </p:nvCxnSpPr>
              <p:spPr>
                <a:xfrm rot="10800000" flipH="1">
                  <a:off x="2714610" y="3349652"/>
                  <a:ext cx="1728628" cy="11152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>
                  <a:stCxn id="53" idx="7"/>
                  <a:endCxn id="56" idx="3"/>
                </p:cNvCxnSpPr>
                <p:nvPr/>
              </p:nvCxnSpPr>
              <p:spPr>
                <a:xfrm rot="16200000">
                  <a:off x="3177774" y="3695123"/>
                  <a:ext cx="842352" cy="16885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>
                <a:stCxn id="54" idx="7"/>
                <a:endCxn id="56" idx="4"/>
              </p:cNvCxnSpPr>
              <p:nvPr/>
            </p:nvCxnSpPr>
            <p:spPr>
              <a:xfrm rot="16200000">
                <a:off x="3520946" y="3939756"/>
                <a:ext cx="968926" cy="16442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타원 43"/>
            <p:cNvSpPr/>
            <p:nvPr/>
          </p:nvSpPr>
          <p:spPr>
            <a:xfrm>
              <a:off x="5143504" y="5143512"/>
              <a:ext cx="214314" cy="2143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072066" y="5429264"/>
              <a:ext cx="414334" cy="414334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00694" y="5072074"/>
              <a:ext cx="744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CCTV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0694" y="5429264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Center Node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43438" y="714356"/>
              <a:ext cx="2214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Centralized</a:t>
              </a:r>
              <a:br>
                <a:rPr lang="en-US" altLang="ko-KR" dirty="0" smtClean="0"/>
              </a:br>
              <a:r>
                <a:rPr lang="en-US" altLang="ko-KR" dirty="0" smtClean="0"/>
                <a:t>CCTV Management</a:t>
              </a:r>
            </a:p>
          </p:txBody>
        </p:sp>
      </p:grpSp>
      <p:graphicFrame>
        <p:nvGraphicFramePr>
          <p:cNvPr id="170" name="다이어그램 169"/>
          <p:cNvGraphicFramePr/>
          <p:nvPr>
            <p:extLst>
              <p:ext uri="{D42A27DB-BD31-4B8C-83A1-F6EECF244321}">
                <p14:modId xmlns:p14="http://schemas.microsoft.com/office/powerpoint/2010/main" xmlns="" val="3067236711"/>
              </p:ext>
            </p:extLst>
          </p:nvPr>
        </p:nvGraphicFramePr>
        <p:xfrm>
          <a:off x="1188881" y="2000250"/>
          <a:ext cx="4985495" cy="342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659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20"/>
          <p:cNvGrpSpPr/>
          <p:nvPr/>
        </p:nvGrpSpPr>
        <p:grpSpPr>
          <a:xfrm>
            <a:off x="1188881" y="351819"/>
            <a:ext cx="1560042" cy="660429"/>
            <a:chOff x="1188881" y="351819"/>
            <a:chExt cx="1560042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560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</a:t>
              </a:r>
              <a:r>
                <a:rPr lang="ko-KR" altLang="en-US" sz="1200" dirty="0" smtClean="0"/>
                <a:t>영상검증시스템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구조설명</a:t>
              </a:r>
              <a:endParaRPr lang="ko-KR" altLang="en-US" sz="2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669796" y="665505"/>
            <a:ext cx="5214974" cy="5572164"/>
            <a:chOff x="2071670" y="500042"/>
            <a:chExt cx="5214974" cy="557216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071670" y="500042"/>
              <a:ext cx="5214974" cy="55721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6" name="그룹 53"/>
            <p:cNvGrpSpPr/>
            <p:nvPr/>
          </p:nvGrpSpPr>
          <p:grpSpPr>
            <a:xfrm>
              <a:off x="2285984" y="3929066"/>
              <a:ext cx="1714512" cy="1643074"/>
              <a:chOff x="2285984" y="3929066"/>
              <a:chExt cx="1714512" cy="1643074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2285984" y="3929066"/>
                <a:ext cx="1714512" cy="1643074"/>
                <a:chOff x="2285984" y="3929066"/>
                <a:chExt cx="1714512" cy="1643074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2285984" y="3929066"/>
                  <a:ext cx="1714512" cy="16430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타원 4"/>
                <p:cNvSpPr/>
                <p:nvPr/>
              </p:nvSpPr>
              <p:spPr>
                <a:xfrm>
                  <a:off x="2500298" y="435769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6"/>
                <p:cNvSpPr/>
                <p:nvPr/>
              </p:nvSpPr>
              <p:spPr>
                <a:xfrm>
                  <a:off x="2571736" y="4929198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"/>
                <p:cNvSpPr/>
                <p:nvPr/>
              </p:nvSpPr>
              <p:spPr>
                <a:xfrm>
                  <a:off x="3000364" y="5214950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9"/>
                <p:cNvSpPr/>
                <p:nvPr/>
              </p:nvSpPr>
              <p:spPr>
                <a:xfrm>
                  <a:off x="2643174" y="4000504"/>
                  <a:ext cx="928694" cy="2143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Area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C</a:t>
                  </a:r>
                  <a:endParaRPr lang="ko-KR" altLang="en-US" dirty="0"/>
                </a:p>
              </p:txBody>
            </p:sp>
            <p:sp>
              <p:nvSpPr>
                <p:cNvPr id="76" name="타원 10"/>
                <p:cNvSpPr/>
                <p:nvPr/>
              </p:nvSpPr>
              <p:spPr>
                <a:xfrm>
                  <a:off x="3428992" y="4429132"/>
                  <a:ext cx="414334" cy="414334"/>
                </a:xfrm>
                <a:prstGeom prst="ellipse">
                  <a:avLst/>
                </a:prstGeom>
                <a:solidFill>
                  <a:srgbClr val="C00000"/>
                </a:solidFill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lop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7" name="직선 연결선 76"/>
                <p:cNvCxnSpPr>
                  <a:endCxn id="75" idx="1"/>
                </p:cNvCxnSpPr>
                <p:nvPr/>
              </p:nvCxnSpPr>
              <p:spPr>
                <a:xfrm>
                  <a:off x="2714612" y="4464851"/>
                  <a:ext cx="775058" cy="24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>
                  <a:endCxn id="75" idx="3"/>
                </p:cNvCxnSpPr>
                <p:nvPr/>
              </p:nvCxnSpPr>
              <p:spPr>
                <a:xfrm rot="5400000" flipH="1" flipV="1">
                  <a:off x="3033269" y="4504183"/>
                  <a:ext cx="177796" cy="7350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14"/>
              <p:cNvCxnSpPr>
                <a:stCxn id="73" idx="7"/>
                <a:endCxn id="75" idx="4"/>
              </p:cNvCxnSpPr>
              <p:nvPr/>
            </p:nvCxnSpPr>
            <p:spPr>
              <a:xfrm rot="5400000" flipH="1" flipV="1">
                <a:off x="3208290" y="4818468"/>
                <a:ext cx="402870" cy="4528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54"/>
            <p:cNvGrpSpPr/>
            <p:nvPr/>
          </p:nvGrpSpPr>
          <p:grpSpPr>
            <a:xfrm rot="12578134">
              <a:off x="5294723" y="2316670"/>
              <a:ext cx="1714512" cy="1643074"/>
              <a:chOff x="2285984" y="3929066"/>
              <a:chExt cx="1714512" cy="1643074"/>
            </a:xfrm>
          </p:grpSpPr>
          <p:grpSp>
            <p:nvGrpSpPr>
              <p:cNvPr id="59" name="그룹 34"/>
              <p:cNvGrpSpPr/>
              <p:nvPr/>
            </p:nvGrpSpPr>
            <p:grpSpPr>
              <a:xfrm>
                <a:off x="2285984" y="3929066"/>
                <a:ext cx="1714512" cy="1643074"/>
                <a:chOff x="2285984" y="3929066"/>
                <a:chExt cx="1714512" cy="1643074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2285984" y="3929066"/>
                  <a:ext cx="1714512" cy="16430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500298" y="435769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2571736" y="4929198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2840473" y="515613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9021866">
                  <a:off x="3050284" y="5207161"/>
                  <a:ext cx="928694" cy="2143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Area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B</a:t>
                  </a:r>
                  <a:endParaRPr lang="ko-KR" altLang="en-US" dirty="0"/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3143240" y="4429132"/>
                  <a:ext cx="414334" cy="414334"/>
                </a:xfrm>
                <a:prstGeom prst="ellipse">
                  <a:avLst/>
                </a:prstGeom>
                <a:solidFill>
                  <a:srgbClr val="C00000"/>
                </a:solidFill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lop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7" name="직선 연결선 66"/>
                <p:cNvCxnSpPr>
                  <a:stCxn id="62" idx="6"/>
                  <a:endCxn id="66" idx="1"/>
                </p:cNvCxnSpPr>
                <p:nvPr/>
              </p:nvCxnSpPr>
              <p:spPr>
                <a:xfrm>
                  <a:off x="2714612" y="4464851"/>
                  <a:ext cx="489306" cy="24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>
                  <a:stCxn id="63" idx="7"/>
                  <a:endCxn id="66" idx="3"/>
                </p:cNvCxnSpPr>
                <p:nvPr/>
              </p:nvCxnSpPr>
              <p:spPr>
                <a:xfrm rot="5400000" flipH="1" flipV="1">
                  <a:off x="2890393" y="4647059"/>
                  <a:ext cx="177796" cy="4492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직선 연결선 59"/>
              <p:cNvCxnSpPr>
                <a:stCxn id="64" idx="7"/>
                <a:endCxn id="66" idx="4"/>
              </p:cNvCxnSpPr>
              <p:nvPr/>
            </p:nvCxnSpPr>
            <p:spPr>
              <a:xfrm rot="14421866">
                <a:off x="3118229" y="4788315"/>
                <a:ext cx="137349" cy="4543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65"/>
            <p:cNvGrpSpPr/>
            <p:nvPr/>
          </p:nvGrpSpPr>
          <p:grpSpPr>
            <a:xfrm rot="5400000">
              <a:off x="2607455" y="964389"/>
              <a:ext cx="1714512" cy="1643074"/>
              <a:chOff x="2285984" y="3929066"/>
              <a:chExt cx="1714512" cy="1643074"/>
            </a:xfrm>
          </p:grpSpPr>
          <p:grpSp>
            <p:nvGrpSpPr>
              <p:cNvPr id="49" name="그룹 34"/>
              <p:cNvGrpSpPr/>
              <p:nvPr/>
            </p:nvGrpSpPr>
            <p:grpSpPr>
              <a:xfrm>
                <a:off x="2285984" y="3929066"/>
                <a:ext cx="1714512" cy="1643074"/>
                <a:chOff x="2285984" y="3929066"/>
                <a:chExt cx="1714512" cy="1643074"/>
              </a:xfrm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2285984" y="3929066"/>
                  <a:ext cx="1714512" cy="16430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2500298" y="435769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2571736" y="4929198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3000364" y="5214950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16200000">
                  <a:off x="1928794" y="4643446"/>
                  <a:ext cx="928694" cy="2143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Area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A</a:t>
                  </a:r>
                  <a:endParaRPr lang="ko-KR" altLang="en-US" dirty="0"/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3143240" y="4429132"/>
                  <a:ext cx="414334" cy="414334"/>
                </a:xfrm>
                <a:prstGeom prst="ellipse">
                  <a:avLst/>
                </a:prstGeom>
                <a:solidFill>
                  <a:srgbClr val="C00000"/>
                </a:solidFill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lop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>
                  <a:stCxn id="52" idx="6"/>
                  <a:endCxn id="56" idx="1"/>
                </p:cNvCxnSpPr>
                <p:nvPr/>
              </p:nvCxnSpPr>
              <p:spPr>
                <a:xfrm>
                  <a:off x="2714612" y="4464851"/>
                  <a:ext cx="489306" cy="24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>
                  <a:stCxn id="53" idx="7"/>
                  <a:endCxn id="56" idx="3"/>
                </p:cNvCxnSpPr>
                <p:nvPr/>
              </p:nvCxnSpPr>
              <p:spPr>
                <a:xfrm rot="5400000" flipH="1" flipV="1">
                  <a:off x="2890393" y="4647059"/>
                  <a:ext cx="177796" cy="4492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>
                <a:stCxn id="54" idx="7"/>
                <a:endCxn id="56" idx="4"/>
              </p:cNvCxnSpPr>
              <p:nvPr/>
            </p:nvCxnSpPr>
            <p:spPr>
              <a:xfrm rot="5400000" flipH="1" flipV="1">
                <a:off x="3065414" y="4961344"/>
                <a:ext cx="402870" cy="167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>
              <a:endCxn id="56" idx="6"/>
            </p:cNvCxnSpPr>
            <p:nvPr/>
          </p:nvCxnSpPr>
          <p:spPr>
            <a:xfrm rot="16200000" flipV="1">
              <a:off x="3386026" y="2393249"/>
              <a:ext cx="1213500" cy="8275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76" idx="7"/>
            </p:cNvCxnSpPr>
            <p:nvPr/>
          </p:nvCxnSpPr>
          <p:spPr>
            <a:xfrm rot="5400000" flipH="1" flipV="1">
              <a:off x="3634946" y="3665966"/>
              <a:ext cx="971547" cy="676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66" idx="6"/>
            </p:cNvCxnSpPr>
            <p:nvPr/>
          </p:nvCxnSpPr>
          <p:spPr>
            <a:xfrm rot="10800000" flipV="1">
              <a:off x="4815840" y="3032678"/>
              <a:ext cx="919484" cy="3288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5143504" y="4830004"/>
              <a:ext cx="214314" cy="2143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072066" y="5115756"/>
              <a:ext cx="414334" cy="414334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00694" y="4758566"/>
              <a:ext cx="744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CCTV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0694" y="5115756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Central Node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43438" y="714356"/>
              <a:ext cx="2214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Decentralized</a:t>
              </a:r>
              <a:br>
                <a:rPr lang="en-US" altLang="ko-KR" dirty="0" smtClean="0"/>
              </a:br>
              <a:r>
                <a:rPr lang="en-US" altLang="ko-KR" dirty="0" smtClean="0"/>
                <a:t>CCTV Management</a:t>
              </a:r>
            </a:p>
          </p:txBody>
        </p:sp>
      </p:grpSp>
      <p:graphicFrame>
        <p:nvGraphicFramePr>
          <p:cNvPr id="79" name="다이어그램 78"/>
          <p:cNvGraphicFramePr/>
          <p:nvPr>
            <p:extLst>
              <p:ext uri="{D42A27DB-BD31-4B8C-83A1-F6EECF244321}">
                <p14:modId xmlns:p14="http://schemas.microsoft.com/office/powerpoint/2010/main" xmlns="" val="3067236711"/>
              </p:ext>
            </p:extLst>
          </p:nvPr>
        </p:nvGraphicFramePr>
        <p:xfrm>
          <a:off x="1188881" y="2000250"/>
          <a:ext cx="4985495" cy="342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" name="타원 79"/>
          <p:cNvSpPr/>
          <p:nvPr/>
        </p:nvSpPr>
        <p:spPr>
          <a:xfrm rot="5400000">
            <a:off x="8553449" y="3092210"/>
            <a:ext cx="1086939" cy="1086939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9678901" y="5725356"/>
            <a:ext cx="414334" cy="41433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107529" y="57253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Center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59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1188881" y="351819"/>
            <a:ext cx="1560042" cy="660429"/>
            <a:chOff x="1188881" y="351819"/>
            <a:chExt cx="1560042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560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</a:t>
              </a:r>
              <a:r>
                <a:rPr lang="ko-KR" altLang="en-US" sz="1200" dirty="0" smtClean="0"/>
                <a:t>영상검증시스템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구조설명</a:t>
              </a:r>
              <a:endParaRPr lang="ko-KR" altLang="en-US" sz="2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79" name="다이어그램 78"/>
          <p:cNvGraphicFramePr/>
          <p:nvPr>
            <p:extLst>
              <p:ext uri="{D42A27DB-BD31-4B8C-83A1-F6EECF244321}">
                <p14:modId xmlns:p14="http://schemas.microsoft.com/office/powerpoint/2010/main" xmlns="" val="3067236711"/>
              </p:ext>
            </p:extLst>
          </p:nvPr>
        </p:nvGraphicFramePr>
        <p:xfrm>
          <a:off x="1188881" y="2000250"/>
          <a:ext cx="4985495" cy="342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6669796" y="665505"/>
            <a:ext cx="5214974" cy="5572164"/>
            <a:chOff x="2071670" y="500042"/>
            <a:chExt cx="5214974" cy="557216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071670" y="500042"/>
              <a:ext cx="5214974" cy="55721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" name="그룹 53"/>
            <p:cNvGrpSpPr/>
            <p:nvPr/>
          </p:nvGrpSpPr>
          <p:grpSpPr>
            <a:xfrm>
              <a:off x="2285984" y="3929066"/>
              <a:ext cx="1714512" cy="1643074"/>
              <a:chOff x="2285984" y="3929066"/>
              <a:chExt cx="1714512" cy="1643074"/>
            </a:xfrm>
          </p:grpSpPr>
          <p:grpSp>
            <p:nvGrpSpPr>
              <p:cNvPr id="80" name="그룹 68"/>
              <p:cNvGrpSpPr/>
              <p:nvPr/>
            </p:nvGrpSpPr>
            <p:grpSpPr>
              <a:xfrm>
                <a:off x="2285984" y="3929066"/>
                <a:ext cx="1714512" cy="1643074"/>
                <a:chOff x="2285984" y="3929066"/>
                <a:chExt cx="1714512" cy="1643074"/>
              </a:xfrm>
            </p:grpSpPr>
            <p:sp>
              <p:nvSpPr>
                <p:cNvPr id="82" name="타원 81"/>
                <p:cNvSpPr/>
                <p:nvPr/>
              </p:nvSpPr>
              <p:spPr>
                <a:xfrm>
                  <a:off x="2285984" y="3929066"/>
                  <a:ext cx="1714512" cy="16430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3" name="타원 4"/>
                <p:cNvSpPr/>
                <p:nvPr/>
              </p:nvSpPr>
              <p:spPr>
                <a:xfrm>
                  <a:off x="2500298" y="435769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6"/>
                <p:cNvSpPr/>
                <p:nvPr/>
              </p:nvSpPr>
              <p:spPr>
                <a:xfrm>
                  <a:off x="2571736" y="4929198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7"/>
                <p:cNvSpPr/>
                <p:nvPr/>
              </p:nvSpPr>
              <p:spPr>
                <a:xfrm>
                  <a:off x="3000364" y="5214950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9"/>
                <p:cNvSpPr/>
                <p:nvPr/>
              </p:nvSpPr>
              <p:spPr>
                <a:xfrm>
                  <a:off x="2643174" y="4000504"/>
                  <a:ext cx="928694" cy="2143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Area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C</a:t>
                  </a:r>
                  <a:endParaRPr lang="ko-KR" altLang="en-US" dirty="0"/>
                </a:p>
              </p:txBody>
            </p:sp>
            <p:sp>
              <p:nvSpPr>
                <p:cNvPr id="87" name="타원 10"/>
                <p:cNvSpPr/>
                <p:nvPr/>
              </p:nvSpPr>
              <p:spPr>
                <a:xfrm>
                  <a:off x="3428992" y="4429132"/>
                  <a:ext cx="414334" cy="414334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lop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8" name="직선 연결선 87"/>
                <p:cNvCxnSpPr>
                  <a:endCxn id="86" idx="1"/>
                </p:cNvCxnSpPr>
                <p:nvPr/>
              </p:nvCxnSpPr>
              <p:spPr>
                <a:xfrm>
                  <a:off x="2714612" y="4464851"/>
                  <a:ext cx="775058" cy="24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>
                  <a:endCxn id="86" idx="3"/>
                </p:cNvCxnSpPr>
                <p:nvPr/>
              </p:nvCxnSpPr>
              <p:spPr>
                <a:xfrm rot="5400000" flipH="1" flipV="1">
                  <a:off x="3033269" y="4504183"/>
                  <a:ext cx="177796" cy="7350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직선 연결선 14"/>
              <p:cNvCxnSpPr>
                <a:stCxn id="84" idx="7"/>
                <a:endCxn id="86" idx="4"/>
              </p:cNvCxnSpPr>
              <p:nvPr/>
            </p:nvCxnSpPr>
            <p:spPr>
              <a:xfrm rot="5400000" flipH="1" flipV="1">
                <a:off x="3208290" y="4818468"/>
                <a:ext cx="402870" cy="4528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54"/>
            <p:cNvGrpSpPr/>
            <p:nvPr/>
          </p:nvGrpSpPr>
          <p:grpSpPr>
            <a:xfrm rot="12578134">
              <a:off x="5294723" y="2316670"/>
              <a:ext cx="1714512" cy="1643074"/>
              <a:chOff x="2285984" y="3929066"/>
              <a:chExt cx="1714512" cy="1643074"/>
            </a:xfrm>
          </p:grpSpPr>
          <p:grpSp>
            <p:nvGrpSpPr>
              <p:cNvPr id="68" name="그룹 34"/>
              <p:cNvGrpSpPr/>
              <p:nvPr/>
            </p:nvGrpSpPr>
            <p:grpSpPr>
              <a:xfrm>
                <a:off x="2285984" y="3929066"/>
                <a:ext cx="1714512" cy="1643074"/>
                <a:chOff x="2285984" y="3929066"/>
                <a:chExt cx="1714512" cy="1643074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2285984" y="3929066"/>
                  <a:ext cx="1714512" cy="16430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2500298" y="435769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2571736" y="4929198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2840473" y="515613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 rot="9021866">
                  <a:off x="3050284" y="5207161"/>
                  <a:ext cx="928694" cy="2143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Area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B</a:t>
                  </a:r>
                  <a:endParaRPr lang="ko-KR" altLang="en-US" dirty="0"/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3143240" y="4429132"/>
                  <a:ext cx="414334" cy="414334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lop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7" name="직선 연결선 76"/>
                <p:cNvCxnSpPr>
                  <a:stCxn id="72" idx="6"/>
                  <a:endCxn id="76" idx="1"/>
                </p:cNvCxnSpPr>
                <p:nvPr/>
              </p:nvCxnSpPr>
              <p:spPr>
                <a:xfrm>
                  <a:off x="2714612" y="4464851"/>
                  <a:ext cx="489306" cy="24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>
                  <a:stCxn id="73" idx="7"/>
                  <a:endCxn id="76" idx="3"/>
                </p:cNvCxnSpPr>
                <p:nvPr/>
              </p:nvCxnSpPr>
              <p:spPr>
                <a:xfrm rot="5400000" flipH="1" flipV="1">
                  <a:off x="2890393" y="4647059"/>
                  <a:ext cx="177796" cy="4492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69"/>
              <p:cNvCxnSpPr>
                <a:stCxn id="74" idx="7"/>
                <a:endCxn id="76" idx="4"/>
              </p:cNvCxnSpPr>
              <p:nvPr/>
            </p:nvCxnSpPr>
            <p:spPr>
              <a:xfrm rot="14421866">
                <a:off x="3118229" y="4788315"/>
                <a:ext cx="137349" cy="4543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65"/>
            <p:cNvGrpSpPr/>
            <p:nvPr/>
          </p:nvGrpSpPr>
          <p:grpSpPr>
            <a:xfrm rot="5400000">
              <a:off x="2607455" y="964389"/>
              <a:ext cx="1714512" cy="1643074"/>
              <a:chOff x="2285984" y="3929066"/>
              <a:chExt cx="1714512" cy="1643074"/>
            </a:xfrm>
          </p:grpSpPr>
          <p:grpSp>
            <p:nvGrpSpPr>
              <p:cNvPr id="57" name="그룹 34"/>
              <p:cNvGrpSpPr/>
              <p:nvPr/>
            </p:nvGrpSpPr>
            <p:grpSpPr>
              <a:xfrm>
                <a:off x="2285984" y="3929066"/>
                <a:ext cx="1714512" cy="1643074"/>
                <a:chOff x="2285984" y="3929066"/>
                <a:chExt cx="1714512" cy="1643074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2285984" y="3929066"/>
                  <a:ext cx="1714512" cy="16430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2500298" y="4357694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571736" y="4929198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3000364" y="5214950"/>
                  <a:ext cx="214314" cy="214314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16200000">
                  <a:off x="1928794" y="4643446"/>
                  <a:ext cx="928694" cy="2143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Area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A</a:t>
                  </a:r>
                  <a:endParaRPr lang="ko-KR" altLang="en-US" dirty="0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3143240" y="4429132"/>
                  <a:ext cx="414334" cy="414334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lop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6" name="직선 연결선 65"/>
                <p:cNvCxnSpPr>
                  <a:stCxn id="61" idx="6"/>
                  <a:endCxn id="65" idx="1"/>
                </p:cNvCxnSpPr>
                <p:nvPr/>
              </p:nvCxnSpPr>
              <p:spPr>
                <a:xfrm>
                  <a:off x="2714612" y="4464851"/>
                  <a:ext cx="489306" cy="24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>
                  <a:stCxn id="62" idx="7"/>
                  <a:endCxn id="65" idx="3"/>
                </p:cNvCxnSpPr>
                <p:nvPr/>
              </p:nvCxnSpPr>
              <p:spPr>
                <a:xfrm rot="5400000" flipH="1" flipV="1">
                  <a:off x="2890393" y="4647059"/>
                  <a:ext cx="177796" cy="4492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/>
              <p:cNvCxnSpPr>
                <a:stCxn id="63" idx="7"/>
                <a:endCxn id="65" idx="4"/>
              </p:cNvCxnSpPr>
              <p:nvPr/>
            </p:nvCxnSpPr>
            <p:spPr>
              <a:xfrm rot="5400000" flipH="1" flipV="1">
                <a:off x="3065414" y="4961344"/>
                <a:ext cx="402870" cy="167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직선 연결선 48"/>
            <p:cNvCxnSpPr>
              <a:stCxn id="86" idx="0"/>
              <a:endCxn id="65" idx="6"/>
            </p:cNvCxnSpPr>
            <p:nvPr/>
          </p:nvCxnSpPr>
          <p:spPr>
            <a:xfrm rot="16200000" flipV="1">
              <a:off x="2493151" y="3286124"/>
              <a:ext cx="2228872" cy="571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86" idx="6"/>
              <a:endCxn id="76" idx="0"/>
            </p:cNvCxnSpPr>
            <p:nvPr/>
          </p:nvCxnSpPr>
          <p:spPr>
            <a:xfrm flipV="1">
              <a:off x="3843326" y="3315185"/>
              <a:ext cx="1969625" cy="13211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76" idx="6"/>
              <a:endCxn id="65" idx="0"/>
            </p:cNvCxnSpPr>
            <p:nvPr/>
          </p:nvCxnSpPr>
          <p:spPr>
            <a:xfrm rot="10800000">
              <a:off x="3786182" y="1993094"/>
              <a:ext cx="1949142" cy="10395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5143504" y="5143512"/>
              <a:ext cx="214314" cy="2143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072066" y="5429264"/>
              <a:ext cx="414334" cy="414334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0694" y="5072074"/>
              <a:ext cx="744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CCTV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0694" y="5429264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Central Node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43438" y="714356"/>
              <a:ext cx="2214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Decentralized</a:t>
              </a:r>
              <a:br>
                <a:rPr lang="en-US" altLang="ko-KR" dirty="0" smtClean="0"/>
              </a:br>
              <a:r>
                <a:rPr lang="en-US" altLang="ko-KR" dirty="0" smtClean="0"/>
                <a:t>CCTV Management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5373188" y="391886"/>
            <a:ext cx="3317965" cy="9753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블록체인 네트워크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59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1188881" y="351819"/>
            <a:ext cx="1560042" cy="660429"/>
            <a:chOff x="1188881" y="351819"/>
            <a:chExt cx="1560042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560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</a:t>
              </a:r>
              <a:r>
                <a:rPr lang="ko-KR" altLang="en-US" sz="1200" dirty="0" smtClean="0"/>
                <a:t>영상검증시스템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구조설명</a:t>
              </a:r>
              <a:endParaRPr lang="ko-KR" altLang="en-US" sz="2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79" name="다이어그램 78"/>
          <p:cNvGraphicFramePr/>
          <p:nvPr>
            <p:extLst>
              <p:ext uri="{D42A27DB-BD31-4B8C-83A1-F6EECF244321}">
                <p14:modId xmlns:p14="http://schemas.microsoft.com/office/powerpoint/2010/main" xmlns="" val="3067236711"/>
              </p:ext>
            </p:extLst>
          </p:nvPr>
        </p:nvGraphicFramePr>
        <p:xfrm>
          <a:off x="1188881" y="2000250"/>
          <a:ext cx="4985495" cy="342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9" name="그림 58" descr="그림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395" y="2889347"/>
            <a:ext cx="4996462" cy="956354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6392091" y="1645920"/>
            <a:ext cx="5059680" cy="8273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영상 자료가 아닌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인공지능 분석 정보만을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59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CCTV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구현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13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6532" y="279926"/>
            <a:ext cx="1637754" cy="156629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35344" y="896240"/>
            <a:ext cx="5957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S</a:t>
            </a:r>
            <a:r>
              <a:rPr lang="en-US" altLang="ko-KR" sz="6000" b="1" dirty="0" smtClean="0">
                <a:solidFill>
                  <a:schemeClr val="accent2"/>
                </a:solidFill>
              </a:rPr>
              <a:t>mart Contract </a:t>
            </a:r>
            <a:br>
              <a:rPr lang="en-US" altLang="ko-KR" sz="6000" b="1" dirty="0" smtClean="0">
                <a:solidFill>
                  <a:schemeClr val="accent2"/>
                </a:solidFill>
              </a:rPr>
            </a:br>
            <a:endParaRPr lang="ko-KR" altLang="en-US" sz="60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11976" y="2142309"/>
            <a:ext cx="7916092" cy="3662632"/>
            <a:chOff x="571472" y="1928802"/>
            <a:chExt cx="7786742" cy="3736801"/>
          </a:xfrm>
        </p:grpSpPr>
        <p:grpSp>
          <p:nvGrpSpPr>
            <p:cNvPr id="15" name="그룹 40"/>
            <p:cNvGrpSpPr/>
            <p:nvPr/>
          </p:nvGrpSpPr>
          <p:grpSpPr>
            <a:xfrm>
              <a:off x="571472" y="1928802"/>
              <a:ext cx="7786742" cy="3736801"/>
              <a:chOff x="571472" y="1928802"/>
              <a:chExt cx="7786742" cy="3736801"/>
            </a:xfrm>
          </p:grpSpPr>
          <p:pic>
            <p:nvPicPr>
              <p:cNvPr id="23" name="Picture 8" descr="C:\Users\Administrator\Downloads\人物アイコン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1472" y="3429000"/>
                <a:ext cx="790572" cy="790572"/>
              </a:xfrm>
              <a:prstGeom prst="rect">
                <a:avLst/>
              </a:prstGeom>
              <a:noFill/>
            </p:spPr>
          </p:pic>
          <p:pic>
            <p:nvPicPr>
              <p:cNvPr id="26" name="Picture 8" descr="C:\Users\Administrator\Downloads\人物アイコン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72198" y="3429000"/>
                <a:ext cx="790572" cy="7905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Administrator\Downloads\アンケート用紙のアイコン素材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43108" y="2214554"/>
                <a:ext cx="857256" cy="857256"/>
              </a:xfrm>
              <a:prstGeom prst="rect">
                <a:avLst/>
              </a:prstGeom>
              <a:noFill/>
            </p:spPr>
          </p:pic>
          <p:sp>
            <p:nvSpPr>
              <p:cNvPr id="31" name="굽은 화살표 30"/>
              <p:cNvSpPr/>
              <p:nvPr/>
            </p:nvSpPr>
            <p:spPr>
              <a:xfrm>
                <a:off x="928662" y="2500306"/>
                <a:ext cx="928694" cy="785818"/>
              </a:xfrm>
              <a:prstGeom prst="bentArrow">
                <a:avLst>
                  <a:gd name="adj1" fmla="val 13918"/>
                  <a:gd name="adj2" fmla="val 17797"/>
                  <a:gd name="adj3" fmla="val 13918"/>
                  <a:gd name="adj4" fmla="val 6813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Picture 3" descr="C:\Users\Administrator\Downloads\ダイヤモンドのフリーアイコン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57290" y="3857628"/>
                <a:ext cx="714380" cy="714380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C:\Users\Administrator\Downloads\人物アイコン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43636" y="2214554"/>
                <a:ext cx="790572" cy="790572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Administrator\Downloads\人物アイコン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29256" y="4572008"/>
                <a:ext cx="790572" cy="790572"/>
              </a:xfrm>
              <a:prstGeom prst="rect">
                <a:avLst/>
              </a:prstGeom>
              <a:noFill/>
            </p:spPr>
          </p:pic>
          <p:cxnSp>
            <p:nvCxnSpPr>
              <p:cNvPr id="35" name="직선 화살표 연결선 34"/>
              <p:cNvCxnSpPr>
                <a:stCxn id="33" idx="1"/>
                <a:endCxn id="29" idx="3"/>
              </p:cNvCxnSpPr>
              <p:nvPr/>
            </p:nvCxnSpPr>
            <p:spPr>
              <a:xfrm rot="10800000" flipV="1">
                <a:off x="3000364" y="2609840"/>
                <a:ext cx="3143272" cy="333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26" idx="1"/>
                <a:endCxn id="29" idx="3"/>
              </p:cNvCxnSpPr>
              <p:nvPr/>
            </p:nvCxnSpPr>
            <p:spPr>
              <a:xfrm rot="10800000">
                <a:off x="3000364" y="2643182"/>
                <a:ext cx="3071834" cy="1181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34" idx="1"/>
                <a:endCxn id="29" idx="3"/>
              </p:cNvCxnSpPr>
              <p:nvPr/>
            </p:nvCxnSpPr>
            <p:spPr>
              <a:xfrm rot="10800000">
                <a:off x="3000364" y="2643182"/>
                <a:ext cx="2428892" cy="23241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071934" y="2357430"/>
                <a:ext cx="1500197" cy="285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Condition : FALSE</a:t>
                </a:r>
                <a:endParaRPr lang="ko-KR" altLang="en-US" sz="12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72000" y="3071810"/>
                <a:ext cx="1500197" cy="285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Condition : FALSE</a:t>
                </a:r>
                <a:endParaRPr lang="ko-KR" alt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86182" y="3786190"/>
                <a:ext cx="1500197" cy="285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Condition : TRUE</a:t>
                </a:r>
                <a:endParaRPr lang="ko-KR" alt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000232" y="1928802"/>
                <a:ext cx="107156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Cost : 300 $</a:t>
                </a:r>
                <a:endParaRPr lang="ko-KR" alt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143768" y="2500306"/>
                <a:ext cx="1214446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Balance : 30 $</a:t>
                </a:r>
                <a:endParaRPr lang="ko-KR" alt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00892" y="3786190"/>
                <a:ext cx="1214446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Balance : 10 $</a:t>
                </a:r>
                <a:endParaRPr lang="ko-KR" alt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57950" y="4786322"/>
                <a:ext cx="1357322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Balance : 300 $</a:t>
                </a:r>
                <a:endParaRPr lang="ko-KR" altLang="en-US" sz="1200" dirty="0"/>
              </a:p>
            </p:txBody>
          </p:sp>
          <p:sp>
            <p:nvSpPr>
              <p:cNvPr id="45" name="타원 44"/>
              <p:cNvSpPr/>
              <p:nvPr/>
            </p:nvSpPr>
            <p:spPr>
              <a:xfrm flipH="1">
                <a:off x="1000100" y="2500306"/>
                <a:ext cx="371484" cy="3714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46" name="타원 45"/>
              <p:cNvSpPr/>
              <p:nvPr/>
            </p:nvSpPr>
            <p:spPr>
              <a:xfrm flipH="1">
                <a:off x="3286116" y="2643182"/>
                <a:ext cx="371484" cy="3714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cxnSp>
            <p:nvCxnSpPr>
              <p:cNvPr id="47" name="직선 화살표 연결선 46"/>
              <p:cNvCxnSpPr/>
              <p:nvPr/>
            </p:nvCxnSpPr>
            <p:spPr>
              <a:xfrm>
                <a:off x="1928794" y="4357694"/>
                <a:ext cx="3143272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타원 47"/>
              <p:cNvSpPr/>
              <p:nvPr/>
            </p:nvSpPr>
            <p:spPr>
              <a:xfrm flipH="1">
                <a:off x="3143240" y="4500570"/>
                <a:ext cx="371484" cy="3714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000892" y="5143512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-300 $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85843" y="2946352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A</a:t>
                </a:r>
                <a:endParaRPr lang="ko-KR" altLang="en-US" sz="1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323114" y="4214818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B</a:t>
                </a:r>
                <a:endParaRPr lang="ko-KR" altLang="en-US" sz="14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69697" y="5357826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C</a:t>
                </a:r>
                <a:endParaRPr lang="ko-KR" altLang="en-US" sz="14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42910" y="4286256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Seller</a:t>
                </a:r>
                <a:endParaRPr lang="ko-KR" altLang="en-US" sz="1400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62292" y="3071810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Contract</a:t>
              </a:r>
              <a:endParaRPr lang="ko-KR" altLang="en-US" sz="1400" b="1" dirty="0"/>
            </a:p>
          </p:txBody>
        </p:sp>
        <p:cxnSp>
          <p:nvCxnSpPr>
            <p:cNvPr id="18" name="직선 화살표 연결선 17"/>
            <p:cNvCxnSpPr>
              <a:stCxn id="17" idx="2"/>
            </p:cNvCxnSpPr>
            <p:nvPr/>
          </p:nvCxnSpPr>
          <p:spPr>
            <a:xfrm rot="5400000">
              <a:off x="1768328" y="2973304"/>
              <a:ext cx="444699" cy="12572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flipH="1">
              <a:off x="1714480" y="3357562"/>
              <a:ext cx="371484" cy="3714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71670" y="3429000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+300 $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6" name="그룹 20"/>
          <p:cNvGrpSpPr/>
          <p:nvPr/>
        </p:nvGrpSpPr>
        <p:grpSpPr>
          <a:xfrm>
            <a:off x="1188881" y="351819"/>
            <a:ext cx="790601" cy="660429"/>
            <a:chOff x="1188881" y="351819"/>
            <a:chExt cx="790601" cy="660429"/>
          </a:xfrm>
        </p:grpSpPr>
        <p:sp>
          <p:nvSpPr>
            <p:cNvPr id="57" name="TextBox 56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구현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20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57" name="TextBox 56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구현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구현 환경</a:t>
              </a:r>
              <a:endParaRPr lang="ko-KR" altLang="en-US" sz="2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19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88881" y="4709537"/>
            <a:ext cx="34137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tx2"/>
                </a:solidFill>
              </a:rPr>
              <a:t>금융 거래 뿐만이 아닌 데이터의 거래의 구현</a:t>
            </a:r>
            <a:endParaRPr lang="en-US" altLang="ko-KR" sz="900" dirty="0" smtClean="0">
              <a:solidFill>
                <a:schemeClr val="tx2"/>
              </a:solidFill>
            </a:endParaRPr>
          </a:p>
          <a:p>
            <a:pPr algn="just"/>
            <a:endParaRPr lang="en-US" altLang="ko-KR" sz="900" dirty="0" smtClean="0">
              <a:solidFill>
                <a:schemeClr val="tx2"/>
              </a:solidFill>
            </a:endParaRPr>
          </a:p>
          <a:p>
            <a:pPr algn="just"/>
            <a:r>
              <a:rPr lang="ko-KR" altLang="en-US" sz="900" dirty="0" smtClean="0">
                <a:solidFill>
                  <a:schemeClr val="tx2"/>
                </a:solidFill>
              </a:rPr>
              <a:t>누구나 참여 가능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58945" y="411364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2">
                    <a:lumMod val="75000"/>
                  </a:schemeClr>
                </a:solidFill>
              </a:rPr>
              <a:t>Ethereum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32181" y="4709537"/>
            <a:ext cx="34137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tx2"/>
                </a:solidFill>
              </a:rPr>
              <a:t>누구나 접근 가능한 인터페이스 제작</a:t>
            </a:r>
            <a:endParaRPr lang="en-US" altLang="ko-KR" sz="900" dirty="0" smtClean="0">
              <a:solidFill>
                <a:schemeClr val="tx2"/>
              </a:solidFill>
            </a:endParaRPr>
          </a:p>
          <a:p>
            <a:pPr algn="just"/>
            <a:endParaRPr lang="en-US" altLang="ko-KR" sz="900" dirty="0" smtClean="0">
              <a:solidFill>
                <a:schemeClr val="tx2"/>
              </a:solidFill>
            </a:endParaRPr>
          </a:p>
          <a:p>
            <a:pPr algn="just"/>
            <a:r>
              <a:rPr lang="ko-KR" altLang="en-US" sz="900" dirty="0" err="1" smtClean="0">
                <a:solidFill>
                  <a:schemeClr val="tx2"/>
                </a:solidFill>
              </a:rPr>
              <a:t>이더리움</a:t>
            </a:r>
            <a:r>
              <a:rPr lang="ko-KR" altLang="en-US" sz="900" dirty="0" smtClean="0">
                <a:solidFill>
                  <a:schemeClr val="tx2"/>
                </a:solidFill>
              </a:rPr>
              <a:t> 플랫폼과의 연동을 위한 </a:t>
            </a:r>
            <a:r>
              <a:rPr lang="en-US" altLang="ko-KR" sz="900" dirty="0" smtClean="0">
                <a:solidFill>
                  <a:schemeClr val="tx2"/>
                </a:solidFill>
              </a:rPr>
              <a:t>WEB3 </a:t>
            </a:r>
            <a:r>
              <a:rPr lang="ko-KR" altLang="en-US" sz="900" dirty="0" smtClean="0">
                <a:solidFill>
                  <a:schemeClr val="tx2"/>
                </a:solidFill>
              </a:rPr>
              <a:t>활용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96851" y="4113640"/>
            <a:ext cx="319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JAVASCRIPT &amp;WEB3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27881" y="4709537"/>
            <a:ext cx="34137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err="1" smtClean="0">
                <a:solidFill>
                  <a:schemeClr val="tx2"/>
                </a:solidFill>
              </a:rPr>
              <a:t>솔리디티</a:t>
            </a:r>
            <a:r>
              <a:rPr lang="ko-KR" altLang="en-US" sz="900" dirty="0" smtClean="0">
                <a:solidFill>
                  <a:schemeClr val="tx2"/>
                </a:solidFill>
              </a:rPr>
              <a:t> 언어</a:t>
            </a:r>
            <a:r>
              <a:rPr lang="en-US" altLang="ko-KR" sz="900" dirty="0" smtClean="0">
                <a:solidFill>
                  <a:schemeClr val="tx2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2"/>
                </a:solidFill>
              </a:rPr>
              <a:t>미스트</a:t>
            </a:r>
            <a:r>
              <a:rPr lang="en-US" altLang="ko-KR" sz="900" dirty="0" smtClean="0">
                <a:solidFill>
                  <a:schemeClr val="tx2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2"/>
                </a:solidFill>
              </a:rPr>
              <a:t>리믹스</a:t>
            </a:r>
            <a:r>
              <a:rPr lang="ko-KR" altLang="en-US" sz="900" dirty="0" smtClean="0">
                <a:solidFill>
                  <a:schemeClr val="tx2"/>
                </a:solidFill>
              </a:rPr>
              <a:t> 등 개발 보조 도구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25841" y="40729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81" y="1905783"/>
            <a:ext cx="3259558" cy="183798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67" y="1739956"/>
            <a:ext cx="2618417" cy="2171105"/>
          </a:xfrm>
          <a:prstGeom prst="rect">
            <a:avLst/>
          </a:prstGeom>
        </p:spPr>
      </p:pic>
      <p:pic>
        <p:nvPicPr>
          <p:cNvPr id="19" name="그림 18" descr="리믹스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95443" y="2768082"/>
            <a:ext cx="1042828" cy="1009090"/>
          </a:xfrm>
          <a:prstGeom prst="rect">
            <a:avLst/>
          </a:prstGeom>
        </p:spPr>
      </p:pic>
      <p:pic>
        <p:nvPicPr>
          <p:cNvPr id="20" name="그림 19" descr="미스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0324" y="2110107"/>
            <a:ext cx="1515515" cy="1169758"/>
          </a:xfrm>
          <a:prstGeom prst="rect">
            <a:avLst/>
          </a:prstGeom>
        </p:spPr>
      </p:pic>
      <p:pic>
        <p:nvPicPr>
          <p:cNvPr id="21" name="그림 20" descr="솔리디티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8267" y="1966367"/>
            <a:ext cx="954711" cy="6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8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넛 43"/>
          <p:cNvSpPr/>
          <p:nvPr/>
        </p:nvSpPr>
        <p:spPr>
          <a:xfrm>
            <a:off x="9736183" y="618310"/>
            <a:ext cx="4911634" cy="4911634"/>
          </a:xfrm>
          <a:prstGeom prst="donut">
            <a:avLst>
              <a:gd name="adj" fmla="val 1536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1188881" y="351819"/>
            <a:ext cx="1502334" cy="660429"/>
            <a:chOff x="1188881" y="351819"/>
            <a:chExt cx="1502334" cy="660429"/>
          </a:xfrm>
        </p:grpSpPr>
        <p:sp>
          <p:nvSpPr>
            <p:cNvPr id="57" name="TextBox 56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구현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8881" y="581361"/>
              <a:ext cx="1502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설계</a:t>
              </a:r>
              <a:r>
                <a:rPr lang="en-US" altLang="ko-KR" sz="2200" dirty="0" smtClean="0"/>
                <a:t>(</a:t>
              </a:r>
              <a:r>
                <a:rPr lang="ko-KR" altLang="en-US" sz="2200" dirty="0" smtClean="0"/>
                <a:t>구현</a:t>
              </a:r>
              <a:r>
                <a:rPr lang="en-US" altLang="ko-KR" sz="2200" dirty="0" smtClean="0"/>
                <a:t>)</a:t>
              </a:r>
              <a:endParaRPr lang="ko-KR" altLang="en-US" sz="2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20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8" name="Picture 8" descr="C:\Users\Administrator\Downloads\人物アイコン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3952" y="2549434"/>
            <a:ext cx="790572" cy="790572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3474720" y="1776549"/>
            <a:ext cx="2090057" cy="24296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40434" y="940526"/>
            <a:ext cx="3169919" cy="41975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Ethereum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522719" y="2386148"/>
            <a:ext cx="1428206" cy="12017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Dapp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Contract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540033" y="2503715"/>
            <a:ext cx="1902824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이더리움</a:t>
            </a:r>
            <a:r>
              <a:rPr lang="ko-KR" altLang="en-US" dirty="0" smtClean="0"/>
              <a:t> 계정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544387" y="3004458"/>
            <a:ext cx="1902824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48742" y="3522618"/>
            <a:ext cx="1902824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영상 정보 인증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0" idx="3"/>
            <a:endCxn id="22" idx="1"/>
          </p:cNvCxnSpPr>
          <p:nvPr/>
        </p:nvCxnSpPr>
        <p:spPr>
          <a:xfrm flipV="1">
            <a:off x="5564777" y="2987040"/>
            <a:ext cx="957942" cy="43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309463" y="2168434"/>
            <a:ext cx="1419497" cy="16110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BLOCK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413966" y="2603864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409612" y="2947852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09611" y="3296196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367554" y="169817"/>
            <a:ext cx="1419497" cy="16110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BLOCK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472057" y="605247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0467703" y="949235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467702" y="1297579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324012" y="4315096"/>
            <a:ext cx="1419497" cy="16110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BLOCK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428515" y="4750526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24161" y="5094514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424160" y="5442858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990114" y="2926081"/>
            <a:ext cx="1328057" cy="8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0800000">
            <a:off x="7968344" y="3100251"/>
            <a:ext cx="129757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>
            <a:off x="5547360" y="3178630"/>
            <a:ext cx="949234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43154" y="268224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WEB3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210491" y="1776549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CCTV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8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넛 43"/>
          <p:cNvSpPr/>
          <p:nvPr/>
        </p:nvSpPr>
        <p:spPr>
          <a:xfrm>
            <a:off x="-2455817" y="653144"/>
            <a:ext cx="4911634" cy="4911634"/>
          </a:xfrm>
          <a:prstGeom prst="donut">
            <a:avLst>
              <a:gd name="adj" fmla="val 1536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1188881" y="351819"/>
            <a:ext cx="1784463" cy="660429"/>
            <a:chOff x="1188881" y="351819"/>
            <a:chExt cx="1784463" cy="660429"/>
          </a:xfrm>
        </p:grpSpPr>
        <p:sp>
          <p:nvSpPr>
            <p:cNvPr id="57" name="TextBox 56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구현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8881" y="581361"/>
              <a:ext cx="17844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설계</a:t>
              </a:r>
              <a:r>
                <a:rPr lang="en-US" altLang="ko-KR" sz="2200" dirty="0" smtClean="0"/>
                <a:t>(</a:t>
              </a:r>
              <a:r>
                <a:rPr lang="ko-KR" altLang="en-US" sz="2200" dirty="0" err="1" smtClean="0"/>
                <a:t>미구현</a:t>
              </a:r>
              <a:r>
                <a:rPr lang="en-US" altLang="ko-KR" sz="2200" dirty="0" smtClean="0"/>
                <a:t>)</a:t>
              </a:r>
              <a:endParaRPr lang="ko-KR" altLang="en-US" sz="2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20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8" name="Picture 8" descr="C:\Users\Administrator\Downloads\人物アイコン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7918" y="2941321"/>
            <a:ext cx="790572" cy="790572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8194766" y="2107474"/>
            <a:ext cx="2090057" cy="24296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01440" y="949235"/>
            <a:ext cx="2177144" cy="41975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Ethereum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416730" y="2464526"/>
            <a:ext cx="1428206" cy="12017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Dapp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Contract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260079" y="2834640"/>
            <a:ext cx="1902824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몽타주 등록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264433" y="3335383"/>
            <a:ext cx="1902824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차량번호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68788" y="3853543"/>
            <a:ext cx="1902824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검색 기능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6871067" y="3291839"/>
            <a:ext cx="1175652" cy="8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88869" y="2978332"/>
            <a:ext cx="1419497" cy="16110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BLOCK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93372" y="3413762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89018" y="3757750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89017" y="4106094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06434" y="1092926"/>
            <a:ext cx="1419497" cy="16110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BLOCK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510937" y="1528356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506583" y="1872344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06582" y="2220688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4567645"/>
            <a:ext cx="1419497" cy="16110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BLOCK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4503" y="5003075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0149" y="5347063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0148" y="5695407"/>
            <a:ext cx="1219200" cy="30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트랜잭션</a:t>
            </a:r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643051" y="2952207"/>
            <a:ext cx="1328057" cy="8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0800000">
            <a:off x="2621281" y="3126377"/>
            <a:ext cx="129757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879771" y="3117668"/>
            <a:ext cx="1158240" cy="8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2983" y="27519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650582" y="22642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수사기관</a:t>
            </a:r>
            <a:endParaRPr lang="en-US" altLang="ko-KR" dirty="0" smtClean="0"/>
          </a:p>
          <a:p>
            <a:r>
              <a:rPr lang="ko-KR" altLang="en-US" dirty="0" smtClean="0"/>
              <a:t>공공기관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8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1188881" y="351819"/>
            <a:ext cx="790601" cy="660429"/>
            <a:chOff x="1188881" y="351819"/>
            <a:chExt cx="790601" cy="660429"/>
          </a:xfrm>
        </p:grpSpPr>
        <p:sp>
          <p:nvSpPr>
            <p:cNvPr id="57" name="TextBox 56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구현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구현</a:t>
              </a:r>
              <a:endParaRPr lang="ko-KR" altLang="en-US" sz="2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20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57" name="TextBox 56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구현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시연 영상</a:t>
              </a:r>
              <a:endParaRPr lang="ko-KR" altLang="en-US" sz="2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46298" y="323244"/>
            <a:ext cx="7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기대효과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13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정보 이용 가능성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/>
                </a:solidFill>
              </a:rPr>
              <a:t>보상 체계 가능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긴밀한 민간 협조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1614" y="3074453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프라이버시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/>
                </a:solidFill>
              </a:rPr>
              <a:t>개인정보보호법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2423" y="323244"/>
            <a:ext cx="720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29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004 </a:t>
              </a:r>
              <a:r>
                <a:rPr lang="ko-KR" altLang="en-US" sz="1200" dirty="0" smtClean="0"/>
                <a:t>기대효과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문제점 해결</a:t>
              </a:r>
              <a:endParaRPr lang="ko-KR" altLang="en-US" sz="2200" dirty="0"/>
            </a:p>
          </p:txBody>
        </p:sp>
      </p:grpSp>
      <p:sp>
        <p:nvSpPr>
          <p:cNvPr id="30" name="다이아몬드 29"/>
          <p:cNvSpPr/>
          <p:nvPr/>
        </p:nvSpPr>
        <p:spPr>
          <a:xfrm>
            <a:off x="916310" y="3248924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66554" y="4324133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범죄예방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다이아몬드 33"/>
          <p:cNvSpPr/>
          <p:nvPr/>
        </p:nvSpPr>
        <p:spPr>
          <a:xfrm>
            <a:off x="8720273" y="677011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23854" y="1798647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bg1"/>
                </a:solidFill>
              </a:rPr>
              <a:t>실시간 대응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9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한계점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13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 err="1" smtClean="0">
                <a:solidFill>
                  <a:schemeClr val="tx2"/>
                </a:solidFill>
              </a:rPr>
              <a:t>Lorem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Ipsum</a:t>
            </a:r>
            <a:r>
              <a:rPr lang="en-US" altLang="ko-KR" sz="900" dirty="0" smtClean="0">
                <a:solidFill>
                  <a:schemeClr val="tx2"/>
                </a:solidFill>
              </a:rPr>
              <a:t> is simply dummy text of the printing and typesetting industry.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Lorem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Ipsum</a:t>
            </a:r>
            <a:r>
              <a:rPr lang="en-US" altLang="ko-KR" sz="900" dirty="0" smtClean="0">
                <a:solidFill>
                  <a:schemeClr val="tx2"/>
                </a:solidFill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popularised</a:t>
            </a:r>
            <a:r>
              <a:rPr lang="en-US" altLang="ko-KR" sz="900" dirty="0" smtClean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Letraset</a:t>
            </a:r>
            <a:r>
              <a:rPr lang="en-US" altLang="ko-KR" sz="900" dirty="0" smtClean="0">
                <a:solidFill>
                  <a:schemeClr val="tx2"/>
                </a:solidFill>
              </a:rPr>
              <a:t> sheets containing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Lorem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Ipsum</a:t>
            </a:r>
            <a:r>
              <a:rPr lang="en-US" altLang="ko-KR" sz="900" dirty="0" smtClean="0">
                <a:solidFill>
                  <a:schemeClr val="tx2"/>
                </a:solidFill>
              </a:rPr>
              <a:t> passages, and more recently with desktop publishing software like Aldus PageMaker including versions of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Lorem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Ipsum</a:t>
            </a:r>
            <a:r>
              <a:rPr lang="en-US" altLang="ko-KR" sz="900" dirty="0" smtClean="0">
                <a:solidFill>
                  <a:schemeClr val="tx2"/>
                </a:solidFill>
              </a:rPr>
              <a:t>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범죄예방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질서유지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사후처리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72" y="1771136"/>
            <a:ext cx="3242407" cy="2183026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19"/>
          <p:cNvGrpSpPr/>
          <p:nvPr/>
        </p:nvGrpSpPr>
        <p:grpSpPr>
          <a:xfrm>
            <a:off x="1188881" y="351819"/>
            <a:ext cx="901209" cy="660429"/>
            <a:chOff x="1188881" y="351819"/>
            <a:chExt cx="901209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en-US" altLang="ko-KR" sz="1200" dirty="0" smtClean="0"/>
                <a:t>CCTV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목적</a:t>
              </a:r>
              <a:endParaRPr lang="ko-KR" altLang="en-US" sz="22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02723" y="1762897"/>
            <a:ext cx="3286897" cy="219126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Protecting From Crime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480852" y="1758779"/>
            <a:ext cx="3286897" cy="2191265"/>
          </a:xfrm>
          <a:prstGeom prst="rect">
            <a:avLst/>
          </a:prstGeom>
          <a:solidFill>
            <a:schemeClr val="accent3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After 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98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02382" y="3065745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bg1"/>
                </a:solidFill>
              </a:rPr>
              <a:t>컨트랙트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갱신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/>
                </a:solidFill>
              </a:rPr>
              <a:t>양자 컴퓨터 등장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인가된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CCTV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등록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1614" y="3074453"/>
            <a:ext cx="135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WEB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보안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/>
                </a:solidFill>
              </a:rPr>
              <a:t>데이터 기밀성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2423" y="323244"/>
            <a:ext cx="720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29"/>
          <p:cNvGrpSpPr/>
          <p:nvPr/>
        </p:nvGrpSpPr>
        <p:grpSpPr>
          <a:xfrm>
            <a:off x="1188881" y="351819"/>
            <a:ext cx="1031051" cy="660429"/>
            <a:chOff x="1188881" y="351819"/>
            <a:chExt cx="1031051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005 </a:t>
              </a:r>
              <a:r>
                <a:rPr lang="ko-KR" altLang="en-US" sz="1200" dirty="0" smtClean="0"/>
                <a:t>한계점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한계점</a:t>
              </a:r>
              <a:endParaRPr lang="ko-KR" altLang="en-US" sz="2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18266" y="1151542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</a:rPr>
              <a:t>CCTV </a:t>
            </a:r>
            <a:r>
              <a:rPr lang="ko-KR" altLang="en-US" sz="2400" dirty="0" smtClean="0">
                <a:solidFill>
                  <a:schemeClr val="tx2"/>
                </a:solidFill>
              </a:rPr>
              <a:t>인증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</a:rPr>
              <a:t>매개체</a:t>
            </a:r>
            <a:endParaRPr lang="en-US" altLang="ko-KR" sz="2400" dirty="0" smtClean="0">
              <a:solidFill>
                <a:schemeClr val="tx2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 flipH="1" flipV="1">
            <a:off x="5532943" y="2046152"/>
            <a:ext cx="1112060" cy="336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52402" y="93818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/>
                </a:solidFill>
              </a:rPr>
              <a:t>정책의 변환 시</a:t>
            </a:r>
            <a:endParaRPr lang="en-US" altLang="ko-KR" sz="2400" dirty="0" smtClean="0">
              <a:solidFill>
                <a:schemeClr val="tx2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16200000" flipV="1">
            <a:off x="8112037" y="2216331"/>
            <a:ext cx="1175657" cy="1741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66610" y="4504342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/>
                </a:solidFill>
              </a:rPr>
              <a:t>데이터 조작 가능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98103" y="482718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15535" y="4308399"/>
            <a:ext cx="2424062" cy="1001201"/>
            <a:chOff x="102324" y="3738357"/>
            <a:chExt cx="2424062" cy="1001201"/>
          </a:xfrm>
        </p:grpSpPr>
        <p:sp>
          <p:nvSpPr>
            <p:cNvPr id="45" name="TextBox 44"/>
            <p:cNvSpPr txBox="1"/>
            <p:nvPr/>
          </p:nvSpPr>
          <p:spPr>
            <a:xfrm>
              <a:off x="102324" y="3738357"/>
              <a:ext cx="2424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2"/>
                  </a:solidFill>
                </a:rPr>
                <a:t>블록체인의 특징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2325" y="4231727"/>
              <a:ext cx="23629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900" dirty="0" smtClean="0">
                  <a:solidFill>
                    <a:schemeClr val="tx2"/>
                  </a:solidFill>
                </a:rPr>
                <a:t>누가 참여했는지는 모르더라도</a:t>
              </a:r>
              <a:r>
                <a:rPr lang="en-US" altLang="ko-KR" sz="900" dirty="0" smtClean="0">
                  <a:solidFill>
                    <a:schemeClr val="tx2"/>
                  </a:solidFill>
                </a:rPr>
                <a:t>,</a:t>
              </a:r>
            </a:p>
            <a:p>
              <a:pPr algn="just"/>
              <a:r>
                <a:rPr lang="ko-KR" altLang="en-US" sz="900" dirty="0" smtClean="0">
                  <a:solidFill>
                    <a:schemeClr val="tx2"/>
                  </a:solidFill>
                </a:rPr>
                <a:t>그 지역에 무슨 일이 있었음을 누구나</a:t>
              </a:r>
              <a:endParaRPr lang="en-US" altLang="ko-KR" sz="900" dirty="0" smtClean="0">
                <a:solidFill>
                  <a:schemeClr val="tx2"/>
                </a:solidFill>
              </a:endParaRPr>
            </a:p>
            <a:p>
              <a:pPr algn="just"/>
              <a:r>
                <a:rPr lang="ko-KR" altLang="en-US" sz="900" dirty="0" smtClean="0">
                  <a:solidFill>
                    <a:schemeClr val="tx2"/>
                  </a:solidFill>
                </a:rPr>
                <a:t>알 수 있음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7" name="직선 연결선 46"/>
          <p:cNvCxnSpPr/>
          <p:nvPr/>
        </p:nvCxnSpPr>
        <p:spPr>
          <a:xfrm>
            <a:off x="7648035" y="483154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78128" y="1012205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</a:rPr>
              <a:t>WEB </a:t>
            </a:r>
            <a:r>
              <a:rPr lang="ko-KR" altLang="en-US" sz="2400" dirty="0" smtClean="0">
                <a:solidFill>
                  <a:schemeClr val="tx2"/>
                </a:solidFill>
              </a:rPr>
              <a:t>보안 기법 연구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rot="5400000" flipH="1" flipV="1">
            <a:off x="2810326" y="2194657"/>
            <a:ext cx="1274090" cy="24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939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6819097" y="168528"/>
            <a:ext cx="5929091" cy="6447919"/>
            <a:chOff x="6181143" y="583198"/>
            <a:chExt cx="5929091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4285147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 smtClean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Q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4285147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 smtClean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Q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감사합니다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3267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001 CCTV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범죄 심리학적 시선</a:t>
              </a:r>
              <a:endParaRPr lang="ko-KR" altLang="en-US" sz="2200" dirty="0"/>
            </a:p>
          </p:txBody>
        </p:sp>
      </p:grp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160309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계획적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행동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6230" y="3132176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우발적</a:t>
            </a:r>
            <a:r>
              <a:rPr lang="en-US" altLang="ko-KR" sz="4000" b="1" dirty="0" smtClean="0">
                <a:solidFill>
                  <a:schemeClr val="bg1"/>
                </a:solidFill>
              </a:rPr>
              <a:t/>
            </a:r>
            <a:br>
              <a:rPr lang="en-US" altLang="ko-KR" sz="4000" b="1" dirty="0" smtClean="0">
                <a:solidFill>
                  <a:schemeClr val="bg1"/>
                </a:solidFill>
              </a:rPr>
            </a:br>
            <a:r>
              <a:rPr lang="ko-KR" altLang="en-US" sz="3200" b="1" dirty="0" smtClean="0">
                <a:solidFill>
                  <a:schemeClr val="bg1"/>
                </a:solidFill>
              </a:rPr>
              <a:t>행동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001 CCTV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범죄 심리학적 시선</a:t>
              </a:r>
              <a:endParaRPr lang="ko-KR" altLang="en-US" sz="2200" dirty="0"/>
            </a:p>
          </p:txBody>
        </p:sp>
      </p:grp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160309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계획적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행동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6230" y="3132176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우발적</a:t>
            </a:r>
            <a:r>
              <a:rPr lang="en-US" altLang="ko-KR" sz="4000" b="1" dirty="0" smtClean="0">
                <a:solidFill>
                  <a:schemeClr val="bg1"/>
                </a:solidFill>
              </a:rPr>
              <a:t/>
            </a:r>
            <a:br>
              <a:rPr lang="en-US" altLang="ko-KR" sz="4000" b="1" dirty="0" smtClean="0">
                <a:solidFill>
                  <a:schemeClr val="bg1"/>
                </a:solidFill>
              </a:rPr>
            </a:br>
            <a:r>
              <a:rPr lang="ko-KR" altLang="en-US" sz="3200" b="1" dirty="0" smtClean="0">
                <a:solidFill>
                  <a:schemeClr val="bg1"/>
                </a:solidFill>
              </a:rPr>
              <a:t>행동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 flipH="1" flipV="1">
            <a:off x="5353802" y="2619632"/>
            <a:ext cx="1854308" cy="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85471" y="1696994"/>
            <a:ext cx="8649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72284" y="1414587"/>
            <a:ext cx="2712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즉각적인 대응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198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9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영상 확인과 대응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9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영상 실시간 감시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2741" y="31495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지능형 </a:t>
            </a:r>
            <a:r>
              <a:rPr lang="en-US" altLang="ko-KR" dirty="0" smtClean="0">
                <a:solidFill>
                  <a:schemeClr val="bg1"/>
                </a:solidFill>
              </a:rPr>
              <a:t>CCTV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 smtClean="0">
                <a:solidFill>
                  <a:schemeClr val="tx2"/>
                </a:solidFill>
              </a:rPr>
              <a:t>사후</a:t>
            </a:r>
            <a:r>
              <a:rPr lang="en-US" altLang="ko-KR" sz="1050" dirty="0" smtClean="0">
                <a:solidFill>
                  <a:schemeClr val="tx2"/>
                </a:solidFill>
              </a:rPr>
              <a:t>, </a:t>
            </a:r>
            <a:r>
              <a:rPr lang="ko-KR" altLang="en-US" sz="1050" dirty="0" smtClean="0">
                <a:solidFill>
                  <a:schemeClr val="tx2"/>
                </a:solidFill>
              </a:rPr>
              <a:t>영상을 확인하여 대응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 smtClean="0">
                <a:solidFill>
                  <a:schemeClr val="tx2"/>
                </a:solidFill>
              </a:rPr>
              <a:t>모니터 요원이 실시간으로 감시 대응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 smtClean="0">
                <a:solidFill>
                  <a:schemeClr val="tx2"/>
                </a:solidFill>
              </a:rPr>
              <a:t>AI</a:t>
            </a:r>
            <a:r>
              <a:rPr lang="ko-KR" altLang="en-US" sz="1050" dirty="0" smtClean="0">
                <a:solidFill>
                  <a:schemeClr val="tx2"/>
                </a:solidFill>
              </a:rPr>
              <a:t>가 실시간으로 감시하고 대응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26"/>
          <p:cNvGrpSpPr/>
          <p:nvPr/>
        </p:nvGrpSpPr>
        <p:grpSpPr>
          <a:xfrm>
            <a:off x="1188881" y="351819"/>
            <a:ext cx="901209" cy="660429"/>
            <a:chOff x="1188881" y="351819"/>
            <a:chExt cx="901209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en-US" altLang="ko-KR" sz="1200" dirty="0" smtClean="0"/>
                <a:t>CCTV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발전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초기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현재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목표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381679" y="2180041"/>
            <a:ext cx="6252277" cy="2000713"/>
            <a:chOff x="3381679" y="2180041"/>
            <a:chExt cx="6252277" cy="2000713"/>
          </a:xfrm>
        </p:grpSpPr>
        <p:sp>
          <p:nvSpPr>
            <p:cNvPr id="27" name="직사각형 26"/>
            <p:cNvSpPr/>
            <p:nvPr/>
          </p:nvSpPr>
          <p:spPr>
            <a:xfrm>
              <a:off x="3381679" y="2180041"/>
              <a:ext cx="1816100" cy="1791163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0526" y="2857315"/>
              <a:ext cx="55034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 smtClean="0">
                  <a:solidFill>
                    <a:schemeClr val="accent2"/>
                  </a:solidFill>
                </a:rPr>
                <a:t>실시간 대응</a:t>
              </a:r>
              <a:endParaRPr lang="ko-KR" altLang="en-US" sz="80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965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 err="1" smtClean="0">
                <a:solidFill>
                  <a:schemeClr val="tx2"/>
                </a:solidFill>
              </a:rPr>
              <a:t>Lorem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Ipsum</a:t>
            </a:r>
            <a:r>
              <a:rPr lang="en-US" altLang="ko-KR" sz="900" dirty="0" smtClean="0">
                <a:solidFill>
                  <a:schemeClr val="tx2"/>
                </a:solidFill>
              </a:rPr>
              <a:t> is simply dummy text of the printing and typesetting industry.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Lorem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Ipsum</a:t>
            </a:r>
            <a:r>
              <a:rPr lang="en-US" altLang="ko-KR" sz="900" dirty="0" smtClean="0">
                <a:solidFill>
                  <a:schemeClr val="tx2"/>
                </a:solidFill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popularised</a:t>
            </a:r>
            <a:r>
              <a:rPr lang="en-US" altLang="ko-KR" sz="900" dirty="0" smtClean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Letraset</a:t>
            </a:r>
            <a:r>
              <a:rPr lang="en-US" altLang="ko-KR" sz="900" dirty="0" smtClean="0">
                <a:solidFill>
                  <a:schemeClr val="tx2"/>
                </a:solidFill>
              </a:rPr>
              <a:t> sheets containing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Lorem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Ipsum</a:t>
            </a:r>
            <a:r>
              <a:rPr lang="en-US" altLang="ko-KR" sz="900" dirty="0" smtClean="0">
                <a:solidFill>
                  <a:schemeClr val="tx2"/>
                </a:solidFill>
              </a:rPr>
              <a:t> passages, and more recently with desktop publishing software like Aldus PageMaker including versions of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Lorem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2"/>
                </a:solidFill>
              </a:rPr>
              <a:t>Ipsum</a:t>
            </a:r>
            <a:r>
              <a:rPr lang="en-US" altLang="ko-KR" sz="900" dirty="0" smtClean="0">
                <a:solidFill>
                  <a:schemeClr val="tx2"/>
                </a:solidFill>
              </a:rPr>
              <a:t>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지능형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CCTV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2">
                    <a:lumMod val="75000"/>
                  </a:schemeClr>
                </a:solidFill>
              </a:rPr>
              <a:t>경찰드론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통합관제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18" y="1739956"/>
            <a:ext cx="2885284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272" y="1970127"/>
            <a:ext cx="3242407" cy="17107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4513" y="1943468"/>
            <a:ext cx="3256200" cy="176377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19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en-US" altLang="ko-KR" sz="1200" dirty="0" smtClean="0"/>
                <a:t>CCTV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실시간 대응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98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0289008"/>
              </p:ext>
            </p:extLst>
          </p:nvPr>
        </p:nvGraphicFramePr>
        <p:xfrm>
          <a:off x="1279525" y="1379885"/>
          <a:ext cx="10575776" cy="321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분류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지능형 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CCTV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경찰드론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통합관제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실시간 대응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비용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영상</a:t>
                      </a:r>
                      <a:r>
                        <a:rPr lang="ko-KR" altLang="en-US" baseline="0" dirty="0" smtClean="0"/>
                        <a:t> 자료를 실시간으로</a:t>
                      </a:r>
                      <a:endParaRPr lang="en-US" altLang="ko-KR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인공지능이 판단</a:t>
                      </a:r>
                      <a:endParaRPr lang="en-US" altLang="ko-KR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판단된 결과로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즉각적인 출동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영상 자료를 바탕으로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통합관제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정확한 판단 능력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정확한 판단 능력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정확한 판단 능력</a:t>
                      </a:r>
                      <a:endParaRPr lang="en-US" altLang="ko-KR" dirty="0" smtClean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en-US" altLang="ko-KR" sz="1200" dirty="0" smtClean="0"/>
                <a:t>CCTV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실시간 대응</a:t>
              </a:r>
              <a:endParaRPr lang="ko-KR" altLang="en-US" sz="22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569029" y="4598126"/>
            <a:ext cx="7051104" cy="1419497"/>
            <a:chOff x="2569029" y="4598126"/>
            <a:chExt cx="7051104" cy="1419497"/>
          </a:xfrm>
        </p:grpSpPr>
        <p:sp>
          <p:nvSpPr>
            <p:cNvPr id="11" name="타원 10"/>
            <p:cNvSpPr/>
            <p:nvPr/>
          </p:nvSpPr>
          <p:spPr>
            <a:xfrm>
              <a:off x="6289344" y="4929291"/>
              <a:ext cx="3330789" cy="1088332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/>
                <a:t>영상 정보의 </a:t>
              </a:r>
              <a:r>
                <a:rPr lang="en-US" altLang="ko-KR" dirty="0" smtClean="0"/>
                <a:t>Integrity</a:t>
              </a:r>
              <a:endParaRPr lang="ko-KR" altLang="en-US" dirty="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2569029" y="5364480"/>
              <a:ext cx="3526971" cy="182880"/>
            </a:xfrm>
            <a:prstGeom prst="rightArrow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69029" y="4598126"/>
              <a:ext cx="104503" cy="80989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64745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188881" y="351819"/>
            <a:ext cx="2569934" cy="660429"/>
            <a:chOff x="1188881" y="351819"/>
            <a:chExt cx="2569934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en-US" altLang="ko-KR" sz="1200" dirty="0" smtClean="0"/>
                <a:t>CCTV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569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Integrity </a:t>
              </a:r>
              <a:r>
                <a:rPr lang="ko-KR" altLang="en-US" sz="2200" dirty="0" smtClean="0"/>
                <a:t>보안 위협</a:t>
              </a:r>
              <a:endParaRPr lang="ko-KR" altLang="en-US" sz="22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273" y="1391875"/>
            <a:ext cx="5800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8325394" y="1898469"/>
            <a:ext cx="1541417" cy="94923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영 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 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 제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264" y="2350635"/>
            <a:ext cx="67056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469724" y="2135405"/>
            <a:ext cx="25042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6"/>
                </a:solidFill>
                <a:latin typeface="+mn-ea"/>
              </a:rPr>
              <a:t>http://www.inews24.com/view/1135870?rrf=nv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363" y="3655050"/>
            <a:ext cx="3073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6"/>
                </a:solidFill>
                <a:latin typeface="+mn-ea"/>
              </a:rPr>
              <a:t>http://www.newsprime.co.kr/news/article.html?no=432103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193" y="4016693"/>
            <a:ext cx="9929132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60939" y="5052776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6"/>
                </a:solidFill>
                <a:latin typeface="+mn-ea"/>
              </a:rPr>
              <a:t>http://news.donga.com/3/all/20170728/85574512/1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1546</Words>
  <Application>Microsoft Office PowerPoint</Application>
  <PresentationFormat>사용자 지정</PresentationFormat>
  <Paragraphs>437</Paragraphs>
  <Slides>31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Registered User</cp:lastModifiedBy>
  <cp:revision>187</cp:revision>
  <dcterms:created xsi:type="dcterms:W3CDTF">2015-01-21T11:35:38Z</dcterms:created>
  <dcterms:modified xsi:type="dcterms:W3CDTF">2018-10-26T05:38:11Z</dcterms:modified>
</cp:coreProperties>
</file>