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PTX </a:t>
            </a:r>
            <a:r>
              <a:rPr lang="ko-KR" altLang="en-US" dirty="0"/>
              <a:t>코드 추출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대상 프로그램 작성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PTX</a:t>
            </a:r>
            <a:r>
              <a:rPr lang="ko-KR" altLang="en-US" dirty="0"/>
              <a:t> 코드를 추출하고자 하는 프로그램 작성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예시 프로그램은 단순한 덧셈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GPU </a:t>
            </a:r>
            <a:r>
              <a:rPr lang="ko-KR" altLang="en-US" dirty="0"/>
              <a:t>상에서 연산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CPU, GPU</a:t>
            </a:r>
            <a:r>
              <a:rPr lang="ko-KR" altLang="en-US" dirty="0"/>
              <a:t>간 자료 이동은 구현하지 않음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빌드하기에 앞서 몇 가지 설정을 진행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9A5DC-3E85-49DD-8785-336CABE98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27" y="1757602"/>
            <a:ext cx="3971429" cy="3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6541A-3758-4868-B9DE-3BE9E6D2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52988-56E3-461E-97B2-B7559A9F42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프로젝트에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/>
              <a:t>속성에 진입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또는 </a:t>
            </a:r>
            <a:r>
              <a:rPr lang="en-US" altLang="ko-KR" dirty="0"/>
              <a:t>Alt + Enter </a:t>
            </a:r>
            <a:r>
              <a:rPr lang="ko-KR" altLang="en-US" dirty="0"/>
              <a:t>입력으로 속성에 진입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263BD-4D5D-449D-8136-D9A30CDE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995" y="1152524"/>
            <a:ext cx="2439968" cy="505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A1693-BDBC-464A-B233-19888136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DB07BE-83B8-42BB-999A-3C3AD47A8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CUDA C/C++</a:t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Common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Keep Preprocessed Files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 smtClean="0"/>
              <a:t> </a:t>
            </a:r>
            <a:r>
              <a:rPr lang="en-US" altLang="ko-KR" dirty="0"/>
              <a:t>Yes(--keep)</a:t>
            </a:r>
          </a:p>
          <a:p>
            <a:pPr>
              <a:lnSpc>
                <a:spcPct val="200000"/>
              </a:lnSpc>
            </a:pPr>
            <a:r>
              <a:rPr lang="ko-KR" altLang="en-US" dirty="0" err="1"/>
              <a:t>프리프로세스</a:t>
            </a:r>
            <a:r>
              <a:rPr lang="ko-KR" altLang="en-US" dirty="0"/>
              <a:t> 파일을 남기는 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876F9D-97A4-4068-A3CB-17F61B578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56" y="1722814"/>
            <a:ext cx="5659772" cy="39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7F2D72-CE9C-4146-99CF-0A1E8C664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56" y="1722814"/>
            <a:ext cx="5659772" cy="39171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575049-77CF-4A90-B646-46AF4C8F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프로젝트 설정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5B752-F234-4922-B005-C61A3240C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CUDA C/C++</a:t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Device</a:t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Generate GPU Debug</a:t>
            </a:r>
            <a:br>
              <a:rPr lang="en-US" altLang="ko-KR" dirty="0"/>
            </a:br>
            <a:r>
              <a:rPr lang="en-US" altLang="ko-KR" dirty="0"/>
              <a:t>     Information</a:t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Yes(-G)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Verbose PTXAS Output</a:t>
            </a:r>
            <a:br>
              <a:rPr lang="en-US" altLang="ko-KR" dirty="0"/>
            </a:b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/>
              <a:t>Yes(--</a:t>
            </a:r>
            <a:r>
              <a:rPr lang="en-US" altLang="ko-KR" dirty="0" err="1"/>
              <a:t>ptxas</a:t>
            </a:r>
            <a:r>
              <a:rPr lang="en-US" altLang="ko-KR" dirty="0"/>
              <a:t>-options=-v)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디버그 정보를 남기고 </a:t>
            </a:r>
            <a:r>
              <a:rPr lang="en-US" altLang="ko-KR" dirty="0"/>
              <a:t>PTX </a:t>
            </a:r>
            <a:r>
              <a:rPr lang="ko-KR" altLang="en-US" dirty="0"/>
              <a:t>어셈블리 출력을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7006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42E66-F99C-4980-9CED-3B214F2F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PTX </a:t>
            </a:r>
            <a:r>
              <a:rPr lang="ko-KR" altLang="en-US" dirty="0"/>
              <a:t>코드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EB4FE-D96F-4B42-8417-A61976488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출력물은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프로젝트명</a:t>
            </a:r>
            <a:r>
              <a:rPr lang="en-US" altLang="ko-KR" dirty="0"/>
              <a:t>) / (</a:t>
            </a:r>
            <a:r>
              <a:rPr lang="ko-KR" altLang="en-US" dirty="0"/>
              <a:t>프로젝트명</a:t>
            </a:r>
            <a:r>
              <a:rPr lang="en-US" altLang="ko-KR" dirty="0"/>
              <a:t>) / x64 / Debug </a:t>
            </a:r>
            <a:r>
              <a:rPr lang="ko-KR" altLang="en-US" dirty="0"/>
              <a:t>디렉토리에 존재</a:t>
            </a:r>
            <a:endParaRPr lang="en-US" altLang="ko-KR" dirty="0"/>
          </a:p>
          <a:p>
            <a:r>
              <a:rPr lang="ko-KR" altLang="en-US" dirty="0"/>
              <a:t>파일명은 </a:t>
            </a:r>
            <a:r>
              <a:rPr lang="en-US" altLang="ko-KR" dirty="0"/>
              <a:t>.cu </a:t>
            </a:r>
            <a:r>
              <a:rPr lang="ko-KR" altLang="en-US" dirty="0"/>
              <a:t>파일명과 동일</a:t>
            </a:r>
            <a:endParaRPr lang="en-US" altLang="ko-KR" dirty="0"/>
          </a:p>
          <a:p>
            <a:r>
              <a:rPr lang="ko-KR" altLang="en-US" dirty="0"/>
              <a:t>해당 파일을 텍스트 편집기로 열람</a:t>
            </a:r>
            <a:endParaRPr lang="en-US" altLang="ko-KR" dirty="0"/>
          </a:p>
          <a:p>
            <a:pPr lvl="1"/>
            <a:r>
              <a:rPr lang="en-US" altLang="ko-KR" dirty="0"/>
              <a:t>Atom</a:t>
            </a:r>
          </a:p>
          <a:p>
            <a:pPr lvl="1"/>
            <a:r>
              <a:rPr lang="en-US" altLang="ko-KR" dirty="0"/>
              <a:t>VS Code</a:t>
            </a:r>
          </a:p>
          <a:p>
            <a:pPr lvl="1"/>
            <a:r>
              <a:rPr lang="en-US" altLang="ko-KR" dirty="0"/>
              <a:t>Notepad++ </a:t>
            </a:r>
            <a:r>
              <a:rPr lang="ko-KR" altLang="en-US" dirty="0"/>
              <a:t>등등</a:t>
            </a:r>
            <a:endParaRPr lang="en-US" altLang="ko-KR" dirty="0"/>
          </a:p>
          <a:p>
            <a:r>
              <a:rPr lang="ko-KR" altLang="en-US" dirty="0"/>
              <a:t>본 문서에서는 </a:t>
            </a:r>
            <a:r>
              <a:rPr lang="en-US" altLang="ko-KR" dirty="0"/>
              <a:t>Notepad++</a:t>
            </a:r>
            <a:r>
              <a:rPr lang="ko-KR" altLang="en-US" dirty="0"/>
              <a:t>로 열람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8ED41B-F452-4A28-8A18-AD05C128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135" y="2729368"/>
            <a:ext cx="5440348" cy="3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0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49697-0199-4C16-8CC6-7AE73E38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PTX </a:t>
            </a:r>
            <a:r>
              <a:rPr lang="ko-KR" altLang="en-US" dirty="0"/>
              <a:t>코드 확인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BF27C-6E30-49DA-A7BC-6770B55B2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전체 코드 줄은 약 </a:t>
            </a:r>
            <a:r>
              <a:rPr lang="en-US" altLang="ko-KR" dirty="0"/>
              <a:t>1</a:t>
            </a:r>
            <a:r>
              <a:rPr lang="ko-KR" altLang="en-US" dirty="0" err="1"/>
              <a:t>만줄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예시 프로젝트에서 생성한 내용을 확인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3</a:t>
            </a:r>
            <a:r>
              <a:rPr lang="ko-KR" altLang="en-US" dirty="0"/>
              <a:t>개의 매개변수를 보내는 부분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정수형 변수 </a:t>
            </a:r>
            <a:r>
              <a:rPr lang="en-US" altLang="ko-KR" dirty="0"/>
              <a:t>A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정수형 변수 </a:t>
            </a:r>
            <a:r>
              <a:rPr lang="en-US" altLang="ko-KR" dirty="0"/>
              <a:t>B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정수형 포인터 변수 </a:t>
            </a:r>
            <a:r>
              <a:rPr lang="en-US" altLang="ko-KR" dirty="0"/>
              <a:t>C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덧셈 과정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덧셈 후 주소 값에 저장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159450-DCBA-407E-AF40-4E66B940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609" y="3485626"/>
            <a:ext cx="6730391" cy="23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4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92895D-780B-4A7B-952A-F869519B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A4738-DBB7-45F9-AB74-7D0711ACA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PTX </a:t>
            </a:r>
            <a:r>
              <a:rPr lang="ko-KR" altLang="en-US" dirty="0"/>
              <a:t>코드의 분량이 매우 방대하며 </a:t>
            </a:r>
            <a:r>
              <a:rPr lang="en-US" altLang="ko-KR" dirty="0"/>
              <a:t>PTX </a:t>
            </a:r>
            <a:r>
              <a:rPr lang="ko-KR" altLang="en-US" dirty="0"/>
              <a:t>명령어의 종류도 매우 많음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따라서 </a:t>
            </a:r>
            <a:r>
              <a:rPr lang="en-US" altLang="ko-KR" b="1" dirty="0">
                <a:solidFill>
                  <a:srgbClr val="FF0000"/>
                </a:solidFill>
              </a:rPr>
              <a:t>PTX </a:t>
            </a:r>
            <a:r>
              <a:rPr lang="ko-KR" altLang="en-US" b="1" dirty="0">
                <a:solidFill>
                  <a:srgbClr val="FF0000"/>
                </a:solidFill>
              </a:rPr>
              <a:t>코드를 추출할 프로젝트는 단순하게 작성</a:t>
            </a:r>
            <a:r>
              <a:rPr lang="ko-KR" altLang="en-US" dirty="0"/>
              <a:t>하는 것이 중요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특히 변수</a:t>
            </a:r>
            <a:r>
              <a:rPr lang="en-US" altLang="ko-KR" dirty="0"/>
              <a:t>, </a:t>
            </a:r>
            <a:r>
              <a:rPr lang="ko-KR" altLang="en-US" dirty="0"/>
              <a:t>함수명은 특이하게 작성하는 것을 권장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PTX </a:t>
            </a:r>
            <a:r>
              <a:rPr lang="ko-KR" altLang="en-US" dirty="0"/>
              <a:t>명령어와 이름이 겹칠 경우 검색이 어려울 수 있기 때문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일부 </a:t>
            </a:r>
            <a:r>
              <a:rPr lang="ko-KR" altLang="en-US" b="1" dirty="0">
                <a:solidFill>
                  <a:srgbClr val="FF0000"/>
                </a:solidFill>
              </a:rPr>
              <a:t>작성한 코드와 어셈블리 코드 상의 괴리가 존재</a:t>
            </a:r>
            <a:r>
              <a:rPr lang="ko-KR" altLang="en-US" dirty="0"/>
              <a:t>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프로젝트에서는 </a:t>
            </a:r>
            <a:r>
              <a:rPr lang="en-US" altLang="ko-KR" dirty="0"/>
              <a:t>int</a:t>
            </a:r>
            <a:r>
              <a:rPr lang="ko-KR" altLang="en-US" dirty="0"/>
              <a:t>형이지만 </a:t>
            </a:r>
            <a:r>
              <a:rPr lang="en-US" altLang="ko-KR" dirty="0"/>
              <a:t>PTX </a:t>
            </a:r>
            <a:r>
              <a:rPr lang="ko-KR" altLang="en-US" dirty="0"/>
              <a:t>코드에서는 </a:t>
            </a:r>
            <a:r>
              <a:rPr lang="en-US" altLang="ko-KR" dirty="0"/>
              <a:t>unsigned int</a:t>
            </a:r>
            <a:r>
              <a:rPr lang="ko-KR" altLang="en-US" dirty="0"/>
              <a:t>로 작성됨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추출된 </a:t>
            </a:r>
            <a:r>
              <a:rPr lang="en-US" altLang="ko-KR" dirty="0"/>
              <a:t>PTX </a:t>
            </a:r>
            <a:r>
              <a:rPr lang="ko-KR" altLang="en-US" dirty="0"/>
              <a:t>코드의 전체를 보는 것이 아닌 </a:t>
            </a:r>
            <a:r>
              <a:rPr lang="ko-KR" altLang="en-US" b="1" dirty="0">
                <a:solidFill>
                  <a:srgbClr val="FF0000"/>
                </a:solidFill>
              </a:rPr>
              <a:t>일부만 보는 것이 필요</a:t>
            </a:r>
          </a:p>
        </p:txBody>
      </p:sp>
    </p:spTree>
    <p:extLst>
      <p:ext uri="{BB962C8B-B14F-4D97-AF65-F5344CB8AC3E}">
        <p14:creationId xmlns:p14="http://schemas.microsoft.com/office/powerpoint/2010/main" val="308223511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177</Words>
  <Application>Microsoft Office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Wingdings</vt:lpstr>
      <vt:lpstr>CryptoCraft 테마</vt:lpstr>
      <vt:lpstr>제목 테마</vt:lpstr>
      <vt:lpstr>PTX 코드 추출</vt:lpstr>
      <vt:lpstr> 대상 프로그램 작성</vt:lpstr>
      <vt:lpstr> 프로젝트 설정</vt:lpstr>
      <vt:lpstr> 프로젝트 설정</vt:lpstr>
      <vt:lpstr> 프로젝트 설정</vt:lpstr>
      <vt:lpstr> PTX 코드 확인</vt:lpstr>
      <vt:lpstr> PTX 코드 확인</vt:lpstr>
      <vt:lpstr> 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41</cp:revision>
  <dcterms:created xsi:type="dcterms:W3CDTF">2019-03-05T04:29:07Z</dcterms:created>
  <dcterms:modified xsi:type="dcterms:W3CDTF">2020-12-16T05:39:10Z</dcterms:modified>
</cp:coreProperties>
</file>