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81" r:id="rId4"/>
    <p:sldId id="282" r:id="rId5"/>
    <p:sldId id="28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Xcode</a:t>
            </a:r>
            <a:r>
              <a:rPr lang="en-US" altLang="ko-KR" dirty="0"/>
              <a:t> </a:t>
            </a:r>
            <a:r>
              <a:rPr lang="ko-KR" altLang="en-US" dirty="0"/>
              <a:t>스택</a:t>
            </a:r>
            <a:r>
              <a:rPr lang="en-US" altLang="ko-KR" dirty="0"/>
              <a:t> </a:t>
            </a:r>
            <a:r>
              <a:rPr lang="ko-KR" altLang="en-US" dirty="0"/>
              <a:t>제한 설정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E4D47-EA18-496F-98B9-68CB6226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스택 초과 문제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21A494-FBB4-4B0D-8D8A-3F43DBA1E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ARM</a:t>
            </a:r>
            <a:r>
              <a:rPr lang="ko-KR" altLang="en-US" dirty="0"/>
              <a:t> 프로세서 상에서 코드 </a:t>
            </a:r>
            <a:r>
              <a:rPr lang="ko-KR" altLang="en-US" b="1" dirty="0">
                <a:solidFill>
                  <a:srgbClr val="FF0000"/>
                </a:solidFill>
              </a:rPr>
              <a:t>컴파일은 정상</a:t>
            </a:r>
            <a:r>
              <a:rPr lang="ko-KR" altLang="en-US" dirty="0"/>
              <a:t>적으로 되나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>
                <a:solidFill>
                  <a:srgbClr val="FF0000"/>
                </a:solidFill>
              </a:rPr>
              <a:t>동작 중에 에러</a:t>
            </a:r>
            <a:r>
              <a:rPr lang="en-US" altLang="ko-KR" dirty="0"/>
              <a:t>(</a:t>
            </a:r>
            <a:r>
              <a:rPr lang="ko-KR" altLang="en-US" dirty="0"/>
              <a:t>런타임 에러</a:t>
            </a:r>
            <a:r>
              <a:rPr lang="en-US" altLang="ko-KR" dirty="0"/>
              <a:t>)</a:t>
            </a:r>
            <a:r>
              <a:rPr lang="ko-KR" altLang="en-US" dirty="0"/>
              <a:t>가 발생하는 경우가 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에러 코드 및 에러 형태로는 </a:t>
            </a:r>
            <a:r>
              <a:rPr lang="en-US" altLang="ko-KR" dirty="0"/>
              <a:t>out of index bound</a:t>
            </a:r>
            <a:r>
              <a:rPr lang="ko-KR" altLang="en-US" dirty="0"/>
              <a:t>처럼 보임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메모리 초과 접근이 명확히 없다</a:t>
            </a:r>
            <a:r>
              <a:rPr lang="ko-KR" altLang="en-US" dirty="0"/>
              <a:t>면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스택 크기 초과</a:t>
            </a:r>
            <a:r>
              <a:rPr lang="ko-KR" altLang="en-US" dirty="0"/>
              <a:t>가 발생한 것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0325761-D8A6-4F90-9A36-982CCD7B6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6" t="41211" r="17834" b="37136"/>
          <a:stretch/>
        </p:blipFill>
        <p:spPr>
          <a:xfrm>
            <a:off x="636692" y="3883886"/>
            <a:ext cx="10918615" cy="297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0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B959E-D77C-4D0E-86E5-122DAD2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해결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1CE16-AE72-40DA-B3C8-41A41DD1B3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>
                <a:sym typeface="Wingdings" panose="05000000000000000000" pitchFamily="2" charset="2"/>
              </a:rPr>
              <a:t>23 </a:t>
            </a:r>
            <a:r>
              <a:rPr lang="ko-KR" altLang="en-US" dirty="0">
                <a:sym typeface="Wingdings" panose="05000000000000000000" pitchFamily="2" charset="2"/>
              </a:rPr>
              <a:t>순서로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Project properties </a:t>
            </a:r>
            <a:r>
              <a:rPr lang="ko-KR" altLang="en-US" dirty="0">
                <a:sym typeface="Wingdings" panose="05000000000000000000" pitchFamily="2" charset="2"/>
              </a:rPr>
              <a:t>진입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Build Settings </a:t>
            </a:r>
            <a:r>
              <a:rPr lang="ko-KR" altLang="en-US" dirty="0">
                <a:sym typeface="Wingdings" panose="05000000000000000000" pitchFamily="2" charset="2"/>
              </a:rPr>
              <a:t>탭 선택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Other Linker Flags</a:t>
            </a:r>
            <a:r>
              <a:rPr lang="ko-KR" altLang="en-US" dirty="0">
                <a:sym typeface="Wingdings" panose="05000000000000000000" pitchFamily="2" charset="2"/>
              </a:rPr>
              <a:t>에 지정하고자 하는 스택의 크기를 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-WI,-stack_size,0x10000000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마지막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뒤 숫자가 스택 크기</a:t>
            </a:r>
            <a:endParaRPr lang="ko-KR" altLang="en-US" dirty="0"/>
          </a:p>
        </p:txBody>
      </p:sp>
      <p:pic>
        <p:nvPicPr>
          <p:cNvPr id="4" name="그림 3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B516750F-13B8-4F10-AFFA-BA255885C5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2" t="6058" r="18255" b="66685"/>
          <a:stretch/>
        </p:blipFill>
        <p:spPr>
          <a:xfrm>
            <a:off x="126371" y="4268176"/>
            <a:ext cx="11939258" cy="24233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1B98278-AF96-4592-9C9C-2CF58DF59A3A}"/>
              </a:ext>
            </a:extLst>
          </p:cNvPr>
          <p:cNvSpPr/>
          <p:nvPr/>
        </p:nvSpPr>
        <p:spPr>
          <a:xfrm>
            <a:off x="126371" y="4673600"/>
            <a:ext cx="2223129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A4180-4BD2-4967-8246-2C5DBB1D65ED}"/>
              </a:ext>
            </a:extLst>
          </p:cNvPr>
          <p:cNvSpPr/>
          <p:nvPr/>
        </p:nvSpPr>
        <p:spPr>
          <a:xfrm>
            <a:off x="8035925" y="4878440"/>
            <a:ext cx="83502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10B993-EF87-4939-AA44-B026EBA75B55}"/>
              </a:ext>
            </a:extLst>
          </p:cNvPr>
          <p:cNvSpPr/>
          <p:nvPr/>
        </p:nvSpPr>
        <p:spPr>
          <a:xfrm>
            <a:off x="9953625" y="5888090"/>
            <a:ext cx="1139825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CB5BA-2178-4A36-A877-11266DA0662D}"/>
              </a:ext>
            </a:extLst>
          </p:cNvPr>
          <p:cNvSpPr txBox="1"/>
          <p:nvPr/>
        </p:nvSpPr>
        <p:spPr>
          <a:xfrm>
            <a:off x="933135" y="3988653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1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BF61A-E3D4-4238-897F-A0E70AB37269}"/>
              </a:ext>
            </a:extLst>
          </p:cNvPr>
          <p:cNvSpPr txBox="1"/>
          <p:nvPr/>
        </p:nvSpPr>
        <p:spPr>
          <a:xfrm>
            <a:off x="8148637" y="4155747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2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68C64-E6C7-4C47-9559-6BDFE2D0FCD0}"/>
              </a:ext>
            </a:extLst>
          </p:cNvPr>
          <p:cNvSpPr txBox="1"/>
          <p:nvPr/>
        </p:nvSpPr>
        <p:spPr>
          <a:xfrm>
            <a:off x="10218737" y="5166019"/>
            <a:ext cx="60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0000"/>
                </a:solidFill>
              </a:rPr>
              <a:t>3</a:t>
            </a:r>
            <a:endParaRPr lang="ko-KR" alt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45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조치 결과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스택 크기 조절 이후 정상 실행을 확인 가능</a:t>
            </a:r>
          </a:p>
        </p:txBody>
      </p:sp>
      <p:pic>
        <p:nvPicPr>
          <p:cNvPr id="7" name="그림 6" descr="텍스트, 스크린샷, 모니터, 화면이(가) 표시된 사진&#10;&#10;자동 생성된 설명">
            <a:extLst>
              <a:ext uri="{FF2B5EF4-FFF2-40B4-BE49-F238E27FC236}">
                <a16:creationId xmlns:a16="http://schemas.microsoft.com/office/drawing/2014/main" id="{D2DA22BC-30D9-435C-9440-8E8E27411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8" t="15972" r="17788" b="34792"/>
          <a:stretch/>
        </p:blipFill>
        <p:spPr>
          <a:xfrm>
            <a:off x="1778001" y="2189028"/>
            <a:ext cx="9359898" cy="46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105</Words>
  <Application>Microsoft Office PowerPoint</Application>
  <PresentationFormat>와이드스크린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CryptoCraft 테마</vt:lpstr>
      <vt:lpstr>제목 테마</vt:lpstr>
      <vt:lpstr>Xcode 스택 제한 설정</vt:lpstr>
      <vt:lpstr> 스택 초과 문제</vt:lpstr>
      <vt:lpstr> 해결 방법</vt:lpstr>
      <vt:lpstr> 조치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KHD</cp:lastModifiedBy>
  <cp:revision>60</cp:revision>
  <dcterms:created xsi:type="dcterms:W3CDTF">2019-03-05T04:29:07Z</dcterms:created>
  <dcterms:modified xsi:type="dcterms:W3CDTF">2021-08-17T04:24:36Z</dcterms:modified>
</cp:coreProperties>
</file>