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9"/>
  </p:notesMasterIdLst>
  <p:handoutMasterIdLst>
    <p:handoutMasterId r:id="rId10"/>
  </p:handoutMasterIdLst>
  <p:sldIdLst>
    <p:sldId id="269" r:id="rId3"/>
    <p:sldId id="280" r:id="rId4"/>
    <p:sldId id="281" r:id="rId5"/>
    <p:sldId id="282" r:id="rId6"/>
    <p:sldId id="283" r:id="rId7"/>
    <p:sldId id="28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2023-07-27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6CF6A8-6AA6-4784-940D-F52BCA743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6"/>
          <a:stretch/>
        </p:blipFill>
        <p:spPr>
          <a:xfrm>
            <a:off x="11822603" y="6229350"/>
            <a:ext cx="313504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연구등록생 신청 가이드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요약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 marL="514350" indent="-514350">
              <a:lnSpc>
                <a:spcPct val="130000"/>
              </a:lnSpc>
              <a:buAutoNum type="arabicPeriod"/>
            </a:pPr>
            <a:r>
              <a:rPr lang="ko-KR" altLang="en-US" dirty="0"/>
              <a:t>연구등록생 신청 기간에 맞춰 등록 진행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상반기</a:t>
            </a:r>
            <a:r>
              <a:rPr lang="en-US" altLang="ko-KR" b="1" dirty="0">
                <a:solidFill>
                  <a:srgbClr val="FF0000"/>
                </a:solidFill>
              </a:rPr>
              <a:t>: 2</a:t>
            </a:r>
            <a:r>
              <a:rPr lang="ko-KR" altLang="en-US" b="1" dirty="0">
                <a:solidFill>
                  <a:srgbClr val="FF0000"/>
                </a:solidFill>
              </a:rPr>
              <a:t>월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하반기</a:t>
            </a:r>
            <a:r>
              <a:rPr lang="en-US" altLang="ko-KR" b="1" dirty="0">
                <a:solidFill>
                  <a:srgbClr val="0070C0"/>
                </a:solidFill>
              </a:rPr>
              <a:t>: 8</a:t>
            </a:r>
            <a:r>
              <a:rPr lang="ko-KR" altLang="en-US" b="1" dirty="0">
                <a:solidFill>
                  <a:srgbClr val="0070C0"/>
                </a:solidFill>
              </a:rPr>
              <a:t>월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r>
              <a:rPr lang="ko-KR" altLang="en-US" dirty="0"/>
              <a:t>필요한 서류</a:t>
            </a:r>
            <a:r>
              <a:rPr lang="en-US" altLang="ko-KR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연구등록신청서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연구 증빙 자료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>
              <a:lnSpc>
                <a:spcPct val="130000"/>
              </a:lnSpc>
            </a:pPr>
            <a:r>
              <a:rPr lang="ko-KR" altLang="en-US" dirty="0"/>
              <a:t>연구등록신청서는</a:t>
            </a:r>
            <a:r>
              <a:rPr lang="en-US" altLang="ko-KR" dirty="0"/>
              <a:t> </a:t>
            </a:r>
            <a:r>
              <a:rPr lang="ko-KR" altLang="en-US" dirty="0"/>
              <a:t>대학원</a:t>
            </a:r>
            <a:r>
              <a:rPr lang="en-US" altLang="ko-KR" dirty="0"/>
              <a:t> </a:t>
            </a:r>
            <a:r>
              <a:rPr lang="ko-KR" altLang="en-US" dirty="0"/>
              <a:t>홈페이지에서 양식을 다운받고 작성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ko-KR" altLang="en-US" dirty="0"/>
              <a:t>연구 증빙 자료는 산학협력팀에 요청해서 출력</a:t>
            </a:r>
            <a:endParaRPr lang="en-US" altLang="ko-KR" dirty="0"/>
          </a:p>
          <a:p>
            <a:pPr marL="514350" indent="-514350">
              <a:lnSpc>
                <a:spcPct val="130000"/>
              </a:lnSpc>
              <a:buAutoNum type="arabicPeriod"/>
            </a:pPr>
            <a:r>
              <a:rPr lang="ko-KR" altLang="en-US" dirty="0"/>
              <a:t>학과 사무실에 접수</a:t>
            </a:r>
            <a:endParaRPr lang="en-US" altLang="ko-KR" dirty="0"/>
          </a:p>
          <a:p>
            <a:pPr marL="514350" indent="-514350">
              <a:lnSpc>
                <a:spcPct val="130000"/>
              </a:lnSpc>
              <a:buAutoNum type="arabicPeriod"/>
            </a:pPr>
            <a:r>
              <a:rPr lang="ko-KR" altLang="en-US" b="1" dirty="0">
                <a:solidFill>
                  <a:srgbClr val="FF0000"/>
                </a:solidFill>
              </a:rPr>
              <a:t>약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주 내로 등록이 완료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30000"/>
              </a:lnSpc>
              <a:buAutoNum type="arabicPeriod"/>
            </a:pPr>
            <a:r>
              <a:rPr lang="ko-KR" altLang="en-US" dirty="0"/>
              <a:t>연구등록금 납부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90957-27DE-E618-67E7-4A72CA94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연구등록생</a:t>
            </a:r>
            <a:r>
              <a:rPr lang="en-US" altLang="ko-KR" dirty="0"/>
              <a:t> </a:t>
            </a:r>
            <a:r>
              <a:rPr lang="ko-KR" altLang="en-US" dirty="0"/>
              <a:t>접수 기간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B81F4-954E-2D7A-D452-8CD261D0D5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연구등록생은 매 학기 시작 한달 전부터 접수를 받는다</a:t>
            </a:r>
            <a:endParaRPr lang="en-US" altLang="ko-KR" dirty="0"/>
          </a:p>
          <a:p>
            <a:pPr lvl="1"/>
            <a:r>
              <a:rPr lang="ko-KR" altLang="en-US" dirty="0"/>
              <a:t>상반기는 </a:t>
            </a:r>
            <a:r>
              <a:rPr lang="en-US" altLang="ko-KR" dirty="0"/>
              <a:t>3</a:t>
            </a:r>
            <a:r>
              <a:rPr lang="ko-KR" altLang="en-US" dirty="0"/>
              <a:t>월에 학기가 시작되므로 </a:t>
            </a:r>
            <a:r>
              <a:rPr lang="en-US" altLang="ko-KR" b="1" dirty="0">
                <a:solidFill>
                  <a:srgbClr val="0070C0"/>
                </a:solidFill>
              </a:rPr>
              <a:t>2</a:t>
            </a:r>
            <a:r>
              <a:rPr lang="ko-KR" altLang="en-US" b="1" dirty="0">
                <a:solidFill>
                  <a:srgbClr val="0070C0"/>
                </a:solidFill>
              </a:rPr>
              <a:t>월 접수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/>
              <a:t>하반기는 </a:t>
            </a:r>
            <a:r>
              <a:rPr lang="en-US" altLang="ko-KR" dirty="0"/>
              <a:t>9</a:t>
            </a:r>
            <a:r>
              <a:rPr lang="ko-KR" altLang="en-US" dirty="0"/>
              <a:t>월에 학기가 시작되므로 </a:t>
            </a:r>
            <a:r>
              <a:rPr lang="en-US" altLang="ko-KR" b="1" dirty="0">
                <a:solidFill>
                  <a:srgbClr val="0070C0"/>
                </a:solidFill>
              </a:rPr>
              <a:t>8</a:t>
            </a:r>
            <a:r>
              <a:rPr lang="ko-KR" altLang="en-US" b="1" dirty="0">
                <a:solidFill>
                  <a:srgbClr val="0070C0"/>
                </a:solidFill>
              </a:rPr>
              <a:t>월 접수 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단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일정은 항상 조정될 수 있으니 되도록 </a:t>
            </a:r>
            <a:r>
              <a:rPr lang="ko-KR" altLang="en-US" b="1" dirty="0" err="1">
                <a:solidFill>
                  <a:srgbClr val="FF0000"/>
                </a:solidFill>
              </a:rPr>
              <a:t>교학팀에</a:t>
            </a:r>
            <a:r>
              <a:rPr lang="ko-KR" altLang="en-US" b="1" dirty="0">
                <a:solidFill>
                  <a:srgbClr val="FF0000"/>
                </a:solidFill>
              </a:rPr>
              <a:t> 미리 문의하는 것이 좋음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dirty="0"/>
              <a:t>연구등록생은 </a:t>
            </a:r>
            <a:r>
              <a:rPr lang="ko-KR" altLang="en-US" b="1" dirty="0">
                <a:solidFill>
                  <a:srgbClr val="FF0000"/>
                </a:solidFill>
              </a:rPr>
              <a:t>수료생만 가능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필요 학점을 다 들어도 수료가 아니면 신청 불가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277B32-4C6C-0D3B-8FF7-17F2FB0CE497}"/>
              </a:ext>
            </a:extLst>
          </p:cNvPr>
          <p:cNvGrpSpPr/>
          <p:nvPr/>
        </p:nvGrpSpPr>
        <p:grpSpPr>
          <a:xfrm>
            <a:off x="2360023" y="3627951"/>
            <a:ext cx="7471954" cy="3022302"/>
            <a:chOff x="1611086" y="3128228"/>
            <a:chExt cx="8969828" cy="3628172"/>
          </a:xfrm>
        </p:grpSpPr>
        <p:pic>
          <p:nvPicPr>
            <p:cNvPr id="5" name="그림 4" descr="텍스트, 폰트, 번호, 스크린샷이(가) 표시된 사진&#10;&#10;자동 생성된 설명">
              <a:extLst>
                <a:ext uri="{FF2B5EF4-FFF2-40B4-BE49-F238E27FC236}">
                  <a16:creationId xmlns:a16="http://schemas.microsoft.com/office/drawing/2014/main" id="{F8C86F8C-030D-D0AF-20CE-DBDE10826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1086" y="3128228"/>
              <a:ext cx="8969828" cy="362817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4D90E71-2258-B6FF-FB5C-6C2687F205D8}"/>
                </a:ext>
              </a:extLst>
            </p:cNvPr>
            <p:cNvSpPr/>
            <p:nvPr/>
          </p:nvSpPr>
          <p:spPr>
            <a:xfrm>
              <a:off x="1689463" y="5111931"/>
              <a:ext cx="1524000" cy="15383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9175CFF-99EF-767D-3410-31ACC1A32FCA}"/>
                </a:ext>
              </a:extLst>
            </p:cNvPr>
            <p:cNvSpPr/>
            <p:nvPr/>
          </p:nvSpPr>
          <p:spPr>
            <a:xfrm>
              <a:off x="6239692" y="3185301"/>
              <a:ext cx="1524000" cy="15383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7E4CF73F-D2BD-FC1E-B1C6-773E78A8F31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3213463" y="3954462"/>
              <a:ext cx="3026229" cy="19266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076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0D1435-2034-7CBD-AFE0-5A1873367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필요한 서류 작성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5779E1-2638-E309-7327-58967BAC90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연구등록신청서 양식을 다운 받기</a:t>
            </a:r>
            <a:endParaRPr lang="en-US" altLang="ko-KR" dirty="0"/>
          </a:p>
          <a:p>
            <a:pPr lvl="1"/>
            <a:r>
              <a:rPr lang="ko-KR" altLang="en-US" dirty="0"/>
              <a:t>대학원 홈페이지의 자료실</a:t>
            </a:r>
            <a:endParaRPr lang="en-US" altLang="ko-KR" dirty="0"/>
          </a:p>
          <a:p>
            <a:pPr lvl="1"/>
            <a:r>
              <a:rPr lang="ko-KR" altLang="en-US" dirty="0"/>
              <a:t>양식은 직접 작성 하기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과제명은 본인이 참석한 과제를 작성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b="1" dirty="0">
                <a:solidFill>
                  <a:srgbClr val="0070C0"/>
                </a:solidFill>
              </a:rPr>
              <a:t>과제명을 모르면 교수님께 여쭤보기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B9A5709-9715-A3F0-D6DF-7DAE63E55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15" y="3631205"/>
            <a:ext cx="1609524" cy="3019048"/>
          </a:xfrm>
          <a:prstGeom prst="rect">
            <a:avLst/>
          </a:prstGeom>
        </p:spPr>
      </p:pic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223956A-53E2-2380-1F2F-A73B3483C1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888" y="3812157"/>
            <a:ext cx="3638095" cy="265714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2B6E2E8-1B8A-B0C0-8B41-E0F85B289E6A}"/>
              </a:ext>
            </a:extLst>
          </p:cNvPr>
          <p:cNvSpPr/>
          <p:nvPr/>
        </p:nvSpPr>
        <p:spPr>
          <a:xfrm>
            <a:off x="535577" y="4824548"/>
            <a:ext cx="1524000" cy="3570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2B7964-4D0F-C0A0-0731-C16587CD428D}"/>
              </a:ext>
            </a:extLst>
          </p:cNvPr>
          <p:cNvSpPr/>
          <p:nvPr/>
        </p:nvSpPr>
        <p:spPr>
          <a:xfrm>
            <a:off x="2354888" y="4898571"/>
            <a:ext cx="3157638" cy="5181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32FB448-3515-B978-F8EC-E8BD033410B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2059577" y="5003074"/>
            <a:ext cx="295311" cy="1376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 descr="텍스트, 도표, 영수증, 스크린샷이(가) 표시된 사진&#10;&#10;자동 생성된 설명">
            <a:extLst>
              <a:ext uri="{FF2B5EF4-FFF2-40B4-BE49-F238E27FC236}">
                <a16:creationId xmlns:a16="http://schemas.microsoft.com/office/drawing/2014/main" id="{393132B4-B064-7487-8E37-075520ACA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161" y="1215872"/>
            <a:ext cx="3956952" cy="525342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9376D4-6188-EADD-91D4-B9391A338007}"/>
              </a:ext>
            </a:extLst>
          </p:cNvPr>
          <p:cNvSpPr/>
          <p:nvPr/>
        </p:nvSpPr>
        <p:spPr>
          <a:xfrm>
            <a:off x="7950161" y="1219384"/>
            <a:ext cx="3956952" cy="52499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2513731-F176-2151-13E8-546CBAD62862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5512526" y="3842586"/>
            <a:ext cx="2437635" cy="13150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853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AFDB02-340F-9654-143F-E265AE22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필요한 서류 작성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C2E3FC-F038-D96A-75FD-E4C22DAC37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연구에 참여했다는 사실을 증빙하는 서류가 필요</a:t>
            </a:r>
            <a:endParaRPr lang="en-US" altLang="ko-KR" dirty="0"/>
          </a:p>
          <a:p>
            <a:pPr lvl="1"/>
            <a:r>
              <a:rPr lang="ko-KR" altLang="en-US" dirty="0"/>
              <a:t>연구등록신청서를 출력해서 산학협력단에 방문</a:t>
            </a:r>
            <a:endParaRPr lang="en-US" altLang="ko-KR" dirty="0"/>
          </a:p>
          <a:p>
            <a:pPr lvl="1"/>
            <a:r>
              <a:rPr lang="ko-KR" altLang="en-US" dirty="0"/>
              <a:t>연구등록생 서류 제출에 증빙 자료가 필요함을 밝히고 신청서를 </a:t>
            </a:r>
            <a:r>
              <a:rPr lang="ko-KR" altLang="en-US" dirty="0" err="1"/>
              <a:t>보여드림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신청서에 기재된 연구 참여 증명서를 출력 요청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 descr="텍스트, 종이, 종이 제품, 인쇄이(가) 표시된 사진&#10;&#10;자동 생성된 설명">
            <a:extLst>
              <a:ext uri="{FF2B5EF4-FFF2-40B4-BE49-F238E27FC236}">
                <a16:creationId xmlns:a16="http://schemas.microsoft.com/office/drawing/2014/main" id="{B586BDDE-FC7D-B874-6817-11F8DDCB0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419" y="2854381"/>
            <a:ext cx="5061162" cy="379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72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98690B-5077-003E-CA0B-553C5972B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서류 제출 및 등록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22C5C-07A8-27E2-42A0-E9679B7FA7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80000"/>
              </a:lnSpc>
            </a:pPr>
            <a:r>
              <a:rPr lang="ko-KR" altLang="en-US" dirty="0"/>
              <a:t>학과 사무실에 연구등록생 신청을 말씀드리고 서류 제출</a:t>
            </a:r>
            <a:endParaRPr lang="en-US" altLang="ko-KR" dirty="0"/>
          </a:p>
          <a:p>
            <a:pPr lvl="1">
              <a:lnSpc>
                <a:spcPct val="180000"/>
              </a:lnSpc>
            </a:pPr>
            <a:r>
              <a:rPr lang="ko-KR" altLang="en-US" b="1" dirty="0"/>
              <a:t>연구등록신청서</a:t>
            </a:r>
            <a:r>
              <a:rPr lang="en-US" altLang="ko-KR" b="1" dirty="0"/>
              <a:t>, </a:t>
            </a:r>
            <a:r>
              <a:rPr lang="ko-KR" altLang="en-US" b="1" dirty="0"/>
              <a:t>증빙 자료</a:t>
            </a:r>
            <a:endParaRPr lang="en-US" altLang="ko-KR" b="1" dirty="0"/>
          </a:p>
          <a:p>
            <a:pPr>
              <a:lnSpc>
                <a:spcPct val="180000"/>
              </a:lnSpc>
            </a:pPr>
            <a:r>
              <a:rPr lang="ko-KR" altLang="en-US" dirty="0"/>
              <a:t>방학이라 다소 등록에 시간이 걸림</a:t>
            </a:r>
            <a:endParaRPr lang="en-US" altLang="ko-KR" dirty="0"/>
          </a:p>
          <a:p>
            <a:pPr lvl="1">
              <a:lnSpc>
                <a:spcPct val="180000"/>
              </a:lnSpc>
            </a:pPr>
            <a:r>
              <a:rPr lang="ko-KR" altLang="en-US" dirty="0"/>
              <a:t>약 </a:t>
            </a:r>
            <a:r>
              <a:rPr lang="en-US" altLang="ko-KR" dirty="0"/>
              <a:t>1~2</a:t>
            </a:r>
            <a:r>
              <a:rPr lang="ko-KR" altLang="en-US" dirty="0"/>
              <a:t>주 소요</a:t>
            </a:r>
            <a:endParaRPr lang="en-US" altLang="ko-KR" dirty="0"/>
          </a:p>
          <a:p>
            <a:pPr lvl="1">
              <a:lnSpc>
                <a:spcPct val="180000"/>
              </a:lnSpc>
            </a:pPr>
            <a:r>
              <a:rPr lang="ko-KR" altLang="en-US" dirty="0"/>
              <a:t>그렇기 때문에 </a:t>
            </a:r>
            <a:r>
              <a:rPr lang="ko-KR" altLang="en-US" b="1" dirty="0">
                <a:solidFill>
                  <a:srgbClr val="FF0000"/>
                </a:solidFill>
              </a:rPr>
              <a:t>미리 등록 신청을 해야 안전함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8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등록 허가가 되었다면 등록금 납부</a:t>
            </a:r>
          </a:p>
        </p:txBody>
      </p:sp>
      <p:pic>
        <p:nvPicPr>
          <p:cNvPr id="5" name="그림 4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8F901C5E-7FE2-1C22-A074-C04BEE2D7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860" y="2852057"/>
            <a:ext cx="3461220" cy="268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1067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196</Words>
  <Application>Microsoft Office PowerPoint</Application>
  <PresentationFormat>와이드스크린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CryptoCraft 테마</vt:lpstr>
      <vt:lpstr>제목 테마</vt:lpstr>
      <vt:lpstr>연구등록생 신청 가이드</vt:lpstr>
      <vt:lpstr> 요약</vt:lpstr>
      <vt:lpstr> 연구등록생 접수 기간</vt:lpstr>
      <vt:lpstr> 필요한 서류 작성</vt:lpstr>
      <vt:lpstr> 필요한 서류 작성</vt:lpstr>
      <vt:lpstr> 서류 제출 및 등록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 HD</cp:lastModifiedBy>
  <cp:revision>67</cp:revision>
  <dcterms:created xsi:type="dcterms:W3CDTF">2019-03-05T04:29:07Z</dcterms:created>
  <dcterms:modified xsi:type="dcterms:W3CDTF">2023-07-27T02:31:48Z</dcterms:modified>
</cp:coreProperties>
</file>