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ros.or.kr/page.do?w2xPath=/ui/main/main.x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프로그램 등록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커피동아리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F639D-7A9D-0171-A690-5228372B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신청서 참고하기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280F2-A377-3ED1-BCE2-E7E7A7CCE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신청서를 어떤 식으로 채울지 잘 모르겠다면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이전 신청서를 참고하기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신청 기간은 예시처럼 상세하게 잡을 필요 없이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적당히 예전 시점으로 잡는 것이 편함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C20E9-5B8D-B614-C88F-DBDD7443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038"/>
            <a:ext cx="7437120" cy="52858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1ABE1AA-614C-4F03-1322-54937B8E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19" y="3734343"/>
            <a:ext cx="7315200" cy="22947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B45AEB7-157C-5895-386A-5F0DCD115868}"/>
              </a:ext>
            </a:extLst>
          </p:cNvPr>
          <p:cNvSpPr/>
          <p:nvPr/>
        </p:nvSpPr>
        <p:spPr>
          <a:xfrm>
            <a:off x="6247229" y="3341914"/>
            <a:ext cx="851866" cy="26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9A70F-7646-E21D-049D-5FE04ACCE9A1}"/>
              </a:ext>
            </a:extLst>
          </p:cNvPr>
          <p:cNvSpPr/>
          <p:nvPr/>
        </p:nvSpPr>
        <p:spPr>
          <a:xfrm>
            <a:off x="1282019" y="4581805"/>
            <a:ext cx="851866" cy="26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BC688-8841-490C-C52B-D49F1D09F395}"/>
              </a:ext>
            </a:extLst>
          </p:cNvPr>
          <p:cNvSpPr/>
          <p:nvPr/>
        </p:nvSpPr>
        <p:spPr>
          <a:xfrm>
            <a:off x="2866693" y="4595949"/>
            <a:ext cx="2793877" cy="26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CF61E6-6529-2FE7-3EEC-E623870AC625}"/>
              </a:ext>
            </a:extLst>
          </p:cNvPr>
          <p:cNvSpPr/>
          <p:nvPr/>
        </p:nvSpPr>
        <p:spPr>
          <a:xfrm>
            <a:off x="5284933" y="5729703"/>
            <a:ext cx="880736" cy="26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59F5281-CDC0-ABDD-3641-6645460C4E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707952" y="3606208"/>
            <a:ext cx="4965210" cy="9755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14CC15-9038-E80A-4BEE-D0458E0E312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33885" y="4713952"/>
            <a:ext cx="732808" cy="14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C383AB-141E-5CD5-1D4F-1DAA14A9B13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63632" y="4860243"/>
            <a:ext cx="1461669" cy="8694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5627-5E38-E8D7-369C-46E9A99E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신청서 참고하기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87EEA-70F4-6EC2-4341-FAB53A62A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적당히 참고할 신청서를 선택하고</a:t>
            </a:r>
            <a:r>
              <a:rPr lang="en-US" altLang="ko-KR" dirty="0"/>
              <a:t> ‘</a:t>
            </a:r>
            <a:r>
              <a:rPr lang="ko-KR" altLang="en-US" dirty="0"/>
              <a:t>신청서 보기</a:t>
            </a:r>
            <a:r>
              <a:rPr lang="en-US" altLang="ko-KR" dirty="0"/>
              <a:t>’</a:t>
            </a:r>
            <a:r>
              <a:rPr lang="ko-KR" altLang="en-US" dirty="0"/>
              <a:t>를 누르면</a:t>
            </a:r>
            <a:br>
              <a:rPr lang="en-US" altLang="ko-KR" dirty="0"/>
            </a:br>
            <a:r>
              <a:rPr lang="ko-KR" altLang="en-US" dirty="0"/>
              <a:t>예전에 작성한 신청서를 확인 가능</a:t>
            </a:r>
            <a:endParaRPr lang="en-US" altLang="ko-KR" dirty="0"/>
          </a:p>
          <a:p>
            <a:pPr lvl="1"/>
            <a:r>
              <a:rPr lang="ko-KR" altLang="en-US" dirty="0"/>
              <a:t>다른 버튼 누르지 않도록 주의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156E3D-AFBA-30EE-96A9-865DC3D3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2" y="2707756"/>
            <a:ext cx="6548848" cy="1755998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84F5A56-751B-D8D9-2D0E-E1EEE6DC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091" y="2871044"/>
            <a:ext cx="4075612" cy="3550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B48646-F6A9-AE13-4537-3C1C1CDCEBEA}"/>
              </a:ext>
            </a:extLst>
          </p:cNvPr>
          <p:cNvSpPr/>
          <p:nvPr/>
        </p:nvSpPr>
        <p:spPr>
          <a:xfrm>
            <a:off x="1567542" y="2738897"/>
            <a:ext cx="322218" cy="26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5523C3-6BA6-A422-05F3-89D73103A448}"/>
              </a:ext>
            </a:extLst>
          </p:cNvPr>
          <p:cNvSpPr/>
          <p:nvPr/>
        </p:nvSpPr>
        <p:spPr>
          <a:xfrm>
            <a:off x="3174272" y="4153989"/>
            <a:ext cx="692333" cy="309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596871-1D96-6064-737A-150A3613B49D}"/>
              </a:ext>
            </a:extLst>
          </p:cNvPr>
          <p:cNvSpPr/>
          <p:nvPr/>
        </p:nvSpPr>
        <p:spPr>
          <a:xfrm>
            <a:off x="6827518" y="3119235"/>
            <a:ext cx="692333" cy="309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DE63F6-BD3D-BEA5-D7A5-679859E7B7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28651" y="3003191"/>
            <a:ext cx="1791788" cy="1150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0E3265-1121-D216-193A-B4F8DFA59DA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866605" y="3274118"/>
            <a:ext cx="2960913" cy="1034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한국 저작권 위원회 접속 후 로그인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https://www.cros.or.kr/page.do?w2xPath=/ui/main/main.xml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와 패스워드는 산단에서 관리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3EB118-7E18-78CC-7F6A-B2A0BD62D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9" y="2722787"/>
            <a:ext cx="7745898" cy="3427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4FBA1D-A907-2920-27C8-9B7C7CF5A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73" y="3533775"/>
            <a:ext cx="7572375" cy="3324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DFFBFF2-0BFB-346A-CED0-327FDF1676D5}"/>
              </a:ext>
            </a:extLst>
          </p:cNvPr>
          <p:cNvSpPr/>
          <p:nvPr/>
        </p:nvSpPr>
        <p:spPr>
          <a:xfrm>
            <a:off x="5993296" y="2722787"/>
            <a:ext cx="477078" cy="246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DAAC10-7EB6-B7E1-56D6-AF3A61843F43}"/>
              </a:ext>
            </a:extLst>
          </p:cNvPr>
          <p:cNvSpPr/>
          <p:nvPr/>
        </p:nvSpPr>
        <p:spPr>
          <a:xfrm>
            <a:off x="4370873" y="3533774"/>
            <a:ext cx="7572374" cy="1075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E83E16-B53F-3C32-3A81-1770A64EC63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231835" y="2969523"/>
            <a:ext cx="1925225" cy="564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035FE-6D43-DC3D-2653-2F95FDB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85BF1-A941-4216-F4E7-2E6090520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온라인 등록신청으로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6D507-9AB9-B053-9F0B-20C380B84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7" y="2273877"/>
            <a:ext cx="7646504" cy="33611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08933B-93DC-C407-5EBC-5EEDBA42B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15" y="3099035"/>
            <a:ext cx="6371811" cy="34773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3AF629-5A07-4926-9A60-85A603B84DC0}"/>
              </a:ext>
            </a:extLst>
          </p:cNvPr>
          <p:cNvSpPr/>
          <p:nvPr/>
        </p:nvSpPr>
        <p:spPr>
          <a:xfrm>
            <a:off x="2537378" y="2932043"/>
            <a:ext cx="851866" cy="1149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F562E2-B3CD-BFB8-A61B-76647021C73A}"/>
              </a:ext>
            </a:extLst>
          </p:cNvPr>
          <p:cNvSpPr/>
          <p:nvPr/>
        </p:nvSpPr>
        <p:spPr>
          <a:xfrm>
            <a:off x="7563678" y="6202017"/>
            <a:ext cx="1222514" cy="408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DE9115-18F1-7552-D0C4-CDA0BF8DF28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963311" y="4081188"/>
            <a:ext cx="5211624" cy="2120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4ABA7-BB1F-CB23-2BF5-989B38AE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D7305-9E5E-80C7-60ED-FDE49667C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이미 등록되어 있습니까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아니오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산단</a:t>
            </a:r>
            <a:r>
              <a:rPr lang="ko-KR" altLang="en-US" dirty="0">
                <a:sym typeface="Wingdings" panose="05000000000000000000" pitchFamily="2" charset="2"/>
              </a:rPr>
              <a:t> 정보는 전화번호 빼고 전부 입력 되어있음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산단</a:t>
            </a:r>
            <a:r>
              <a:rPr lang="ko-KR" altLang="en-US" dirty="0">
                <a:sym typeface="Wingdings" panose="05000000000000000000" pitchFamily="2" charset="2"/>
              </a:rPr>
              <a:t> 전화번호만 따로 입력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066D79-2916-3EB5-CBAE-6BAF4EA9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2525948"/>
            <a:ext cx="6096002" cy="433205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4008D95-F440-2760-1601-7E3D20B2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46" y="1011778"/>
            <a:ext cx="4160676" cy="6508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365E9BB-7159-20CF-432C-F2FE03224F7C}"/>
              </a:ext>
            </a:extLst>
          </p:cNvPr>
          <p:cNvSpPr/>
          <p:nvPr/>
        </p:nvSpPr>
        <p:spPr>
          <a:xfrm>
            <a:off x="1080051" y="2095382"/>
            <a:ext cx="3601280" cy="31902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39C236-A036-2D3C-4E4E-B1200B243C5D}"/>
              </a:ext>
            </a:extLst>
          </p:cNvPr>
          <p:cNvSpPr/>
          <p:nvPr/>
        </p:nvSpPr>
        <p:spPr>
          <a:xfrm>
            <a:off x="3047999" y="6328660"/>
            <a:ext cx="6096001" cy="319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793D0C6-15D1-A482-CE79-0BC639674FCD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 flipH="1" flipV="1">
            <a:off x="1080051" y="2254896"/>
            <a:ext cx="1967948" cy="4233278"/>
          </a:xfrm>
          <a:prstGeom prst="bentConnector3">
            <a:avLst>
              <a:gd name="adj1" fmla="val -1161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7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9A991-856E-3008-EBD2-92F3FADA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6E82C-91F3-D86D-EB3E-0E9FCBE80C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본인은 어디에 해당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저작자 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명칭</a:t>
            </a:r>
            <a:r>
              <a:rPr lang="en-US" altLang="ko-KR" dirty="0"/>
              <a:t>: </a:t>
            </a:r>
            <a:r>
              <a:rPr lang="ko-KR" altLang="en-US" dirty="0"/>
              <a:t>논문 제목</a:t>
            </a:r>
            <a:endParaRPr lang="en-US" altLang="ko-KR" dirty="0"/>
          </a:p>
          <a:p>
            <a:pPr lvl="1"/>
            <a:r>
              <a:rPr lang="ko-KR" altLang="en-US" dirty="0"/>
              <a:t>외국어가 있다면 괄호 열고 한글 명칭도 함께 기재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창작연월일</a:t>
            </a:r>
            <a:r>
              <a:rPr lang="en-US" altLang="ko-KR" dirty="0"/>
              <a:t>: </a:t>
            </a:r>
            <a:r>
              <a:rPr lang="ko-KR" altLang="en-US" dirty="0"/>
              <a:t>논문 게재일 또는 발표일</a:t>
            </a:r>
            <a:endParaRPr lang="en-US" altLang="ko-KR" dirty="0"/>
          </a:p>
          <a:p>
            <a:pPr lvl="1"/>
            <a:r>
              <a:rPr lang="ko-KR" altLang="en-US" dirty="0"/>
              <a:t>논문이 없다면 프로그램 등록을 신청하는 날짜로 해도 무방</a:t>
            </a:r>
            <a:endParaRPr lang="en-US" altLang="ko-KR" dirty="0"/>
          </a:p>
          <a:p>
            <a:r>
              <a:rPr lang="ko-KR" altLang="en-US" dirty="0"/>
              <a:t>프로그램 종류</a:t>
            </a:r>
            <a:r>
              <a:rPr lang="en-US" altLang="ko-KR" dirty="0"/>
              <a:t>: </a:t>
            </a:r>
            <a:r>
              <a:rPr lang="ko-KR" altLang="en-US" dirty="0"/>
              <a:t>적당히 맞는 걸로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B5DB71-0B14-4B1D-8A5D-3EF7A1454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10" y="1152525"/>
            <a:ext cx="5676190" cy="723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9C1D46-83CF-8C78-D8D3-95D907CEA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17"/>
          <a:stretch/>
        </p:blipFill>
        <p:spPr>
          <a:xfrm>
            <a:off x="6795089" y="3954462"/>
            <a:ext cx="3724275" cy="508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E08372-3831-B126-E209-98EE8EC96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5587914"/>
            <a:ext cx="8982075" cy="752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73FA1D-1D0E-C6AF-6E5D-3C44D1CD0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3052762"/>
            <a:ext cx="63055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53EC3-2C93-8132-C713-58B7B90B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FFAF0-D971-5503-9A7C-EECE3EE28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논문 내용 참고해서 적당히 채우기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부분에 과제 이름과 과제 번호</a:t>
            </a:r>
            <a:br>
              <a:rPr lang="en-US" altLang="ko-KR" dirty="0"/>
            </a:br>
            <a:r>
              <a:rPr lang="ko-KR" altLang="en-US" dirty="0"/>
              <a:t>써주기</a:t>
            </a:r>
            <a:endParaRPr lang="en-US" altLang="ko-KR" dirty="0"/>
          </a:p>
          <a:p>
            <a:pPr lvl="1"/>
            <a:r>
              <a:rPr lang="ko-KR" altLang="en-US" dirty="0"/>
              <a:t>과제명</a:t>
            </a:r>
            <a:r>
              <a:rPr lang="en-US" altLang="ko-KR" dirty="0"/>
              <a:t>: </a:t>
            </a:r>
            <a:r>
              <a:rPr lang="ko-KR" altLang="en-US" dirty="0" err="1"/>
              <a:t>어쩌구저쩌구과제</a:t>
            </a:r>
            <a:br>
              <a:rPr lang="en-US" altLang="ko-KR" dirty="0"/>
            </a:br>
            <a:r>
              <a:rPr lang="ko-KR" altLang="en-US" dirty="0"/>
              <a:t>과제번호</a:t>
            </a:r>
            <a:r>
              <a:rPr lang="en-US" altLang="ko-KR" dirty="0"/>
              <a:t>: 123456789</a:t>
            </a:r>
          </a:p>
          <a:p>
            <a:pPr lvl="1"/>
            <a:r>
              <a:rPr lang="ko-KR" altLang="en-US" dirty="0" err="1"/>
              <a:t>어쩌구저쩌구과제</a:t>
            </a:r>
            <a:r>
              <a:rPr lang="en-US" altLang="ko-KR" dirty="0"/>
              <a:t>(123456789)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둘 중 마음에 드는 형식으로 작성</a:t>
            </a:r>
            <a:endParaRPr lang="en-US" altLang="ko-KR" dirty="0"/>
          </a:p>
          <a:p>
            <a:pPr lvl="1"/>
            <a:r>
              <a:rPr lang="ko-KR" altLang="en-US" dirty="0"/>
              <a:t>과제 번호를 모른다면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NTIS</a:t>
            </a:r>
            <a:r>
              <a:rPr lang="ko-KR" altLang="en-US" dirty="0">
                <a:sym typeface="Wingdings" panose="05000000000000000000" pitchFamily="2" charset="2"/>
              </a:rPr>
              <a:t>에서 과제명으로 검색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주의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과제가 </a:t>
            </a:r>
            <a:r>
              <a:rPr lang="ko-KR" altLang="en-US" dirty="0" err="1">
                <a:sym typeface="Wingdings" panose="05000000000000000000" pitchFamily="2" charset="2"/>
              </a:rPr>
              <a:t>다년차</a:t>
            </a:r>
            <a:r>
              <a:rPr lang="ko-KR" altLang="en-US" dirty="0">
                <a:sym typeface="Wingdings" panose="05000000000000000000" pitchFamily="2" charset="2"/>
              </a:rPr>
              <a:t> 과제면 해당년도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과제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번호를 사용해야함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76654A-1625-85A4-C51D-6FD235919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1111249"/>
            <a:ext cx="56673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1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9F66F-2E98-CEB5-747B-68A277D5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DBE46-6E77-7ABF-B863-E84AAED73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판매구분</a:t>
            </a:r>
            <a:r>
              <a:rPr lang="en-US" altLang="ko-KR" dirty="0"/>
              <a:t>: </a:t>
            </a:r>
            <a:r>
              <a:rPr lang="ko-KR" altLang="en-US" dirty="0"/>
              <a:t>비상업용 체크</a:t>
            </a:r>
            <a:endParaRPr lang="en-US" altLang="ko-KR" dirty="0"/>
          </a:p>
          <a:p>
            <a:r>
              <a:rPr lang="ko-KR" altLang="en-US" dirty="0"/>
              <a:t>프로그램 구현 환경대로 체크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D80C09-88F4-D385-48E5-8510C171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403475"/>
            <a:ext cx="8620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2147-1CCA-DC7B-1A7F-FA08CED5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4CAABE-73D4-047C-E5CC-11BE2E58B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참여자명</a:t>
            </a:r>
            <a:r>
              <a:rPr lang="en-US" altLang="ko-KR" dirty="0"/>
              <a:t>: </a:t>
            </a:r>
            <a:r>
              <a:rPr lang="ko-KR" altLang="en-US" dirty="0"/>
              <a:t>논문 </a:t>
            </a:r>
            <a:r>
              <a:rPr lang="ko-KR" altLang="en-US" dirty="0" err="1"/>
              <a:t>저자랑</a:t>
            </a:r>
            <a:r>
              <a:rPr lang="ko-KR" altLang="en-US" dirty="0"/>
              <a:t> 동일하게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 방법</a:t>
            </a:r>
            <a:r>
              <a:rPr lang="en-US" altLang="ko-KR" dirty="0"/>
              <a:t>: </a:t>
            </a:r>
            <a:r>
              <a:rPr lang="ko-KR" altLang="en-US" dirty="0"/>
              <a:t>인터넷 전송</a:t>
            </a:r>
            <a:endParaRPr lang="en-US" altLang="ko-KR" dirty="0"/>
          </a:p>
          <a:p>
            <a:r>
              <a:rPr lang="ko-KR" altLang="en-US" dirty="0"/>
              <a:t>제출 형태</a:t>
            </a:r>
            <a:r>
              <a:rPr lang="en-US" altLang="ko-KR" dirty="0"/>
              <a:t>: </a:t>
            </a:r>
            <a:r>
              <a:rPr lang="ko-KR" altLang="en-US" dirty="0"/>
              <a:t>소스파일</a:t>
            </a:r>
            <a:endParaRPr lang="en-US" altLang="ko-KR" dirty="0"/>
          </a:p>
          <a:p>
            <a:pPr lvl="1"/>
            <a:r>
              <a:rPr lang="ko-KR" altLang="en-US" dirty="0"/>
              <a:t>실행 파일이 있다면 실행 파일도 체크</a:t>
            </a:r>
            <a:endParaRPr lang="en-US" altLang="ko-KR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978B36A3-0539-71DA-1C14-D432AE20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6" y="1609517"/>
            <a:ext cx="8934450" cy="15716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556B692-944F-88F3-E687-2366848E4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148" y="3181142"/>
            <a:ext cx="5956852" cy="26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8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C7C5-85B7-B9EE-C128-F7051CB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프로그램 등록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D055D-5C30-B485-3A9E-D4D3C9B4F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소스코드 업로드 방법</a:t>
            </a:r>
            <a:endParaRPr lang="en-US" altLang="ko-KR" dirty="0"/>
          </a:p>
          <a:p>
            <a:r>
              <a:rPr lang="ko-KR" altLang="en-US" dirty="0"/>
              <a:t>필요한 소스코드를 </a:t>
            </a:r>
            <a:r>
              <a:rPr lang="en-US" altLang="ko-KR" dirty="0"/>
              <a:t>1</a:t>
            </a:r>
            <a:r>
              <a:rPr lang="ko-KR" altLang="en-US" dirty="0"/>
              <a:t>개의 압축파일로 만들고 업로드</a:t>
            </a:r>
            <a:endParaRPr lang="en-US" altLang="ko-KR" dirty="0"/>
          </a:p>
          <a:p>
            <a:pPr lvl="1"/>
            <a:r>
              <a:rPr lang="ko-KR" altLang="en-US" dirty="0"/>
              <a:t>업로드할 때는 체크를 누르고 전송 버튼을 눌러야 업로드가 완료됨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768E6-9758-71A0-EB96-D8FA55AEF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2733617"/>
            <a:ext cx="6095238" cy="3428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18145E-07C7-EB0A-BE3D-86A344CAD9D9}"/>
              </a:ext>
            </a:extLst>
          </p:cNvPr>
          <p:cNvSpPr/>
          <p:nvPr/>
        </p:nvSpPr>
        <p:spPr>
          <a:xfrm>
            <a:off x="3065798" y="3463835"/>
            <a:ext cx="348344" cy="319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10D569-4826-A463-E50C-2A79AE3441B2}"/>
              </a:ext>
            </a:extLst>
          </p:cNvPr>
          <p:cNvSpPr/>
          <p:nvPr/>
        </p:nvSpPr>
        <p:spPr>
          <a:xfrm>
            <a:off x="3714586" y="5305698"/>
            <a:ext cx="526488" cy="319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DA40B3-9EEC-8432-AC6E-C27C9EE33CA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239970" y="3782862"/>
            <a:ext cx="737860" cy="15228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52302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287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프로그램 등록 방법</vt:lpstr>
      <vt:lpstr> 프로그램 등록 방법</vt:lpstr>
      <vt:lpstr> 프로그램 등록 방법</vt:lpstr>
      <vt:lpstr> 프로그램 등록 방법</vt:lpstr>
      <vt:lpstr> 프로그램 등록 방법</vt:lpstr>
      <vt:lpstr> 프로그램 등록 방법</vt:lpstr>
      <vt:lpstr> 프로그램 등록 방법</vt:lpstr>
      <vt:lpstr> 프로그램 등록 방법</vt:lpstr>
      <vt:lpstr> 프로그램 등록 방법</vt:lpstr>
      <vt:lpstr> 이전 신청서 참고하기</vt:lpstr>
      <vt:lpstr> 이전 신청서 참고하기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72</cp:revision>
  <dcterms:created xsi:type="dcterms:W3CDTF">2019-03-05T04:29:07Z</dcterms:created>
  <dcterms:modified xsi:type="dcterms:W3CDTF">2022-11-02T08:17:29Z</dcterms:modified>
</cp:coreProperties>
</file>