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9"/>
  </p:notesMasterIdLst>
  <p:handoutMasterIdLst>
    <p:handoutMasterId r:id="rId30"/>
  </p:handoutMasterIdLst>
  <p:sldIdLst>
    <p:sldId id="269" r:id="rId3"/>
    <p:sldId id="275" r:id="rId4"/>
    <p:sldId id="280" r:id="rId5"/>
    <p:sldId id="281" r:id="rId6"/>
    <p:sldId id="286" r:id="rId7"/>
    <p:sldId id="290" r:id="rId8"/>
    <p:sldId id="282" r:id="rId9"/>
    <p:sldId id="283" r:id="rId10"/>
    <p:sldId id="285" r:id="rId11"/>
    <p:sldId id="284" r:id="rId12"/>
    <p:sldId id="287" r:id="rId13"/>
    <p:sldId id="288" r:id="rId14"/>
    <p:sldId id="291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5" r:id="rId27"/>
    <p:sldId id="30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9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735494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73549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651335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651335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570516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570516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4486357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4486357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inavr/files/latest/download?source=typ_redirect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veloper.arm.com/tools-and-software/open-source-software/developer-tools/gnu-toolchain/gnu-rm/download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hipwhisperer.readthedocs.io/en/latest/tutorials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newaetech/chipwhisperer/releases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ChipWhisperer</a:t>
            </a:r>
            <a:r>
              <a:rPr lang="en-US" altLang="ko-KR" dirty="0"/>
              <a:t> ver5.x.x</a:t>
            </a:r>
            <a:br>
              <a:rPr lang="en-US" altLang="ko-KR" dirty="0"/>
            </a:br>
            <a:r>
              <a:rPr lang="ko-KR" altLang="en-US" dirty="0"/>
              <a:t>설치 매뉴얼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 descr="스크린샷이(가) 표시된 사진&#10;&#10;자동 생성된 설명">
            <a:extLst>
              <a:ext uri="{FF2B5EF4-FFF2-40B4-BE49-F238E27FC236}">
                <a16:creationId xmlns:a16="http://schemas.microsoft.com/office/drawing/2014/main" id="{055AD919-24F8-4AAD-AE09-951BD0366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074" b="54552"/>
          <a:stretch/>
        </p:blipFill>
        <p:spPr>
          <a:xfrm>
            <a:off x="411163" y="1152525"/>
            <a:ext cx="2820960" cy="24758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DA93740-C7B9-4EDA-A3EC-FAFB6E8FC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5268682"/>
            <a:ext cx="4771429" cy="800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8E815D-5175-4BCD-8FA9-5C605732D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설치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78735756-1018-433E-9E81-1D173D2319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152525"/>
            <a:ext cx="5684838" cy="5057775"/>
          </a:xfrm>
        </p:spPr>
        <p:txBody>
          <a:bodyPr anchor="ctr">
            <a:normAutofit/>
          </a:bodyPr>
          <a:lstStyle/>
          <a:p>
            <a:pPr>
              <a:lnSpc>
                <a:spcPct val="210000"/>
              </a:lnSpc>
            </a:pPr>
            <a:r>
              <a:rPr lang="en-US" altLang="ko-KR" dirty="0" err="1"/>
              <a:t>ChipWhisperer</a:t>
            </a:r>
            <a:r>
              <a:rPr lang="en-US" altLang="ko-KR" dirty="0"/>
              <a:t> </a:t>
            </a:r>
            <a:r>
              <a:rPr lang="ko-KR" altLang="en-US" dirty="0"/>
              <a:t>하드웨어 연결</a:t>
            </a:r>
            <a:endParaRPr lang="en-US" altLang="ko-KR" dirty="0"/>
          </a:p>
          <a:p>
            <a:pPr lvl="1">
              <a:lnSpc>
                <a:spcPct val="210000"/>
              </a:lnSpc>
            </a:pPr>
            <a:r>
              <a:rPr lang="en-US" altLang="ko-KR" dirty="0"/>
              <a:t>USB </a:t>
            </a:r>
            <a:r>
              <a:rPr lang="ko-KR" altLang="en-US" dirty="0"/>
              <a:t>포트 사용</a:t>
            </a:r>
            <a:endParaRPr lang="en-US" altLang="ko-KR" dirty="0"/>
          </a:p>
          <a:p>
            <a:pPr>
              <a:lnSpc>
                <a:spcPct val="210000"/>
              </a:lnSpc>
            </a:pPr>
            <a:r>
              <a:rPr lang="ko-KR" altLang="en-US" dirty="0"/>
              <a:t>장치 관리자에서 장치 확인</a:t>
            </a:r>
            <a:endParaRPr lang="en-US" altLang="ko-KR" dirty="0"/>
          </a:p>
          <a:p>
            <a:pPr>
              <a:lnSpc>
                <a:spcPct val="210000"/>
              </a:lnSpc>
            </a:pP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속성 </a:t>
            </a:r>
            <a:r>
              <a:rPr lang="en-US" altLang="ko-KR" dirty="0"/>
              <a:t>-&gt;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드라이버 업데이트 </a:t>
            </a:r>
            <a:r>
              <a:rPr lang="en-US" altLang="ko-KR" dirty="0"/>
              <a:t>-&gt; </a:t>
            </a:r>
            <a:r>
              <a:rPr lang="ko-KR" altLang="en-US" dirty="0"/>
              <a:t>파일 선택</a:t>
            </a: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9D3D461D-5A5E-4B59-A67F-498BAE3B3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476" y="1152525"/>
            <a:ext cx="2942446" cy="3277820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D96E7319-6271-4D58-AEF3-FDBBB3FDF5F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" t="51917" r="37616" b="32588"/>
          <a:stretch/>
        </p:blipFill>
        <p:spPr>
          <a:xfrm>
            <a:off x="315207" y="4170654"/>
            <a:ext cx="3327635" cy="67013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CD8957-70A8-41AE-9D0E-11BB00C22F91}"/>
              </a:ext>
            </a:extLst>
          </p:cNvPr>
          <p:cNvSpPr/>
          <p:nvPr/>
        </p:nvSpPr>
        <p:spPr>
          <a:xfrm>
            <a:off x="936553" y="2670600"/>
            <a:ext cx="1350845" cy="206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561A51-2311-4243-A013-BDB0D297F4F0}"/>
              </a:ext>
            </a:extLst>
          </p:cNvPr>
          <p:cNvSpPr/>
          <p:nvPr/>
        </p:nvSpPr>
        <p:spPr>
          <a:xfrm>
            <a:off x="4356247" y="3567264"/>
            <a:ext cx="1124125" cy="192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BAF7B6-1FF7-49DC-9454-AC793F186F3B}"/>
              </a:ext>
            </a:extLst>
          </p:cNvPr>
          <p:cNvSpPr/>
          <p:nvPr/>
        </p:nvSpPr>
        <p:spPr>
          <a:xfrm>
            <a:off x="315207" y="4257756"/>
            <a:ext cx="3217262" cy="389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0EAA0B-7E54-4F0D-9931-CC38C3B3AA28}"/>
              </a:ext>
            </a:extLst>
          </p:cNvPr>
          <p:cNvSpPr/>
          <p:nvPr/>
        </p:nvSpPr>
        <p:spPr>
          <a:xfrm>
            <a:off x="425580" y="5462587"/>
            <a:ext cx="3217262" cy="616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7E4B109-94C2-47FB-B74E-A593A3926CF1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287398" y="2774012"/>
            <a:ext cx="2068849" cy="8897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879F5CC-79F9-4E23-A2C7-27AFE7FBFE11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1923838" y="3760211"/>
            <a:ext cx="2994472" cy="497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9C85645-D832-4C3C-9AA5-EA588FAF959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923838" y="4646883"/>
            <a:ext cx="110373" cy="8157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37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82600-724D-4948-BE0B-AA46D98B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 dirty="0"/>
              <a:t>설치 방법</a:t>
            </a:r>
          </a:p>
        </p:txBody>
      </p:sp>
      <p:pic>
        <p:nvPicPr>
          <p:cNvPr id="5" name="그림 4" descr="스크린샷, 모니터, 화면, 컴퓨터이(가) 표시된 사진&#10;&#10;자동 생성된 설명">
            <a:extLst>
              <a:ext uri="{FF2B5EF4-FFF2-40B4-BE49-F238E27FC236}">
                <a16:creationId xmlns:a16="http://schemas.microsoft.com/office/drawing/2014/main" id="{5A005BA9-E544-4D67-921D-E449AAA7F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2043285"/>
            <a:ext cx="5276190" cy="2771429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573B2858-75D2-4775-A7F4-7C602E139D13}"/>
              </a:ext>
            </a:extLst>
          </p:cNvPr>
          <p:cNvSpPr txBox="1">
            <a:spLocks/>
          </p:cNvSpPr>
          <p:nvPr/>
        </p:nvSpPr>
        <p:spPr>
          <a:xfrm>
            <a:off x="6096000" y="1152525"/>
            <a:ext cx="5684838" cy="5057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>
                <a:hlinkClick r:id="rId3"/>
              </a:rPr>
              <a:t>https://sourceforge.net/projects/winavr/files/latest/download?source=typ_redirect</a:t>
            </a:r>
            <a:endParaRPr lang="en-US" altLang="ko-KR" dirty="0"/>
          </a:p>
          <a:p>
            <a:pPr>
              <a:lnSpc>
                <a:spcPct val="210000"/>
              </a:lnSpc>
            </a:pPr>
            <a:r>
              <a:rPr lang="en-US" altLang="ko-KR" dirty="0" err="1"/>
              <a:t>WinAVR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>
              <a:lnSpc>
                <a:spcPct val="210000"/>
              </a:lnSpc>
            </a:pPr>
            <a:r>
              <a:rPr lang="en-US" altLang="ko-KR" dirty="0"/>
              <a:t>20.03</a:t>
            </a:r>
            <a:r>
              <a:rPr lang="ko-KR" altLang="en-US" dirty="0"/>
              <a:t>기준 버전 </a:t>
            </a:r>
            <a:r>
              <a:rPr lang="en-US" altLang="ko-KR" dirty="0"/>
              <a:t>20100110</a:t>
            </a:r>
          </a:p>
          <a:p>
            <a:pPr>
              <a:lnSpc>
                <a:spcPct val="21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설치 시 환경 변수 등록 진행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210000"/>
              </a:lnSpc>
            </a:pPr>
            <a:r>
              <a:rPr lang="ko-KR" altLang="en-US" dirty="0"/>
              <a:t>설치 완료 후 재부팅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B34D9-19BE-443E-BF2B-3C165D3E1D49}"/>
              </a:ext>
            </a:extLst>
          </p:cNvPr>
          <p:cNvSpPr txBox="1"/>
          <p:nvPr/>
        </p:nvSpPr>
        <p:spPr>
          <a:xfrm>
            <a:off x="3153927" y="404162"/>
            <a:ext cx="506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가진 장비의 타깃이 </a:t>
            </a:r>
            <a:r>
              <a:rPr lang="en-US" altLang="ko-KR" b="1" dirty="0">
                <a:solidFill>
                  <a:srgbClr val="FF0000"/>
                </a:solidFill>
              </a:rPr>
              <a:t>XMEGA </a:t>
            </a:r>
            <a:r>
              <a:rPr lang="ko-KR" altLang="en-US" b="1" dirty="0">
                <a:solidFill>
                  <a:srgbClr val="FF0000"/>
                </a:solidFill>
              </a:rPr>
              <a:t>보드일 때 설치</a:t>
            </a:r>
          </a:p>
        </p:txBody>
      </p:sp>
    </p:spTree>
    <p:extLst>
      <p:ext uri="{BB962C8B-B14F-4D97-AF65-F5344CB8AC3E}">
        <p14:creationId xmlns:p14="http://schemas.microsoft.com/office/powerpoint/2010/main" val="90273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82600-724D-4948-BE0B-AA46D98B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 dirty="0"/>
              <a:t>설치 방법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573B2858-75D2-4775-A7F4-7C602E139D13}"/>
              </a:ext>
            </a:extLst>
          </p:cNvPr>
          <p:cNvSpPr txBox="1">
            <a:spLocks/>
          </p:cNvSpPr>
          <p:nvPr/>
        </p:nvSpPr>
        <p:spPr>
          <a:xfrm>
            <a:off x="6096000" y="1152525"/>
            <a:ext cx="5684838" cy="5057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dirty="0">
                <a:hlinkClick r:id="rId2"/>
              </a:rPr>
              <a:t>https://developer.arm.com/tools-and-software/open-source-software/developer-tools/gnu-toolchain/gnu-rm/downloads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ARM </a:t>
            </a:r>
            <a:r>
              <a:rPr lang="en-US" altLang="ko-KR" dirty="0" err="1" smtClean="0"/>
              <a:t>gcc</a:t>
            </a:r>
            <a:r>
              <a:rPr lang="en-US" altLang="ko-KR" dirty="0" smtClean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20.03</a:t>
            </a:r>
            <a:r>
              <a:rPr lang="ko-KR" altLang="en-US" dirty="0"/>
              <a:t>기준 버전 </a:t>
            </a:r>
            <a:r>
              <a:rPr lang="en-US" altLang="ko-KR" dirty="0"/>
              <a:t>9-2019-q4-major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설치 시 환경 변수 등록 진행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설치 완료 후 재부팅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B34D9-19BE-443E-BF2B-3C165D3E1D49}"/>
              </a:ext>
            </a:extLst>
          </p:cNvPr>
          <p:cNvSpPr txBox="1"/>
          <p:nvPr/>
        </p:nvSpPr>
        <p:spPr>
          <a:xfrm>
            <a:off x="3153927" y="404162"/>
            <a:ext cx="506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가진 장비의 타깃이 </a:t>
            </a:r>
            <a:r>
              <a:rPr lang="en-US" altLang="ko-KR" b="1" dirty="0">
                <a:solidFill>
                  <a:srgbClr val="FF0000"/>
                </a:solidFill>
              </a:rPr>
              <a:t>ARM(STM) </a:t>
            </a:r>
            <a:r>
              <a:rPr lang="ko-KR" altLang="en-US" b="1" dirty="0" err="1">
                <a:solidFill>
                  <a:srgbClr val="FF0000"/>
                </a:solidFill>
              </a:rPr>
              <a:t>일때</a:t>
            </a:r>
            <a:r>
              <a:rPr lang="ko-KR" altLang="en-US" b="1" dirty="0">
                <a:solidFill>
                  <a:srgbClr val="FF0000"/>
                </a:solidFill>
              </a:rPr>
              <a:t> 설치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6919A54-4EC7-48CD-9AB9-3A4C73CF4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2771774"/>
            <a:ext cx="54197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6D202-9215-42C2-99C8-233714FF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심플</a:t>
            </a:r>
            <a:r>
              <a:rPr lang="ko-KR" altLang="en-US" dirty="0"/>
              <a:t> 시리얼 프로젝트 빌드</a:t>
            </a:r>
          </a:p>
        </p:txBody>
      </p:sp>
      <p:pic>
        <p:nvPicPr>
          <p:cNvPr id="5" name="그림 4" descr="스크린샷, 컴퓨터, 노트북이(가) 표시된 사진&#10;&#10;자동 생성된 설명">
            <a:extLst>
              <a:ext uri="{FF2B5EF4-FFF2-40B4-BE49-F238E27FC236}">
                <a16:creationId xmlns:a16="http://schemas.microsoft.com/office/drawing/2014/main" id="{9B685141-952C-4FD0-BF0A-5D4C6BBBE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78" y="2938825"/>
            <a:ext cx="5696122" cy="2848060"/>
          </a:xfrm>
          <a:prstGeom prst="rect">
            <a:avLst/>
          </a:prstGeom>
        </p:spPr>
      </p:pic>
      <p:pic>
        <p:nvPicPr>
          <p:cNvPr id="7" name="그림 6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A035B40A-283F-4921-9248-605BD4F5E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1080050"/>
            <a:ext cx="3223108" cy="1786300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94A1EC59-268D-44C8-8943-F9539518E059}"/>
              </a:ext>
            </a:extLst>
          </p:cNvPr>
          <p:cNvSpPr txBox="1">
            <a:spLocks/>
          </p:cNvSpPr>
          <p:nvPr/>
        </p:nvSpPr>
        <p:spPr>
          <a:xfrm>
            <a:off x="6096000" y="1152525"/>
            <a:ext cx="5684838" cy="5057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/>
              <a:t>본 내용은</a:t>
            </a:r>
            <a:r>
              <a:rPr lang="en-US" altLang="ko-KR" sz="1000" dirty="0">
                <a:hlinkClick r:id="rId4"/>
              </a:rPr>
              <a:t/>
            </a:r>
            <a:br>
              <a:rPr lang="en-US" altLang="ko-KR" sz="1000" dirty="0">
                <a:hlinkClick r:id="rId4"/>
              </a:rPr>
            </a:br>
            <a:r>
              <a:rPr lang="en-US" altLang="ko-KR" sz="1000" dirty="0">
                <a:hlinkClick r:id="rId4"/>
              </a:rPr>
              <a:t>https://chipwhisperer.readthedocs.io/en/latest/tutorials.html</a:t>
            </a:r>
            <a:r>
              <a:rPr lang="ko-KR" altLang="en-US" sz="1000" dirty="0"/>
              <a:t>의 </a:t>
            </a:r>
            <a:r>
              <a:rPr lang="en-US" altLang="ko-KR" sz="1000" dirty="0"/>
              <a:t>Firmware Build Setup</a:t>
            </a:r>
            <a:r>
              <a:rPr lang="ko-KR" altLang="en-US" sz="1000" dirty="0"/>
              <a:t>에서 발췌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000" dirty="0"/>
              <a:t>코드는 복사하는 것이 편하므로 코드 복사시에는 링크의 텍스트를 참고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2400" dirty="0" err="1"/>
              <a:t>ChipWhisperer</a:t>
            </a:r>
            <a:r>
              <a:rPr lang="en-US" altLang="ko-KR" sz="2400" dirty="0"/>
              <a:t> </a:t>
            </a:r>
            <a:r>
              <a:rPr lang="ko-KR" altLang="en-US" sz="2400" dirty="0"/>
              <a:t>실행 시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err="1"/>
              <a:t>Jupyter</a:t>
            </a:r>
            <a:r>
              <a:rPr lang="en-US" altLang="ko-KR" sz="2400" dirty="0"/>
              <a:t> Notebook</a:t>
            </a:r>
            <a:r>
              <a:rPr lang="ko-KR" altLang="en-US" sz="2400" dirty="0"/>
              <a:t>이 자동으로 실행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실수로 </a:t>
            </a:r>
            <a:r>
              <a:rPr lang="en-US" altLang="ko-KR" sz="2000" dirty="0"/>
              <a:t>Notebook</a:t>
            </a:r>
            <a:r>
              <a:rPr lang="ko-KR" altLang="en-US" sz="2000" dirty="0"/>
              <a:t>을 꺼버렸다면 </a:t>
            </a:r>
            <a:r>
              <a:rPr lang="en-US" altLang="ko-KR" sz="2000" dirty="0"/>
              <a:t>bash</a:t>
            </a:r>
            <a:r>
              <a:rPr lang="ko-KR" altLang="en-US" sz="2000" dirty="0"/>
              <a:t>가 실행된 상태에서 </a:t>
            </a:r>
            <a:r>
              <a:rPr lang="en-US" altLang="ko-KR" sz="2000" dirty="0"/>
              <a:t>localhost:8888 </a:t>
            </a:r>
            <a:r>
              <a:rPr lang="ko-KR" altLang="en-US" sz="2000" dirty="0"/>
              <a:t>접속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우측의 </a:t>
            </a:r>
            <a:r>
              <a:rPr lang="en-US" altLang="ko-KR" sz="2400" dirty="0"/>
              <a:t>New </a:t>
            </a:r>
            <a:r>
              <a:rPr lang="en-US" altLang="ko-KR" sz="2400" dirty="0" smtClean="0">
                <a:sym typeface="Wingdings" panose="05000000000000000000" pitchFamily="2" charset="2"/>
              </a:rPr>
              <a:t>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Python3</a:t>
            </a:r>
            <a:r>
              <a:rPr lang="ko-KR" altLang="en-US" sz="2400" dirty="0"/>
              <a:t>를 선택하여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ko-KR" altLang="en-US" sz="2400" dirty="0"/>
              <a:t>신규 파일 생성</a:t>
            </a:r>
            <a:endParaRPr lang="en-US" altLang="ko-KR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0B26EC-82D7-4B06-8925-C7BF29587865}"/>
              </a:ext>
            </a:extLst>
          </p:cNvPr>
          <p:cNvSpPr/>
          <p:nvPr/>
        </p:nvSpPr>
        <p:spPr>
          <a:xfrm>
            <a:off x="5638800" y="3363985"/>
            <a:ext cx="367717" cy="218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210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6D202-9215-42C2-99C8-233714FF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심플</a:t>
            </a:r>
            <a:r>
              <a:rPr lang="ko-KR" altLang="en-US" dirty="0"/>
              <a:t> 시리얼 프로젝트 빌드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94A1EC59-268D-44C8-8943-F9539518E059}"/>
              </a:ext>
            </a:extLst>
          </p:cNvPr>
          <p:cNvSpPr txBox="1">
            <a:spLocks/>
          </p:cNvSpPr>
          <p:nvPr/>
        </p:nvSpPr>
        <p:spPr>
          <a:xfrm>
            <a:off x="411920" y="2390862"/>
            <a:ext cx="11368918" cy="381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/>
              <a:t>Notebook</a:t>
            </a:r>
            <a:r>
              <a:rPr lang="ko-KR" altLang="en-US" sz="2400" dirty="0"/>
              <a:t>은 한 블록에 코드를 입력하고 상단의 </a:t>
            </a:r>
            <a:r>
              <a:rPr lang="en-US" altLang="ko-KR" sz="2400" dirty="0"/>
              <a:t>Run</a:t>
            </a:r>
            <a:r>
              <a:rPr lang="ko-KR" altLang="en-US" sz="2400" dirty="0"/>
              <a:t>을 눌러 실행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현재 선택한 블록만 부분적으로 실행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튜토리얼의 코드를 부분적으로 입력 및 실행하면서 진행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화면에 결과를 띄우는 코드가 있다면 그 결과를 화면에 띄워서 보여줌</a:t>
            </a:r>
            <a:endParaRPr lang="en-US" altLang="ko-KR" sz="2400"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9F889A1B-4814-4F2F-94E8-A0C442ADF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143" y="1268675"/>
            <a:ext cx="5085714" cy="16571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DEE61D-C711-4DA7-A318-D191686AB735}"/>
              </a:ext>
            </a:extLst>
          </p:cNvPr>
          <p:cNvSpPr/>
          <p:nvPr/>
        </p:nvSpPr>
        <p:spPr>
          <a:xfrm>
            <a:off x="5718494" y="1276758"/>
            <a:ext cx="598415" cy="291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83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6D202-9215-42C2-99C8-233714FF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심플</a:t>
            </a:r>
            <a:r>
              <a:rPr lang="ko-KR" altLang="en-US" dirty="0"/>
              <a:t> 시리얼 프로젝트 빌드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94A1EC59-268D-44C8-8943-F9539518E059}"/>
              </a:ext>
            </a:extLst>
          </p:cNvPr>
          <p:cNvSpPr txBox="1">
            <a:spLocks/>
          </p:cNvSpPr>
          <p:nvPr/>
        </p:nvSpPr>
        <p:spPr>
          <a:xfrm>
            <a:off x="411920" y="2390862"/>
            <a:ext cx="11368918" cy="381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/>
              <a:t>1</a:t>
            </a:r>
            <a:r>
              <a:rPr lang="ko-KR" altLang="en-US" sz="2400" dirty="0"/>
              <a:t>단계</a:t>
            </a:r>
            <a:r>
              <a:rPr lang="en-US" altLang="ko-KR" sz="2400" dirty="0"/>
              <a:t>: SCOPETYPE</a:t>
            </a:r>
            <a:r>
              <a:rPr lang="ko-KR" altLang="en-US" sz="2400" dirty="0"/>
              <a:t>과 </a:t>
            </a:r>
            <a:r>
              <a:rPr lang="en-US" altLang="ko-KR" sz="2400" dirty="0"/>
              <a:t>PLATFORM </a:t>
            </a:r>
            <a:r>
              <a:rPr lang="ko-KR" altLang="en-US" sz="2400" dirty="0"/>
              <a:t>정의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Scope: OPENADC, CWNANO </a:t>
            </a:r>
            <a:r>
              <a:rPr lang="ko-KR" altLang="en-US" sz="2400" dirty="0"/>
              <a:t>중에서 선택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Platform: CWLITEARM, CWLITEXMEGA, CWNANO </a:t>
            </a:r>
            <a:r>
              <a:rPr lang="ko-KR" altLang="en-US" sz="2400" dirty="0"/>
              <a:t>중에서</a:t>
            </a:r>
            <a:r>
              <a:rPr lang="en-US" altLang="ko-KR" sz="2400" dirty="0"/>
              <a:t> </a:t>
            </a:r>
            <a:r>
              <a:rPr lang="ko-KR" altLang="en-US" sz="2400" dirty="0"/>
              <a:t>선택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현재 사용하는 장비의 내용을 설정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C1B47C-FDF3-41F1-BBAE-5B46F5E3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1727389"/>
            <a:ext cx="64293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17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3781FF1-6307-426A-B281-7E5F87C92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410" y="1346388"/>
            <a:ext cx="6429375" cy="12668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66D202-9215-42C2-99C8-233714FF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심플</a:t>
            </a:r>
            <a:r>
              <a:rPr lang="ko-KR" altLang="en-US" dirty="0"/>
              <a:t> 시리얼 프로젝트 빌드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94A1EC59-268D-44C8-8943-F9539518E059}"/>
              </a:ext>
            </a:extLst>
          </p:cNvPr>
          <p:cNvSpPr txBox="1">
            <a:spLocks/>
          </p:cNvSpPr>
          <p:nvPr/>
        </p:nvSpPr>
        <p:spPr>
          <a:xfrm>
            <a:off x="411920" y="2390862"/>
            <a:ext cx="11368918" cy="381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/>
              <a:t>2</a:t>
            </a:r>
            <a:r>
              <a:rPr lang="ko-KR" altLang="en-US" sz="2400" dirty="0"/>
              <a:t>단계</a:t>
            </a:r>
            <a:r>
              <a:rPr lang="en-US" altLang="ko-KR" sz="2400" dirty="0"/>
              <a:t>: </a:t>
            </a:r>
            <a:r>
              <a:rPr lang="ko-KR" altLang="en-US" sz="2400" dirty="0"/>
              <a:t>컴파일러 확인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컴파일러가 제대로 설치 되었는지 확인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제대로 설치 되었다면 우측과 같은 실행 결과 확인 가능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컴파일러가 잘 설치 되었다면 본 단계는 생략 가능</a:t>
            </a:r>
            <a:endParaRPr lang="en-US" altLang="ko-KR" sz="2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67FC7C4-FFC0-4FC2-A112-592C61B1F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80" y="1346388"/>
            <a:ext cx="4099424" cy="209526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58CE190-DC95-4A57-AF9C-36038105F0B5}"/>
              </a:ext>
            </a:extLst>
          </p:cNvPr>
          <p:cNvCxnSpPr/>
          <p:nvPr/>
        </p:nvCxnSpPr>
        <p:spPr>
          <a:xfrm>
            <a:off x="4647501" y="1979800"/>
            <a:ext cx="2139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1C69C28-44A6-4AA6-ADDF-7C6336DCA107}"/>
              </a:ext>
            </a:extLst>
          </p:cNvPr>
          <p:cNvSpPr txBox="1"/>
          <p:nvPr/>
        </p:nvSpPr>
        <p:spPr>
          <a:xfrm>
            <a:off x="5131039" y="158960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32202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7F1541E-E3CE-4AC7-A38E-C2AA73EB3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1536888"/>
            <a:ext cx="6429375" cy="8858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66D202-9215-42C2-99C8-233714FF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심플</a:t>
            </a:r>
            <a:r>
              <a:rPr lang="ko-KR" altLang="en-US" dirty="0"/>
              <a:t> 시리얼 프로젝트 빌드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94A1EC59-268D-44C8-8943-F9539518E059}"/>
              </a:ext>
            </a:extLst>
          </p:cNvPr>
          <p:cNvSpPr txBox="1">
            <a:spLocks/>
          </p:cNvSpPr>
          <p:nvPr/>
        </p:nvSpPr>
        <p:spPr>
          <a:xfrm>
            <a:off x="411920" y="2390862"/>
            <a:ext cx="11368918" cy="381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/>
              <a:t>3</a:t>
            </a:r>
            <a:r>
              <a:rPr lang="ko-KR" altLang="en-US" sz="2400" dirty="0"/>
              <a:t>단계</a:t>
            </a:r>
            <a:r>
              <a:rPr lang="en-US" altLang="ko-KR" sz="2400" dirty="0"/>
              <a:t>: </a:t>
            </a:r>
            <a:r>
              <a:rPr lang="ko-KR" altLang="en-US" sz="2400" dirty="0"/>
              <a:t>프로젝트 파일 복사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firmware </a:t>
            </a:r>
            <a:r>
              <a:rPr lang="ko-KR" altLang="en-US" sz="2400" dirty="0"/>
              <a:t>폴더의 </a:t>
            </a:r>
            <a:r>
              <a:rPr lang="en-US" altLang="ko-KR" sz="2400" dirty="0" err="1"/>
              <a:t>simpleserial</a:t>
            </a:r>
            <a:r>
              <a:rPr lang="en-US" altLang="ko-KR" sz="2400" dirty="0"/>
              <a:t>-base </a:t>
            </a:r>
            <a:r>
              <a:rPr lang="ko-KR" altLang="en-US" sz="2400" dirty="0"/>
              <a:t>폴더 내의 모든 파일을 복사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프로젝트를 파일 탐색기를 통해 직접 복사했다면 이 과정은 생략 가능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11401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6D202-9215-42C2-99C8-233714FF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심플</a:t>
            </a:r>
            <a:r>
              <a:rPr lang="ko-KR" altLang="en-US" dirty="0"/>
              <a:t> 시리얼 프로젝트 빌드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94A1EC59-268D-44C8-8943-F9539518E059}"/>
              </a:ext>
            </a:extLst>
          </p:cNvPr>
          <p:cNvSpPr txBox="1">
            <a:spLocks/>
          </p:cNvSpPr>
          <p:nvPr/>
        </p:nvSpPr>
        <p:spPr>
          <a:xfrm>
            <a:off x="411920" y="2390862"/>
            <a:ext cx="11368918" cy="381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/>
              <a:t>4</a:t>
            </a:r>
            <a:r>
              <a:rPr lang="ko-KR" altLang="en-US" sz="2400" dirty="0"/>
              <a:t>단계</a:t>
            </a:r>
            <a:r>
              <a:rPr lang="en-US" altLang="ko-KR" sz="2400" dirty="0"/>
              <a:t>: TARGET </a:t>
            </a:r>
            <a:r>
              <a:rPr lang="ko-KR" altLang="en-US" sz="2400" dirty="0"/>
              <a:t>설정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본 프로젝트는 </a:t>
            </a:r>
            <a:r>
              <a:rPr lang="en-US" altLang="ko-KR" sz="2400" dirty="0"/>
              <a:t>target</a:t>
            </a:r>
            <a:r>
              <a:rPr lang="ko-KR" altLang="en-US" sz="2400" dirty="0"/>
              <a:t>이 없으므로 </a:t>
            </a:r>
            <a:r>
              <a:rPr lang="en-US" altLang="ko-KR" sz="2400" dirty="0"/>
              <a:t>NONE</a:t>
            </a:r>
            <a:r>
              <a:rPr lang="ko-KR" altLang="en-US" sz="2400" dirty="0"/>
              <a:t>으로 설정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A4FFA6-5C88-4E36-8635-764A5A65A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1823884"/>
            <a:ext cx="64293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86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3C9F44D-B8AB-471F-80E4-FA4D9DBEA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8" y="1633383"/>
            <a:ext cx="6429375" cy="6953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66D202-9215-42C2-99C8-233714FF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심플</a:t>
            </a:r>
            <a:r>
              <a:rPr lang="ko-KR" altLang="en-US" dirty="0"/>
              <a:t> 시리얼 프로젝트 빌드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94A1EC59-268D-44C8-8943-F9539518E059}"/>
              </a:ext>
            </a:extLst>
          </p:cNvPr>
          <p:cNvSpPr txBox="1">
            <a:spLocks/>
          </p:cNvSpPr>
          <p:nvPr/>
        </p:nvSpPr>
        <p:spPr>
          <a:xfrm>
            <a:off x="411920" y="2390862"/>
            <a:ext cx="11368918" cy="3819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/>
              <a:t>5</a:t>
            </a:r>
            <a:r>
              <a:rPr lang="ko-KR" altLang="en-US" sz="2400" dirty="0"/>
              <a:t>단계</a:t>
            </a:r>
            <a:r>
              <a:rPr lang="en-US" altLang="ko-KR" sz="2400" dirty="0"/>
              <a:t>: </a:t>
            </a:r>
            <a:r>
              <a:rPr lang="ko-KR" altLang="en-US" sz="2400" dirty="0"/>
              <a:t>프로젝트 빌드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방금 복사한 프로젝트를 빌드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빌드에 성공하면 우측과 같은 결과를 확인 가능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실제 내용은 매우 긴 내용이며</a:t>
            </a:r>
            <a:r>
              <a:rPr lang="en-US" altLang="ko-KR" sz="2000" dirty="0"/>
              <a:t>, </a:t>
            </a:r>
            <a:r>
              <a:rPr lang="ko-KR" altLang="en-US" sz="2000" dirty="0"/>
              <a:t>슬라이드의 캡쳐는 하단의 내용 일부만 캡쳐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41D20A8-AC8A-4717-92E2-C18BD033F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741" y="1380971"/>
            <a:ext cx="4704024" cy="217498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BAF5A0-81DE-44F9-849C-80D7B6DF4DA6}"/>
              </a:ext>
            </a:extLst>
          </p:cNvPr>
          <p:cNvCxnSpPr/>
          <p:nvPr/>
        </p:nvCxnSpPr>
        <p:spPr>
          <a:xfrm>
            <a:off x="4929475" y="1979800"/>
            <a:ext cx="2139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8DBC5F-E896-4CCD-ABBC-4AD68FDDF256}"/>
              </a:ext>
            </a:extLst>
          </p:cNvPr>
          <p:cNvSpPr txBox="1"/>
          <p:nvPr/>
        </p:nvSpPr>
        <p:spPr>
          <a:xfrm>
            <a:off x="5413013" y="158960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실행 결과</a:t>
            </a:r>
          </a:p>
        </p:txBody>
      </p:sp>
    </p:spTree>
    <p:extLst>
      <p:ext uri="{BB962C8B-B14F-4D97-AF65-F5344CB8AC3E}">
        <p14:creationId xmlns:p14="http://schemas.microsoft.com/office/powerpoint/2010/main" val="58248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설치 요약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설치 방법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심플</a:t>
            </a:r>
            <a:r>
              <a:rPr lang="ko-KR" altLang="en-US" dirty="0"/>
              <a:t> 시리얼 빌드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이거 </a:t>
            </a:r>
            <a:r>
              <a:rPr lang="ko-KR" altLang="en-US" dirty="0" err="1"/>
              <a:t>왜이럼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6D202-9215-42C2-99C8-233714FF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심플</a:t>
            </a:r>
            <a:r>
              <a:rPr lang="ko-KR" altLang="en-US" dirty="0"/>
              <a:t> 시리얼 프로젝트 빌드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94A1EC59-268D-44C8-8943-F9539518E059}"/>
              </a:ext>
            </a:extLst>
          </p:cNvPr>
          <p:cNvSpPr txBox="1">
            <a:spLocks/>
          </p:cNvSpPr>
          <p:nvPr/>
        </p:nvSpPr>
        <p:spPr>
          <a:xfrm>
            <a:off x="411920" y="3299624"/>
            <a:ext cx="11368918" cy="2910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/>
              <a:t>6</a:t>
            </a:r>
            <a:r>
              <a:rPr lang="ko-KR" altLang="en-US" sz="2400" dirty="0"/>
              <a:t>단계</a:t>
            </a:r>
            <a:r>
              <a:rPr lang="en-US" altLang="ko-KR" sz="2400" dirty="0"/>
              <a:t>: </a:t>
            </a:r>
            <a:r>
              <a:rPr lang="ko-KR" altLang="en-US" sz="2400" dirty="0"/>
              <a:t>스크립트 작성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 err="1"/>
              <a:t>ChipWhisperer</a:t>
            </a:r>
            <a:r>
              <a:rPr lang="en-US" altLang="ko-KR" sz="2400" dirty="0"/>
              <a:t> </a:t>
            </a:r>
            <a:r>
              <a:rPr lang="ko-KR" altLang="en-US" sz="2400" dirty="0"/>
              <a:t>장비와 통신이 가능하도록 함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실행 결과는 현재 가진 장비에 따라 다르게 출력될 수 있음</a:t>
            </a:r>
            <a:endParaRPr lang="en-US" altLang="ko-KR" sz="24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B63C025-0972-4CE9-B157-BA594224A739}"/>
              </a:ext>
            </a:extLst>
          </p:cNvPr>
          <p:cNvGrpSpPr/>
          <p:nvPr/>
        </p:nvGrpSpPr>
        <p:grpSpPr>
          <a:xfrm>
            <a:off x="5137427" y="1046234"/>
            <a:ext cx="3485315" cy="3341497"/>
            <a:chOff x="5137427" y="1214014"/>
            <a:chExt cx="3485315" cy="334149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F65C8AB-077D-43AF-8D48-DC325E1C8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427" y="1214014"/>
              <a:ext cx="3485314" cy="17039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794B8F4-F01D-42BC-9BDA-26868679E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427" y="1384455"/>
              <a:ext cx="3485314" cy="17039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B0A79B8-7C94-433F-95F4-D3FE83E73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427" y="1529647"/>
              <a:ext cx="3485314" cy="170393"/>
            </a:xfrm>
            <a:prstGeom prst="rect">
              <a:avLst/>
            </a:prstGeom>
          </p:spPr>
        </p:pic>
        <p:pic>
          <p:nvPicPr>
            <p:cNvPr id="15" name="그림 14" descr="텍스트이(가) 표시된 사진&#10;&#10;자동 생성된 설명">
              <a:extLst>
                <a:ext uri="{FF2B5EF4-FFF2-40B4-BE49-F238E27FC236}">
                  <a16:creationId xmlns:a16="http://schemas.microsoft.com/office/drawing/2014/main" id="{45F0C39A-2599-4961-8E48-62A58927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427" y="1700136"/>
              <a:ext cx="3485314" cy="1817526"/>
            </a:xfrm>
            <a:prstGeom prst="rect">
              <a:avLst/>
            </a:prstGeom>
          </p:spPr>
        </p:pic>
        <p:pic>
          <p:nvPicPr>
            <p:cNvPr id="18" name="그림 1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AF7D9F3-EB63-4507-8EDD-2D68522DC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428" y="3517662"/>
              <a:ext cx="3485314" cy="867456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6BE36A1-C38F-4D68-AD65-BF1903A20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7428" y="4385118"/>
              <a:ext cx="3485314" cy="170393"/>
            </a:xfrm>
            <a:prstGeom prst="rect">
              <a:avLst/>
            </a:prstGeom>
          </p:spPr>
        </p:pic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703948AA-A315-4C94-89B9-90833D77D6A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26"/>
          <a:stretch/>
        </p:blipFill>
        <p:spPr>
          <a:xfrm>
            <a:off x="8807830" y="2817442"/>
            <a:ext cx="3238762" cy="6953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8820371-5126-41B4-B6EE-4FFD59633B0E}"/>
              </a:ext>
            </a:extLst>
          </p:cNvPr>
          <p:cNvSpPr txBox="1"/>
          <p:nvPr/>
        </p:nvSpPr>
        <p:spPr>
          <a:xfrm>
            <a:off x="9615731" y="158960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실행 결과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EFC57C7-ABD5-466A-B6E6-0511C7E7DF70}"/>
              </a:ext>
            </a:extLst>
          </p:cNvPr>
          <p:cNvCxnSpPr>
            <a:stCxn id="15" idx="3"/>
            <a:endCxn id="26" idx="0"/>
          </p:cNvCxnSpPr>
          <p:nvPr/>
        </p:nvCxnSpPr>
        <p:spPr>
          <a:xfrm>
            <a:off x="8622741" y="2441119"/>
            <a:ext cx="1804470" cy="37632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637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7EEF6AAA-7B34-4AB1-A782-F07FF4FD0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95" y="1128560"/>
            <a:ext cx="5441660" cy="264424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66D202-9215-42C2-99C8-233714FF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심플</a:t>
            </a:r>
            <a:r>
              <a:rPr lang="ko-KR" altLang="en-US" dirty="0"/>
              <a:t> 시리얼 프로젝트 빌드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94A1EC59-268D-44C8-8943-F9539518E059}"/>
              </a:ext>
            </a:extLst>
          </p:cNvPr>
          <p:cNvSpPr txBox="1">
            <a:spLocks/>
          </p:cNvSpPr>
          <p:nvPr/>
        </p:nvSpPr>
        <p:spPr>
          <a:xfrm>
            <a:off x="411920" y="2968826"/>
            <a:ext cx="11368918" cy="3241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/>
              <a:t>7</a:t>
            </a:r>
            <a:r>
              <a:rPr lang="ko-KR" altLang="en-US" sz="2400" dirty="0"/>
              <a:t>단계</a:t>
            </a:r>
            <a:r>
              <a:rPr lang="en-US" altLang="ko-KR" sz="2400" dirty="0"/>
              <a:t>: </a:t>
            </a:r>
            <a:r>
              <a:rPr lang="ko-KR" altLang="en-US" sz="2400" dirty="0"/>
              <a:t>입출력 확인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 err="1"/>
              <a:t>ChipWhisperer</a:t>
            </a:r>
            <a:r>
              <a:rPr lang="en-US" altLang="ko-KR" sz="2400" dirty="0"/>
              <a:t> </a:t>
            </a:r>
            <a:r>
              <a:rPr lang="ko-KR" altLang="en-US" sz="2400" dirty="0"/>
              <a:t>장비에 값을 보내고 출력하는 코드</a:t>
            </a:r>
            <a:endParaRPr lang="en-US" altLang="ko-KR" sz="24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AA19C5A-4469-4CF5-B0D0-2C0DCB5E664F}"/>
              </a:ext>
            </a:extLst>
          </p:cNvPr>
          <p:cNvCxnSpPr/>
          <p:nvPr/>
        </p:nvCxnSpPr>
        <p:spPr>
          <a:xfrm>
            <a:off x="4647501" y="1979800"/>
            <a:ext cx="21391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15EBB13-95BD-4233-85E8-C278789F23BE}"/>
              </a:ext>
            </a:extLst>
          </p:cNvPr>
          <p:cNvSpPr txBox="1"/>
          <p:nvPr/>
        </p:nvSpPr>
        <p:spPr>
          <a:xfrm>
            <a:off x="5131039" y="158960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실행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ADE2AD-D7E0-4875-98B9-DFBAE2F394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60"/>
          <a:stretch/>
        </p:blipFill>
        <p:spPr>
          <a:xfrm>
            <a:off x="7347625" y="1727387"/>
            <a:ext cx="3249413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11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6D202-9215-42C2-99C8-233714FF0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심플</a:t>
            </a:r>
            <a:r>
              <a:rPr lang="ko-KR" altLang="en-US" dirty="0"/>
              <a:t> 시리얼 프로젝트 빌드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94A1EC59-268D-44C8-8943-F9539518E059}"/>
              </a:ext>
            </a:extLst>
          </p:cNvPr>
          <p:cNvSpPr txBox="1">
            <a:spLocks/>
          </p:cNvSpPr>
          <p:nvPr/>
        </p:nvSpPr>
        <p:spPr>
          <a:xfrm>
            <a:off x="411920" y="2968826"/>
            <a:ext cx="11368918" cy="3241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400" dirty="0"/>
              <a:t>8</a:t>
            </a:r>
            <a:r>
              <a:rPr lang="ko-KR" altLang="en-US" sz="2400" dirty="0"/>
              <a:t>단계</a:t>
            </a:r>
            <a:r>
              <a:rPr lang="en-US" altLang="ko-KR" sz="2400" dirty="0"/>
              <a:t>: </a:t>
            </a:r>
            <a:r>
              <a:rPr lang="ko-KR" altLang="en-US" sz="2400" dirty="0"/>
              <a:t>연결 해제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 err="1"/>
              <a:t>ChipWhisperer</a:t>
            </a:r>
            <a:r>
              <a:rPr lang="en-US" altLang="ko-KR" sz="2400" dirty="0"/>
              <a:t> </a:t>
            </a:r>
            <a:r>
              <a:rPr lang="ko-KR" altLang="en-US" sz="2400" dirty="0"/>
              <a:t>장비와 연결 상태를 해제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정상적으로 진행이 되었다면 </a:t>
            </a:r>
            <a:r>
              <a:rPr lang="en-US" altLang="ko-KR" sz="2400" dirty="0" err="1"/>
              <a:t>ChipWhisperer</a:t>
            </a:r>
            <a:r>
              <a:rPr lang="en-US" altLang="ko-KR" sz="2400" dirty="0"/>
              <a:t> </a:t>
            </a:r>
            <a:r>
              <a:rPr lang="ko-KR" altLang="en-US" sz="2400" dirty="0"/>
              <a:t>설정에 성공한 것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D3F0F2-BB6F-482B-B56F-A5F69ED39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1851127"/>
            <a:ext cx="64293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49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79901-0E4A-45D2-8CD7-BE5C6CEB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Troubleshooting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73A72-6E82-414C-A013-6C2C5E66E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2</a:t>
            </a:r>
            <a:r>
              <a:rPr lang="ko-KR" altLang="en-US" dirty="0"/>
              <a:t>단계에서 컴파일러 확인이 안됨</a:t>
            </a:r>
            <a:endParaRPr lang="en-US" altLang="ko-KR" dirty="0"/>
          </a:p>
          <a:p>
            <a:r>
              <a:rPr lang="ko-KR" altLang="en-US" dirty="0"/>
              <a:t>또는</a:t>
            </a:r>
            <a:r>
              <a:rPr lang="en-US" altLang="ko-KR" dirty="0"/>
              <a:t>, 5</a:t>
            </a:r>
            <a:r>
              <a:rPr lang="ko-KR" altLang="en-US" dirty="0"/>
              <a:t>단계에서 </a:t>
            </a:r>
            <a:r>
              <a:rPr lang="en-US" altLang="ko-KR" dirty="0"/>
              <a:t>make </a:t>
            </a:r>
            <a:r>
              <a:rPr lang="ko-KR" altLang="en-US" dirty="0"/>
              <a:t>명령어가 동작하지 않음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ko-KR" altLang="en-US" dirty="0"/>
              <a:t>이후로 동작을 안함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해결법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컴파일러 환경변수 설정이 되었는지 확인</a:t>
            </a:r>
            <a:endParaRPr lang="en-US" altLang="ko-KR" dirty="0"/>
          </a:p>
          <a:p>
            <a:r>
              <a:rPr lang="ko-KR" altLang="en-US" dirty="0"/>
              <a:t>컴파일러 설치 후 재부팅 했는지 확인</a:t>
            </a:r>
            <a:endParaRPr lang="en-US" altLang="ko-KR" dirty="0"/>
          </a:p>
          <a:p>
            <a:r>
              <a:rPr lang="en-US" altLang="ko-KR" dirty="0"/>
              <a:t>PLATFORM </a:t>
            </a:r>
            <a:r>
              <a:rPr lang="ko-KR" altLang="en-US" dirty="0"/>
              <a:t>변수의 이름에 오타가 있는지 확인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ko-KR" altLang="en-US" dirty="0"/>
              <a:t>이후로 동작 </a:t>
            </a:r>
            <a:r>
              <a:rPr lang="ko-KR" altLang="en-US" dirty="0" smtClean="0"/>
              <a:t>안하는 건 </a:t>
            </a:r>
            <a:r>
              <a:rPr lang="ko-KR" altLang="en-US" dirty="0"/>
              <a:t>파이썬 문제</a:t>
            </a:r>
            <a:r>
              <a:rPr lang="en-US" altLang="ko-KR" dirty="0"/>
              <a:t>, </a:t>
            </a:r>
            <a:r>
              <a:rPr lang="ko-KR" altLang="en-US" dirty="0"/>
              <a:t>파이썬 버전이 </a:t>
            </a:r>
            <a:r>
              <a:rPr lang="en-US" altLang="ko-KR" dirty="0"/>
              <a:t>3.x</a:t>
            </a:r>
            <a:r>
              <a:rPr lang="ko-KR" altLang="en-US" dirty="0"/>
              <a:t>인지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확인 후 환경변수 설정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769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79901-0E4A-45D2-8CD7-BE5C6CEB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Troubleshooting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73A72-6E82-414C-A013-6C2C5E66E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2264047"/>
            <a:ext cx="11369675" cy="3946254"/>
          </a:xfrm>
        </p:spPr>
        <p:txBody>
          <a:bodyPr anchor="ctr">
            <a:normAutofit lnSpcReduction="10000"/>
          </a:bodyPr>
          <a:lstStyle/>
          <a:p>
            <a:r>
              <a:rPr lang="ko-KR" altLang="en-US" dirty="0"/>
              <a:t>복사 했는데 파일이 </a:t>
            </a:r>
            <a:r>
              <a:rPr lang="ko-KR" altLang="en-US" dirty="0" smtClean="0"/>
              <a:t>없</a:t>
            </a:r>
            <a:r>
              <a:rPr lang="ko-KR" altLang="en-US" dirty="0" smtClean="0"/>
              <a:t>다고 나오는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해결법</a:t>
            </a:r>
          </a:p>
          <a:p>
            <a:r>
              <a:rPr lang="ko-KR" altLang="en-US" dirty="0"/>
              <a:t>상대 경로이므로 현재 프로젝트 파일이 위치한 곳을 확인</a:t>
            </a:r>
            <a:endParaRPr lang="en-US" altLang="ko-KR" dirty="0"/>
          </a:p>
          <a:p>
            <a:r>
              <a:rPr lang="ko-KR" altLang="en-US" dirty="0"/>
              <a:t>현재 위치한 경로에서 적절히 찾아갈 수 있도록 경로명 수정</a:t>
            </a:r>
            <a:endParaRPr lang="en-US" altLang="ko-KR" dirty="0"/>
          </a:p>
          <a:p>
            <a:pPr lvl="1"/>
            <a:r>
              <a:rPr lang="ko-KR" altLang="en-US" dirty="0"/>
              <a:t>만약 프로젝트 최상위 디렉토리라면 앞의 </a:t>
            </a:r>
            <a:r>
              <a:rPr lang="en-US" altLang="ko-KR" dirty="0"/>
              <a:t>‘../’</a:t>
            </a:r>
            <a:r>
              <a:rPr lang="ko-KR" altLang="en-US" dirty="0"/>
              <a:t>를 지운다</a:t>
            </a:r>
            <a:endParaRPr lang="en-US" altLang="ko-KR" dirty="0"/>
          </a:p>
          <a:p>
            <a:r>
              <a:rPr lang="ko-KR" altLang="en-US" dirty="0"/>
              <a:t>또는</a:t>
            </a:r>
            <a:r>
              <a:rPr lang="en-US" altLang="ko-KR" dirty="0"/>
              <a:t>, </a:t>
            </a:r>
            <a:r>
              <a:rPr lang="ko-KR" altLang="en-US" dirty="0"/>
              <a:t>절대경로 사용</a:t>
            </a:r>
            <a:endParaRPr lang="en-US" altLang="ko-KR" dirty="0"/>
          </a:p>
          <a:p>
            <a:pPr lvl="1"/>
            <a:r>
              <a:rPr lang="ko-KR" altLang="en-US" dirty="0"/>
              <a:t>절대경로 입력 시 파이썬 문법상의 이유로 </a:t>
            </a:r>
            <a:r>
              <a:rPr lang="en-US" altLang="ko-KR" dirty="0"/>
              <a:t>‘\’</a:t>
            </a:r>
            <a:r>
              <a:rPr lang="ko-KR" altLang="en-US" dirty="0"/>
              <a:t>는 </a:t>
            </a:r>
            <a:r>
              <a:rPr lang="en-US" altLang="ko-KR" dirty="0"/>
              <a:t>‘\\’</a:t>
            </a:r>
            <a:r>
              <a:rPr lang="ko-KR" altLang="en-US" dirty="0"/>
              <a:t>로 입력해야 함</a:t>
            </a:r>
            <a:endParaRPr lang="en-US" altLang="ko-KR" dirty="0"/>
          </a:p>
          <a:p>
            <a:pPr lvl="1"/>
            <a:r>
              <a:rPr lang="ko-KR" altLang="en-US" dirty="0"/>
              <a:t>절대경로는 </a:t>
            </a:r>
            <a:r>
              <a:rPr lang="en-US" altLang="ko-KR" dirty="0" err="1"/>
              <a:t>ChipWhisperer</a:t>
            </a:r>
            <a:r>
              <a:rPr lang="ko-KR" altLang="en-US" dirty="0"/>
              <a:t>가 설치된 경로를 찾아가면 획득 가능</a:t>
            </a: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A08EDD8-01C2-4A0D-9FE4-28976214D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2" y="1045478"/>
            <a:ext cx="94773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51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EA28FE18-EF57-47C9-9AEB-1178C6E6B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12" y="1062716"/>
            <a:ext cx="6112778" cy="20816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4979901-0E4A-45D2-8CD7-BE5C6CEB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Troubleshooting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73A72-6E82-414C-A013-6C2C5E66E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3363985"/>
            <a:ext cx="11716669" cy="2846316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뭔가 긴 내용의 오류에 </a:t>
            </a:r>
            <a:r>
              <a:rPr lang="en-US" altLang="ko-KR" dirty="0"/>
              <a:t>XMEGA Command 20 </a:t>
            </a:r>
            <a:r>
              <a:rPr lang="en-US" altLang="ko-KR" dirty="0" smtClean="0"/>
              <a:t>failed</a:t>
            </a:r>
            <a:r>
              <a:rPr lang="ko-KR" altLang="en-US" dirty="0" smtClean="0"/>
              <a:t>이라고 나오는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해결법</a:t>
            </a:r>
          </a:p>
          <a:p>
            <a:r>
              <a:rPr lang="ko-KR" altLang="en-US" dirty="0"/>
              <a:t>가진 장비가 </a:t>
            </a:r>
            <a:r>
              <a:rPr lang="en-US" altLang="ko-KR" dirty="0"/>
              <a:t>XMEGA</a:t>
            </a:r>
            <a:r>
              <a:rPr lang="ko-KR" altLang="en-US" dirty="0"/>
              <a:t> 보드가 아니므로 </a:t>
            </a:r>
            <a:r>
              <a:rPr lang="en-US" altLang="ko-KR" dirty="0"/>
              <a:t>PLATFORM </a:t>
            </a:r>
            <a:r>
              <a:rPr lang="ko-KR" altLang="en-US" dirty="0"/>
              <a:t>변수를 수정</a:t>
            </a:r>
            <a:endParaRPr lang="en-US" altLang="ko-KR" dirty="0"/>
          </a:p>
          <a:p>
            <a:pPr lvl="1"/>
            <a:r>
              <a:rPr lang="en-US" altLang="ko-KR" dirty="0"/>
              <a:t>STM32F303</a:t>
            </a:r>
            <a:r>
              <a:rPr lang="ko-KR" altLang="en-US" dirty="0"/>
              <a:t>이면 </a:t>
            </a:r>
            <a:r>
              <a:rPr lang="en-US" altLang="ko-KR" dirty="0"/>
              <a:t>‘CWLITEARM’ </a:t>
            </a:r>
            <a:r>
              <a:rPr lang="ko-KR" altLang="en-US" dirty="0"/>
              <a:t>또는 </a:t>
            </a:r>
            <a:r>
              <a:rPr lang="en-US" altLang="ko-KR" dirty="0"/>
              <a:t>‘CW308_STM32F3’</a:t>
            </a:r>
            <a:r>
              <a:rPr lang="ko-KR" altLang="en-US" dirty="0"/>
              <a:t>으로 수정</a:t>
            </a:r>
            <a:endParaRPr lang="en-US" altLang="ko-KR" dirty="0"/>
          </a:p>
          <a:p>
            <a:pPr lvl="1"/>
            <a:r>
              <a:rPr lang="en-US" altLang="ko-KR" dirty="0"/>
              <a:t>CWLITEARM</a:t>
            </a:r>
            <a:r>
              <a:rPr lang="ko-KR" altLang="en-US" dirty="0"/>
              <a:t>과 </a:t>
            </a:r>
            <a:r>
              <a:rPr lang="en-US" altLang="ko-KR" dirty="0"/>
              <a:t>CW308_STM32F3</a:t>
            </a:r>
            <a:r>
              <a:rPr lang="ko-KR" altLang="en-US" dirty="0"/>
              <a:t>은 내부에서 동일한 값으로 취급함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0425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435A0436-0020-4876-8C15-B0D0C9974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01" y="999803"/>
            <a:ext cx="5243420" cy="19003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D78EA8-18A4-4FFE-BBC3-4B0B008E8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54" y="1306268"/>
            <a:ext cx="2947116" cy="128742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4979901-0E4A-45D2-8CD7-BE5C6CEB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Troubleshooting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73A72-6E82-414C-A013-6C2C5E66E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2835479"/>
            <a:ext cx="11369675" cy="3374823"/>
          </a:xfrm>
        </p:spPr>
        <p:txBody>
          <a:bodyPr anchor="ctr">
            <a:normAutofit lnSpcReduction="10000"/>
          </a:bodyPr>
          <a:lstStyle/>
          <a:p>
            <a:r>
              <a:rPr lang="ko-KR" altLang="en-US" dirty="0"/>
              <a:t>되는 척 하더니 </a:t>
            </a:r>
            <a:r>
              <a:rPr lang="en-US" altLang="ko-KR" dirty="0"/>
              <a:t>Verify failed</a:t>
            </a:r>
            <a:r>
              <a:rPr lang="ko-KR" altLang="en-US" dirty="0"/>
              <a:t>라고 </a:t>
            </a:r>
            <a:r>
              <a:rPr lang="ko-KR" altLang="en-US" dirty="0" smtClean="0"/>
              <a:t>뜨는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해결법</a:t>
            </a:r>
          </a:p>
          <a:p>
            <a:r>
              <a:rPr lang="en-US" altLang="ko-KR" dirty="0" err="1"/>
              <a:t>baudrate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endParaRPr lang="en-US" altLang="ko-KR" dirty="0"/>
          </a:p>
          <a:p>
            <a:r>
              <a:rPr lang="en-US" altLang="ko-KR" dirty="0"/>
              <a:t>USB 3.0 </a:t>
            </a:r>
            <a:r>
              <a:rPr lang="ko-KR" altLang="en-US" dirty="0"/>
              <a:t>포트에 </a:t>
            </a:r>
            <a:r>
              <a:rPr lang="en-US" altLang="ko-KR" dirty="0"/>
              <a:t>USB 3.0 </a:t>
            </a:r>
            <a:r>
              <a:rPr lang="ko-KR" altLang="en-US" dirty="0"/>
              <a:t>케이블을</a:t>
            </a:r>
            <a:r>
              <a:rPr lang="en-US" altLang="ko-KR" dirty="0"/>
              <a:t> </a:t>
            </a:r>
            <a:r>
              <a:rPr lang="ko-KR" altLang="en-US" dirty="0"/>
              <a:t>사용해서 연결</a:t>
            </a:r>
            <a:endParaRPr lang="en-US" altLang="ko-KR" dirty="0"/>
          </a:p>
          <a:p>
            <a:r>
              <a:rPr lang="ko-KR" altLang="en-US" dirty="0"/>
              <a:t>또는</a:t>
            </a:r>
            <a:r>
              <a:rPr lang="en-US" altLang="ko-KR" dirty="0"/>
              <a:t>, </a:t>
            </a:r>
            <a:r>
              <a:rPr lang="en-US" altLang="ko-KR" dirty="0" err="1"/>
              <a:t>cw.program_target</a:t>
            </a:r>
            <a:r>
              <a:rPr lang="en-US" altLang="ko-KR" dirty="0"/>
              <a:t>(scope, prog, </a:t>
            </a:r>
            <a:r>
              <a:rPr lang="en-US" altLang="ko-KR" dirty="0" err="1"/>
              <a:t>fw_path</a:t>
            </a:r>
            <a:r>
              <a:rPr lang="en-US" altLang="ko-KR" dirty="0"/>
              <a:t>, baud=38400)</a:t>
            </a:r>
            <a:r>
              <a:rPr lang="ko-KR" altLang="en-US" dirty="0"/>
              <a:t>으로 </a:t>
            </a:r>
            <a:r>
              <a:rPr lang="en-US" altLang="ko-KR" dirty="0" err="1"/>
              <a:t>baudrate</a:t>
            </a:r>
            <a:r>
              <a:rPr lang="ko-KR" altLang="en-US" dirty="0"/>
              <a:t>를 명시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293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설치 요약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altLang="ko-KR" dirty="0"/>
              <a:t>Python 3.x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altLang="ko-KR" dirty="0" err="1"/>
              <a:t>ChipWhisperer</a:t>
            </a:r>
            <a:r>
              <a:rPr lang="en-US" altLang="ko-KR" dirty="0"/>
              <a:t> </a:t>
            </a:r>
            <a:r>
              <a:rPr lang="ko-KR" altLang="en-US" dirty="0"/>
              <a:t>설치 파일 다운 및 설치</a:t>
            </a:r>
            <a:endParaRPr lang="en-US" altLang="ko-KR" dirty="0"/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altLang="ko-KR" dirty="0" err="1"/>
              <a:t>ChipWhisperer</a:t>
            </a:r>
            <a:r>
              <a:rPr lang="en-US" altLang="ko-KR" dirty="0"/>
              <a:t> </a:t>
            </a:r>
            <a:r>
              <a:rPr lang="ko-KR" altLang="en-US" dirty="0"/>
              <a:t>하드웨어 드라이버 설치</a:t>
            </a:r>
            <a:endParaRPr lang="en-US" altLang="ko-KR" dirty="0"/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lang="en-US" altLang="ko-KR" dirty="0"/>
              <a:t>AVR GCC or ARM GCC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22247-01CF-4B8E-AA6A-E057D12D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설치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58127F-18FC-4733-8CC2-57AE0E535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85000"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dirty="0"/>
              <a:t>설치하기에 앞서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본 설치 방법은 </a:t>
            </a:r>
            <a:r>
              <a:rPr lang="en-US" altLang="ko-KR" b="1" dirty="0"/>
              <a:t>Windows 64bit</a:t>
            </a:r>
            <a:r>
              <a:rPr lang="ko-KR" altLang="en-US" dirty="0"/>
              <a:t>의 설치 방법을 따름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사용하는 장비는 </a:t>
            </a:r>
            <a:r>
              <a:rPr lang="en-US" altLang="ko-KR" dirty="0" err="1"/>
              <a:t>ChipWhisperer</a:t>
            </a:r>
            <a:r>
              <a:rPr lang="en-US" altLang="ko-KR" dirty="0"/>
              <a:t>-Lite 1173 (CW1173)</a:t>
            </a:r>
          </a:p>
          <a:p>
            <a:pPr>
              <a:lnSpc>
                <a:spcPct val="250000"/>
              </a:lnSpc>
            </a:pPr>
            <a:r>
              <a:rPr lang="ko-KR" altLang="en-US" dirty="0"/>
              <a:t>다른 </a:t>
            </a:r>
            <a:r>
              <a:rPr lang="en-US" altLang="ko-KR" dirty="0"/>
              <a:t>OS</a:t>
            </a:r>
            <a:r>
              <a:rPr lang="ko-KR" altLang="en-US" dirty="0"/>
              <a:t>도 유사하지만 약간 차이가 존재하니 주의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b="1" dirty="0" err="1">
                <a:solidFill>
                  <a:srgbClr val="FF0000"/>
                </a:solidFill>
              </a:rPr>
              <a:t>ChipWhisperer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장비는 꽂지 </a:t>
            </a:r>
            <a:r>
              <a:rPr lang="ko-KR" altLang="en-US" b="1" dirty="0" err="1">
                <a:solidFill>
                  <a:srgbClr val="FF0000"/>
                </a:solidFill>
              </a:rPr>
              <a:t>않은채로</a:t>
            </a:r>
            <a:r>
              <a:rPr lang="ko-KR" altLang="en-US" b="1" dirty="0">
                <a:solidFill>
                  <a:srgbClr val="FF0000"/>
                </a:solidFill>
              </a:rPr>
              <a:t> 시작</a:t>
            </a:r>
          </a:p>
        </p:txBody>
      </p:sp>
    </p:spTree>
    <p:extLst>
      <p:ext uri="{BB962C8B-B14F-4D97-AF65-F5344CB8AC3E}">
        <p14:creationId xmlns:p14="http://schemas.microsoft.com/office/powerpoint/2010/main" val="65355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6154E-87E1-42E3-9AE6-EBF19C2C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설치 방법</a:t>
            </a:r>
          </a:p>
        </p:txBody>
      </p:sp>
      <p:pic>
        <p:nvPicPr>
          <p:cNvPr id="5" name="그림 4" descr="우산이(가) 표시된 사진&#10;&#10;자동 생성된 설명">
            <a:extLst>
              <a:ext uri="{FF2B5EF4-FFF2-40B4-BE49-F238E27FC236}">
                <a16:creationId xmlns:a16="http://schemas.microsoft.com/office/drawing/2014/main" id="{54BAB933-EEA1-4DE6-BD44-DA1C788BE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63392"/>
            <a:ext cx="11277600" cy="2952750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574F0516-8856-4387-B91A-2E8016EBE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4177717"/>
            <a:ext cx="11368918" cy="2032583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3"/>
              </a:rPr>
              <a:t>https://www.python.org/downloads/</a:t>
            </a:r>
            <a:endParaRPr lang="en-US" altLang="ko-KR" dirty="0"/>
          </a:p>
          <a:p>
            <a:r>
              <a:rPr lang="ko-KR" altLang="en-US" dirty="0"/>
              <a:t>파이썬 </a:t>
            </a:r>
            <a:r>
              <a:rPr lang="en-US" altLang="ko-KR" dirty="0"/>
              <a:t>3.x.x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en-US" altLang="ko-KR" dirty="0"/>
              <a:t>20.03 </a:t>
            </a:r>
            <a:r>
              <a:rPr lang="ko-KR" altLang="en-US" dirty="0"/>
              <a:t>기준 </a:t>
            </a:r>
            <a:r>
              <a:rPr lang="en-US" altLang="ko-KR" dirty="0"/>
              <a:t>3.8.2 </a:t>
            </a:r>
            <a:r>
              <a:rPr lang="ko-KR" altLang="en-US" dirty="0"/>
              <a:t>버전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환경변수 등록 필수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0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6154E-87E1-42E3-9AE6-EBF19C2C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설치 방법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574F0516-8856-4387-B91A-2E8016EBE0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174459"/>
            <a:ext cx="11368918" cy="503584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ChipWhisperer</a:t>
            </a:r>
            <a:r>
              <a:rPr lang="ko-KR" altLang="en-US" dirty="0"/>
              <a:t>에서 사용하는 패키지 설치 필요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시작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명령 </a:t>
            </a:r>
            <a:r>
              <a:rPr lang="ko-KR" altLang="en-US" dirty="0"/>
              <a:t>프롬프트 </a:t>
            </a:r>
            <a:r>
              <a:rPr lang="en-US" altLang="ko-KR" dirty="0"/>
              <a:t>(</a:t>
            </a:r>
            <a:r>
              <a:rPr lang="ko-KR" altLang="en-US" dirty="0"/>
              <a:t>또는 윈도우</a:t>
            </a:r>
            <a:r>
              <a:rPr lang="en-US" altLang="ko-KR" dirty="0"/>
              <a:t>+R -&gt; </a:t>
            </a:r>
            <a:r>
              <a:rPr lang="en-US" altLang="ko-KR" dirty="0" err="1"/>
              <a:t>cmd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다음 명령어들을 사용하여 패키지 설치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pip install </a:t>
            </a:r>
            <a:r>
              <a:rPr lang="en-US" altLang="ko-KR" dirty="0" err="1"/>
              <a:t>pyqtgraph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pip install </a:t>
            </a:r>
            <a:r>
              <a:rPr lang="en-US" altLang="ko-KR" dirty="0" err="1"/>
              <a:t>configobj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pip install </a:t>
            </a:r>
            <a:r>
              <a:rPr lang="en-US" altLang="ko-KR" dirty="0" err="1"/>
              <a:t>pyusb</a:t>
            </a:r>
            <a:r>
              <a:rPr lang="en-US" altLang="ko-KR" dirty="0"/>
              <a:t> (</a:t>
            </a:r>
            <a:r>
              <a:rPr lang="en-US" altLang="ko-KR" dirty="0" err="1"/>
              <a:t>ChipWhisperer</a:t>
            </a:r>
            <a:r>
              <a:rPr lang="en-US" altLang="ko-KR" dirty="0"/>
              <a:t> Capture Rev2 </a:t>
            </a:r>
            <a:r>
              <a:rPr lang="ko-KR" altLang="en-US" dirty="0"/>
              <a:t>사용 시에만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pip install </a:t>
            </a:r>
            <a:r>
              <a:rPr lang="en-US" altLang="ko-KR" dirty="0" err="1"/>
              <a:t>umysql</a:t>
            </a:r>
            <a:r>
              <a:rPr lang="en-US" altLang="ko-KR" dirty="0"/>
              <a:t> (MySQL </a:t>
            </a:r>
            <a:r>
              <a:rPr lang="ko-KR" altLang="en-US" dirty="0" err="1"/>
              <a:t>트레이스</a:t>
            </a:r>
            <a:r>
              <a:rPr lang="ko-KR" altLang="en-US" dirty="0"/>
              <a:t> 형식 출력 필요할 때만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850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46244-DB7A-4A44-928C-3D5DEF3B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설치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D1A915-0ED9-4ECF-8A1F-85C76AEB49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152525"/>
            <a:ext cx="5684838" cy="5057775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https://github.com/newaetech/chipwhisperer/releases/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ChipWhisperer</a:t>
            </a:r>
            <a:r>
              <a:rPr lang="en-US" altLang="ko-KR" dirty="0"/>
              <a:t> </a:t>
            </a:r>
            <a:r>
              <a:rPr lang="ko-KR" altLang="en-US" dirty="0" err="1"/>
              <a:t>깃허브</a:t>
            </a:r>
            <a:r>
              <a:rPr lang="ko-KR" altLang="en-US" dirty="0"/>
              <a:t> 릴리즈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페이지에서 설치파일 다운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20.03 </a:t>
            </a:r>
            <a:r>
              <a:rPr lang="ko-KR" altLang="en-US" dirty="0"/>
              <a:t>기준 </a:t>
            </a:r>
            <a:r>
              <a:rPr lang="en-US" altLang="ko-KR" dirty="0"/>
              <a:t>5.1.3 </a:t>
            </a:r>
            <a:r>
              <a:rPr lang="ko-KR" altLang="en-US" dirty="0"/>
              <a:t>버전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477FF125-6FF4-47DC-970C-F28F30BBA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1339529"/>
            <a:ext cx="5192872" cy="468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9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46244-DB7A-4A44-928C-3D5DEF3B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설치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D1A915-0ED9-4ECF-8A1F-85C76AEB49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152525"/>
            <a:ext cx="5684838" cy="5057775"/>
          </a:xfrm>
        </p:spPr>
        <p:txBody>
          <a:bodyPr anchor="ctr">
            <a:normAutofit/>
          </a:bodyPr>
          <a:lstStyle/>
          <a:p>
            <a:pPr>
              <a:lnSpc>
                <a:spcPct val="210000"/>
              </a:lnSpc>
            </a:pPr>
            <a:r>
              <a:rPr lang="ko-KR" altLang="en-US" dirty="0"/>
              <a:t>설치 파일을 실행하여 설치</a:t>
            </a:r>
            <a:endParaRPr lang="en-US" altLang="ko-KR" dirty="0"/>
          </a:p>
          <a:p>
            <a:pPr>
              <a:lnSpc>
                <a:spcPct val="210000"/>
              </a:lnSpc>
            </a:pPr>
            <a:r>
              <a:rPr lang="ko-KR" altLang="en-US" dirty="0"/>
              <a:t>기본 설치 경로</a:t>
            </a:r>
            <a:endParaRPr lang="en-US" altLang="ko-KR" dirty="0"/>
          </a:p>
          <a:p>
            <a:pPr lvl="1">
              <a:lnSpc>
                <a:spcPct val="210000"/>
              </a:lnSpc>
            </a:pPr>
            <a:r>
              <a:rPr lang="en-US" altLang="ko-KR" sz="2000" dirty="0"/>
              <a:t>C:\Users\(</a:t>
            </a:r>
            <a:r>
              <a:rPr lang="ko-KR" altLang="en-US" sz="2000" dirty="0"/>
              <a:t>이름</a:t>
            </a:r>
            <a:r>
              <a:rPr lang="en-US" altLang="ko-KR" sz="2000" dirty="0"/>
              <a:t>)\ChipWhisperer5_64</a:t>
            </a:r>
          </a:p>
          <a:p>
            <a:pPr>
              <a:lnSpc>
                <a:spcPct val="210000"/>
              </a:lnSpc>
            </a:pPr>
            <a:r>
              <a:rPr lang="ko-KR" altLang="en-US" dirty="0"/>
              <a:t>경로는 바꾸어도 무방</a:t>
            </a:r>
            <a:endParaRPr lang="en-US" altLang="ko-KR" dirty="0"/>
          </a:p>
          <a:p>
            <a:pPr lvl="1">
              <a:lnSpc>
                <a:spcPct val="210000"/>
              </a:lnSpc>
            </a:pPr>
            <a:r>
              <a:rPr lang="ko-KR" altLang="en-US" dirty="0"/>
              <a:t>하지만 기본 경로를 권장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3C1DB02-EFD6-42F5-9D1A-DA3143800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1607975"/>
            <a:ext cx="5278802" cy="414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0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46244-DB7A-4A44-928C-3D5DEF3B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설치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D1A915-0ED9-4ECF-8A1F-85C76AEB49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152525"/>
            <a:ext cx="5684838" cy="5057775"/>
          </a:xfrm>
        </p:spPr>
        <p:txBody>
          <a:bodyPr anchor="ctr">
            <a:normAutofit/>
          </a:bodyPr>
          <a:lstStyle/>
          <a:p>
            <a:pPr>
              <a:lnSpc>
                <a:spcPct val="210000"/>
              </a:lnSpc>
            </a:pPr>
            <a:r>
              <a:rPr lang="en-US" altLang="ko-KR" dirty="0" err="1"/>
              <a:t>chipwhisperer</a:t>
            </a:r>
            <a:r>
              <a:rPr lang="en-US" altLang="ko-KR" dirty="0"/>
              <a:t>\hardware </a:t>
            </a:r>
            <a:r>
              <a:rPr lang="ko-KR" altLang="en-US" dirty="0"/>
              <a:t>경로</a:t>
            </a:r>
            <a:endParaRPr lang="en-US" altLang="ko-KR" dirty="0"/>
          </a:p>
          <a:p>
            <a:pPr>
              <a:lnSpc>
                <a:spcPct val="210000"/>
              </a:lnSpc>
            </a:pPr>
            <a:r>
              <a:rPr lang="ko-KR" altLang="en-US" dirty="0"/>
              <a:t>드라이버 압축파일 압축 해제</a:t>
            </a:r>
            <a:endParaRPr lang="en-US" altLang="ko-KR" dirty="0"/>
          </a:p>
          <a:p>
            <a:pPr>
              <a:lnSpc>
                <a:spcPct val="210000"/>
              </a:lnSpc>
            </a:pPr>
            <a:r>
              <a:rPr lang="en-US" altLang="ko-KR" dirty="0" err="1"/>
              <a:t>usb_drivers</a:t>
            </a:r>
            <a:r>
              <a:rPr lang="en-US" altLang="ko-KR" dirty="0"/>
              <a:t> </a:t>
            </a:r>
            <a:r>
              <a:rPr lang="ko-KR" altLang="en-US" dirty="0"/>
              <a:t>폴더 생성 확인</a:t>
            </a:r>
            <a:endParaRPr lang="en-US" altLang="ko-KR" dirty="0"/>
          </a:p>
          <a:p>
            <a:pPr lvl="1">
              <a:lnSpc>
                <a:spcPct val="210000"/>
              </a:lnSpc>
            </a:pPr>
            <a:r>
              <a:rPr lang="ko-KR" altLang="en-US" dirty="0"/>
              <a:t>편의를 위해 바탕화면으로 이동</a:t>
            </a: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23C063C-987C-4D0A-881B-202D656A4F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3" t="20601" r="56252" b="47067"/>
          <a:stretch/>
        </p:blipFill>
        <p:spPr>
          <a:xfrm>
            <a:off x="411162" y="1152525"/>
            <a:ext cx="3875714" cy="2125998"/>
          </a:xfrm>
          <a:prstGeom prst="rect">
            <a:avLst/>
          </a:prstGeom>
        </p:spPr>
      </p:pic>
      <p:pic>
        <p:nvPicPr>
          <p:cNvPr id="7" name="그림 6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62B795C4-CBD0-4D21-B48C-5EEF26DB7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424" y="4204348"/>
            <a:ext cx="1438095" cy="106666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B9E7816-0BB7-4721-A30E-77EE33445565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305831" y="3070371"/>
            <a:ext cx="237826" cy="10015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1ACF95-5A45-4964-B915-73D61A67EAE9}"/>
              </a:ext>
            </a:extLst>
          </p:cNvPr>
          <p:cNvSpPr/>
          <p:nvPr/>
        </p:nvSpPr>
        <p:spPr>
          <a:xfrm>
            <a:off x="3072973" y="4204348"/>
            <a:ext cx="1222190" cy="10666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B751C81-F98B-46EC-A3D9-CEE732C032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834"/>
          <a:stretch/>
        </p:blipFill>
        <p:spPr>
          <a:xfrm>
            <a:off x="637062" y="4049178"/>
            <a:ext cx="1411786" cy="31034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419460-0A4F-489C-8EE5-27EE74D5F4F3}"/>
              </a:ext>
            </a:extLst>
          </p:cNvPr>
          <p:cNvSpPr/>
          <p:nvPr/>
        </p:nvSpPr>
        <p:spPr>
          <a:xfrm>
            <a:off x="673805" y="4071895"/>
            <a:ext cx="1264052" cy="30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6979216-0330-45F8-BDF4-5D8EF7370F35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1937857" y="4224096"/>
            <a:ext cx="1135116" cy="5135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92FF67F-C02F-4744-A4AC-E9F2058ADB0C}"/>
              </a:ext>
            </a:extLst>
          </p:cNvPr>
          <p:cNvSpPr txBox="1"/>
          <p:nvPr/>
        </p:nvSpPr>
        <p:spPr>
          <a:xfrm>
            <a:off x="0" y="5520809"/>
            <a:ext cx="6660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내용물은 그냥 확인만 하고 </a:t>
            </a:r>
            <a:r>
              <a:rPr lang="en-US" altLang="ko-KR" dirty="0" err="1"/>
              <a:t>usb_drivers</a:t>
            </a:r>
            <a:r>
              <a:rPr lang="en-US" altLang="ko-KR" dirty="0"/>
              <a:t> </a:t>
            </a:r>
            <a:r>
              <a:rPr lang="ko-KR" altLang="en-US" dirty="0"/>
              <a:t>폴더 내에 그대로 둔다</a:t>
            </a:r>
          </a:p>
        </p:txBody>
      </p:sp>
    </p:spTree>
    <p:extLst>
      <p:ext uri="{BB962C8B-B14F-4D97-AF65-F5344CB8AC3E}">
        <p14:creationId xmlns:p14="http://schemas.microsoft.com/office/powerpoint/2010/main" val="186850691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722</Words>
  <Application>Microsoft Office PowerPoint</Application>
  <PresentationFormat>와이드스크린</PresentationFormat>
  <Paragraphs>149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함초롬돋움</vt:lpstr>
      <vt:lpstr>Arial</vt:lpstr>
      <vt:lpstr>Wingdings</vt:lpstr>
      <vt:lpstr>CryptoCraft 테마</vt:lpstr>
      <vt:lpstr>제목 테마</vt:lpstr>
      <vt:lpstr>ChipWhisperer ver5.x.x 설치 매뉴얼</vt:lpstr>
      <vt:lpstr>PowerPoint 프레젠테이션</vt:lpstr>
      <vt:lpstr> 설치 요약</vt:lpstr>
      <vt:lpstr> 설치 방법</vt:lpstr>
      <vt:lpstr> 설치 방법</vt:lpstr>
      <vt:lpstr> 설치 방법</vt:lpstr>
      <vt:lpstr> 설치 방법</vt:lpstr>
      <vt:lpstr> 설치 방법</vt:lpstr>
      <vt:lpstr> 설치 방법</vt:lpstr>
      <vt:lpstr> 설치 방법</vt:lpstr>
      <vt:lpstr> 설치 방법</vt:lpstr>
      <vt:lpstr> 설치 방법</vt:lpstr>
      <vt:lpstr> 심플 시리얼 프로젝트 빌드</vt:lpstr>
      <vt:lpstr> 심플 시리얼 프로젝트 빌드</vt:lpstr>
      <vt:lpstr> 심플 시리얼 프로젝트 빌드</vt:lpstr>
      <vt:lpstr> 심플 시리얼 프로젝트 빌드</vt:lpstr>
      <vt:lpstr> 심플 시리얼 프로젝트 빌드</vt:lpstr>
      <vt:lpstr> 심플 시리얼 프로젝트 빌드</vt:lpstr>
      <vt:lpstr> 심플 시리얼 프로젝트 빌드</vt:lpstr>
      <vt:lpstr> 심플 시리얼 프로젝트 빌드</vt:lpstr>
      <vt:lpstr> 심플 시리얼 프로젝트 빌드</vt:lpstr>
      <vt:lpstr> 심플 시리얼 프로젝트 빌드</vt:lpstr>
      <vt:lpstr>Troubleshooting</vt:lpstr>
      <vt:lpstr>Troubleshooting</vt:lpstr>
      <vt:lpstr>Troubleshooting</vt:lpstr>
      <vt:lpstr>Troubleshooting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60</cp:revision>
  <dcterms:created xsi:type="dcterms:W3CDTF">2019-03-05T04:29:07Z</dcterms:created>
  <dcterms:modified xsi:type="dcterms:W3CDTF">2020-03-17T04:54:28Z</dcterms:modified>
</cp:coreProperties>
</file>