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81" r:id="rId4"/>
    <p:sldId id="385" r:id="rId5"/>
    <p:sldId id="297" r:id="rId6"/>
    <p:sldId id="371" r:id="rId7"/>
    <p:sldId id="380" r:id="rId8"/>
    <p:sldId id="386" r:id="rId9"/>
    <p:sldId id="387" r:id="rId10"/>
    <p:sldId id="393" r:id="rId11"/>
    <p:sldId id="372" r:id="rId12"/>
    <p:sldId id="383" r:id="rId13"/>
    <p:sldId id="384" r:id="rId14"/>
    <p:sldId id="394" r:id="rId15"/>
    <p:sldId id="388" r:id="rId16"/>
    <p:sldId id="389" r:id="rId17"/>
    <p:sldId id="392" r:id="rId18"/>
    <p:sldId id="390" r:id="rId19"/>
    <p:sldId id="391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9617B9-AB3D-674A-A32E-CBF8E0C39F40}" v="305" dt="2022-08-21T21:27:42.4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0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659617B9-AB3D-674A-A32E-CBF8E0C39F40}"/>
    <pc:docChg chg="undo custSel addSld delSld modSld sldOrd">
      <pc:chgData name="김현준" userId="185f8337-2247-4f37-8bdb-f28dabdaedae" providerId="ADAL" clId="{659617B9-AB3D-674A-A32E-CBF8E0C39F40}" dt="2022-08-21T22:07:27.249" v="3123" actId="20577"/>
      <pc:docMkLst>
        <pc:docMk/>
      </pc:docMkLst>
      <pc:sldChg chg="modSp">
        <pc:chgData name="김현준" userId="185f8337-2247-4f37-8bdb-f28dabdaedae" providerId="ADAL" clId="{659617B9-AB3D-674A-A32E-CBF8E0C39F40}" dt="2022-08-21T15:41:32.763" v="1094" actId="20577"/>
        <pc:sldMkLst>
          <pc:docMk/>
          <pc:sldMk cId="2406322206" sldId="269"/>
        </pc:sldMkLst>
        <pc:spChg chg="mod">
          <ac:chgData name="김현준" userId="185f8337-2247-4f37-8bdb-f28dabdaedae" providerId="ADAL" clId="{659617B9-AB3D-674A-A32E-CBF8E0C39F40}" dt="2022-08-21T15:39:23.838" v="1041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659617B9-AB3D-674A-A32E-CBF8E0C39F40}" dt="2022-08-21T15:41:32.763" v="1094" actId="20577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659617B9-AB3D-674A-A32E-CBF8E0C39F40}" dt="2022-08-21T11:14:42.763" v="37" actId="2696"/>
        <pc:sldMkLst>
          <pc:docMk/>
          <pc:sldMk cId="575598755" sldId="275"/>
        </pc:sldMkLst>
      </pc:sldChg>
      <pc:sldChg chg="modSp del">
        <pc:chgData name="김현준" userId="185f8337-2247-4f37-8bdb-f28dabdaedae" providerId="ADAL" clId="{659617B9-AB3D-674A-A32E-CBF8E0C39F40}" dt="2022-08-21T11:14:41.810" v="36" actId="2696"/>
        <pc:sldMkLst>
          <pc:docMk/>
          <pc:sldMk cId="20776081" sldId="280"/>
        </pc:sldMkLst>
        <pc:spChg chg="mod">
          <ac:chgData name="김현준" userId="185f8337-2247-4f37-8bdb-f28dabdaedae" providerId="ADAL" clId="{659617B9-AB3D-674A-A32E-CBF8E0C39F40}" dt="2022-08-21T11:14:17.581" v="32"/>
          <ac:spMkLst>
            <pc:docMk/>
            <pc:sldMk cId="20776081" sldId="280"/>
            <ac:spMk id="3" creationId="{00000000-0000-0000-0000-000000000000}"/>
          </ac:spMkLst>
        </pc:spChg>
      </pc:sldChg>
      <pc:sldChg chg="modSp add">
        <pc:chgData name="김현준" userId="185f8337-2247-4f37-8bdb-f28dabdaedae" providerId="ADAL" clId="{659617B9-AB3D-674A-A32E-CBF8E0C39F40}" dt="2022-08-21T21:53:41.464" v="3121" actId="20577"/>
        <pc:sldMkLst>
          <pc:docMk/>
          <pc:sldMk cId="3882276424" sldId="281"/>
        </pc:sldMkLst>
        <pc:spChg chg="mod">
          <ac:chgData name="김현준" userId="185f8337-2247-4f37-8bdb-f28dabdaedae" providerId="ADAL" clId="{659617B9-AB3D-674A-A32E-CBF8E0C39F40}" dt="2022-08-21T11:31:59.651" v="124" actId="20577"/>
          <ac:spMkLst>
            <pc:docMk/>
            <pc:sldMk cId="3882276424" sldId="281"/>
            <ac:spMk id="2" creationId="{BD8624DF-D80A-B741-8912-606D9AD553C5}"/>
          </ac:spMkLst>
        </pc:spChg>
        <pc:spChg chg="mod">
          <ac:chgData name="김현준" userId="185f8337-2247-4f37-8bdb-f28dabdaedae" providerId="ADAL" clId="{659617B9-AB3D-674A-A32E-CBF8E0C39F40}" dt="2022-08-21T21:53:41.464" v="3121" actId="20577"/>
          <ac:spMkLst>
            <pc:docMk/>
            <pc:sldMk cId="3882276424" sldId="281"/>
            <ac:spMk id="3" creationId="{9B5ADE69-2325-6D4C-8A11-1681D8775BC2}"/>
          </ac:spMkLst>
        </pc:spChg>
      </pc:sldChg>
      <pc:sldChg chg="add del">
        <pc:chgData name="김현준" userId="185f8337-2247-4f37-8bdb-f28dabdaedae" providerId="ADAL" clId="{659617B9-AB3D-674A-A32E-CBF8E0C39F40}" dt="2022-08-21T10:59:44.983" v="17" actId="2696"/>
        <pc:sldMkLst>
          <pc:docMk/>
          <pc:sldMk cId="779705839" sldId="282"/>
        </pc:sldMkLst>
      </pc:sldChg>
      <pc:sldChg chg="add del">
        <pc:chgData name="김현준" userId="185f8337-2247-4f37-8bdb-f28dabdaedae" providerId="ADAL" clId="{659617B9-AB3D-674A-A32E-CBF8E0C39F40}" dt="2022-08-21T10:59:44.995" v="18" actId="2696"/>
        <pc:sldMkLst>
          <pc:docMk/>
          <pc:sldMk cId="1560344748" sldId="283"/>
        </pc:sldMkLst>
      </pc:sldChg>
      <pc:sldChg chg="add del">
        <pc:chgData name="김현준" userId="185f8337-2247-4f37-8bdb-f28dabdaedae" providerId="ADAL" clId="{659617B9-AB3D-674A-A32E-CBF8E0C39F40}" dt="2022-08-21T10:59:45.006" v="19" actId="2696"/>
        <pc:sldMkLst>
          <pc:docMk/>
          <pc:sldMk cId="2358107102" sldId="284"/>
        </pc:sldMkLst>
      </pc:sldChg>
      <pc:sldChg chg="add del">
        <pc:chgData name="김현준" userId="185f8337-2247-4f37-8bdb-f28dabdaedae" providerId="ADAL" clId="{659617B9-AB3D-674A-A32E-CBF8E0C39F40}" dt="2022-08-21T10:59:45.017" v="20" actId="2696"/>
        <pc:sldMkLst>
          <pc:docMk/>
          <pc:sldMk cId="1557694131" sldId="285"/>
        </pc:sldMkLst>
      </pc:sldChg>
      <pc:sldChg chg="add del">
        <pc:chgData name="김현준" userId="185f8337-2247-4f37-8bdb-f28dabdaedae" providerId="ADAL" clId="{659617B9-AB3D-674A-A32E-CBF8E0C39F40}" dt="2022-08-21T10:59:45.029" v="21" actId="2696"/>
        <pc:sldMkLst>
          <pc:docMk/>
          <pc:sldMk cId="1979007569" sldId="286"/>
        </pc:sldMkLst>
      </pc:sldChg>
      <pc:sldChg chg="add del">
        <pc:chgData name="김현준" userId="185f8337-2247-4f37-8bdb-f28dabdaedae" providerId="ADAL" clId="{659617B9-AB3D-674A-A32E-CBF8E0C39F40}" dt="2022-08-21T10:59:45.040" v="22" actId="2696"/>
        <pc:sldMkLst>
          <pc:docMk/>
          <pc:sldMk cId="1277162418" sldId="287"/>
        </pc:sldMkLst>
      </pc:sldChg>
      <pc:sldChg chg="add del">
        <pc:chgData name="김현준" userId="185f8337-2247-4f37-8bdb-f28dabdaedae" providerId="ADAL" clId="{659617B9-AB3D-674A-A32E-CBF8E0C39F40}" dt="2022-08-21T10:59:45.052" v="23" actId="2696"/>
        <pc:sldMkLst>
          <pc:docMk/>
          <pc:sldMk cId="1627101868" sldId="288"/>
        </pc:sldMkLst>
      </pc:sldChg>
      <pc:sldChg chg="add del">
        <pc:chgData name="김현준" userId="185f8337-2247-4f37-8bdb-f28dabdaedae" providerId="ADAL" clId="{659617B9-AB3D-674A-A32E-CBF8E0C39F40}" dt="2022-08-21T10:59:45.064" v="24" actId="2696"/>
        <pc:sldMkLst>
          <pc:docMk/>
          <pc:sldMk cId="228928414" sldId="289"/>
        </pc:sldMkLst>
      </pc:sldChg>
      <pc:sldChg chg="add del">
        <pc:chgData name="김현준" userId="185f8337-2247-4f37-8bdb-f28dabdaedae" providerId="ADAL" clId="{659617B9-AB3D-674A-A32E-CBF8E0C39F40}" dt="2022-08-21T10:59:45.075" v="25" actId="2696"/>
        <pc:sldMkLst>
          <pc:docMk/>
          <pc:sldMk cId="3920996010" sldId="290"/>
        </pc:sldMkLst>
      </pc:sldChg>
      <pc:sldChg chg="add del">
        <pc:chgData name="김현준" userId="185f8337-2247-4f37-8bdb-f28dabdaedae" providerId="ADAL" clId="{659617B9-AB3D-674A-A32E-CBF8E0C39F40}" dt="2022-08-21T10:59:45.087" v="26" actId="2696"/>
        <pc:sldMkLst>
          <pc:docMk/>
          <pc:sldMk cId="1627868923" sldId="291"/>
        </pc:sldMkLst>
      </pc:sldChg>
      <pc:sldChg chg="add del">
        <pc:chgData name="김현준" userId="185f8337-2247-4f37-8bdb-f28dabdaedae" providerId="ADAL" clId="{659617B9-AB3D-674A-A32E-CBF8E0C39F40}" dt="2022-08-21T10:59:45.099" v="27" actId="2696"/>
        <pc:sldMkLst>
          <pc:docMk/>
          <pc:sldMk cId="2985758243" sldId="292"/>
        </pc:sldMkLst>
      </pc:sldChg>
      <pc:sldChg chg="add del">
        <pc:chgData name="김현준" userId="185f8337-2247-4f37-8bdb-f28dabdaedae" providerId="ADAL" clId="{659617B9-AB3D-674A-A32E-CBF8E0C39F40}" dt="2022-08-21T10:59:45.111" v="28" actId="2696"/>
        <pc:sldMkLst>
          <pc:docMk/>
          <pc:sldMk cId="161214274" sldId="293"/>
        </pc:sldMkLst>
      </pc:sldChg>
      <pc:sldChg chg="add del">
        <pc:chgData name="김현준" userId="185f8337-2247-4f37-8bdb-f28dabdaedae" providerId="ADAL" clId="{659617B9-AB3D-674A-A32E-CBF8E0C39F40}" dt="2022-08-21T10:59:45.123" v="29" actId="2696"/>
        <pc:sldMkLst>
          <pc:docMk/>
          <pc:sldMk cId="2964325642" sldId="294"/>
        </pc:sldMkLst>
      </pc:sldChg>
      <pc:sldChg chg="add del">
        <pc:chgData name="김현준" userId="185f8337-2247-4f37-8bdb-f28dabdaedae" providerId="ADAL" clId="{659617B9-AB3D-674A-A32E-CBF8E0C39F40}" dt="2022-08-21T10:59:45.134" v="30" actId="2696"/>
        <pc:sldMkLst>
          <pc:docMk/>
          <pc:sldMk cId="3517840420" sldId="295"/>
        </pc:sldMkLst>
      </pc:sldChg>
      <pc:sldChg chg="add del">
        <pc:chgData name="김현준" userId="185f8337-2247-4f37-8bdb-f28dabdaedae" providerId="ADAL" clId="{659617B9-AB3D-674A-A32E-CBF8E0C39F40}" dt="2022-08-21T10:59:45.142" v="31" actId="2696"/>
        <pc:sldMkLst>
          <pc:docMk/>
          <pc:sldMk cId="4010933129" sldId="296"/>
        </pc:sldMkLst>
      </pc:sldChg>
      <pc:sldChg chg="modSp add ord">
        <pc:chgData name="김현준" userId="185f8337-2247-4f37-8bdb-f28dabdaedae" providerId="ADAL" clId="{659617B9-AB3D-674A-A32E-CBF8E0C39F40}" dt="2022-08-21T20:31:10.046" v="3008" actId="20577"/>
        <pc:sldMkLst>
          <pc:docMk/>
          <pc:sldMk cId="2033067866" sldId="297"/>
        </pc:sldMkLst>
        <pc:spChg chg="mod">
          <ac:chgData name="김현준" userId="185f8337-2247-4f37-8bdb-f28dabdaedae" providerId="ADAL" clId="{659617B9-AB3D-674A-A32E-CBF8E0C39F40}" dt="2022-08-21T20:31:10.046" v="3008" actId="20577"/>
          <ac:spMkLst>
            <pc:docMk/>
            <pc:sldMk cId="2033067866" sldId="297"/>
            <ac:spMk id="2" creationId="{0AD9CAE9-FC2B-6A42-89FA-E61F5F78D34C}"/>
          </ac:spMkLst>
        </pc:spChg>
        <pc:spChg chg="mod">
          <ac:chgData name="김현준" userId="185f8337-2247-4f37-8bdb-f28dabdaedae" providerId="ADAL" clId="{659617B9-AB3D-674A-A32E-CBF8E0C39F40}" dt="2022-08-21T18:14:42.439" v="2499"/>
          <ac:spMkLst>
            <pc:docMk/>
            <pc:sldMk cId="2033067866" sldId="297"/>
            <ac:spMk id="3" creationId="{299EFC1B-D84C-6E43-B0C3-0180A23130E7}"/>
          </ac:spMkLst>
        </pc:spChg>
        <pc:graphicFrameChg chg="mod modGraphic">
          <ac:chgData name="김현준" userId="185f8337-2247-4f37-8bdb-f28dabdaedae" providerId="ADAL" clId="{659617B9-AB3D-674A-A32E-CBF8E0C39F40}" dt="2022-08-21T18:15:15.634" v="2511" actId="20577"/>
          <ac:graphicFrameMkLst>
            <pc:docMk/>
            <pc:sldMk cId="2033067866" sldId="297"/>
            <ac:graphicFrameMk id="4" creationId="{DD27019F-4357-144D-958F-AB54814EE623}"/>
          </ac:graphicFrameMkLst>
        </pc:graphicFrameChg>
      </pc:sldChg>
      <pc:sldChg chg="add del ord">
        <pc:chgData name="김현준" userId="185f8337-2247-4f37-8bdb-f28dabdaedae" providerId="ADAL" clId="{659617B9-AB3D-674A-A32E-CBF8E0C39F40}" dt="2022-08-21T11:55:28.218" v="924" actId="2696"/>
        <pc:sldMkLst>
          <pc:docMk/>
          <pc:sldMk cId="4116502793" sldId="298"/>
        </pc:sldMkLst>
      </pc:sldChg>
      <pc:sldChg chg="add del ord">
        <pc:chgData name="김현준" userId="185f8337-2247-4f37-8bdb-f28dabdaedae" providerId="ADAL" clId="{659617B9-AB3D-674A-A32E-CBF8E0C39F40}" dt="2022-08-21T11:55:28.242" v="925" actId="2696"/>
        <pc:sldMkLst>
          <pc:docMk/>
          <pc:sldMk cId="2451673124" sldId="370"/>
        </pc:sldMkLst>
      </pc:sldChg>
      <pc:sldChg chg="addSp delSp modSp add ord">
        <pc:chgData name="김현준" userId="185f8337-2247-4f37-8bdb-f28dabdaedae" providerId="ADAL" clId="{659617B9-AB3D-674A-A32E-CBF8E0C39F40}" dt="2022-08-21T20:38:16.519" v="3012" actId="12"/>
        <pc:sldMkLst>
          <pc:docMk/>
          <pc:sldMk cId="1095891261" sldId="371"/>
        </pc:sldMkLst>
        <pc:spChg chg="mod">
          <ac:chgData name="김현준" userId="185f8337-2247-4f37-8bdb-f28dabdaedae" providerId="ADAL" clId="{659617B9-AB3D-674A-A32E-CBF8E0C39F40}" dt="2022-08-21T20:33:42.976" v="3009" actId="20577"/>
          <ac:spMkLst>
            <pc:docMk/>
            <pc:sldMk cId="1095891261" sldId="371"/>
            <ac:spMk id="2" creationId="{5A5A0BA8-AB04-E247-BD14-5F082AE2733C}"/>
          </ac:spMkLst>
        </pc:spChg>
        <pc:spChg chg="mod">
          <ac:chgData name="김현준" userId="185f8337-2247-4f37-8bdb-f28dabdaedae" providerId="ADAL" clId="{659617B9-AB3D-674A-A32E-CBF8E0C39F40}" dt="2022-08-21T20:38:16.519" v="3012" actId="12"/>
          <ac:spMkLst>
            <pc:docMk/>
            <pc:sldMk cId="1095891261" sldId="371"/>
            <ac:spMk id="3" creationId="{E72CCDC2-32D5-3445-9042-6786004297CB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8" creationId="{72C58CF6-AA47-AA4A-AF83-F724A683AE1B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9" creationId="{47996044-DB5B-F746-9760-D4752BC7DE32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0" creationId="{6DF9E62D-1F4E-324A-A94E-C4162E5432B5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1" creationId="{B798D512-9252-7043-8512-1BB8EE4DC37F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2" creationId="{02D35509-4B6B-6346-832C-CDBCD9B58483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3" creationId="{F444D413-4B24-F443-BB0C-44BAFE186F8E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4" creationId="{8C5536F9-EEBE-E24D-AC61-F25871F71D31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5" creationId="{23C265CE-77C2-0C4D-BBED-39A77A441A93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6" creationId="{CB282936-E7E3-254E-931A-CA1EC53F839E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7" creationId="{5994F3F1-6981-EB4D-9612-09C3067CD2B1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8" creationId="{81BC207E-C5C1-6B45-ABAB-DD0F3BCF3770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19" creationId="{78A1F53B-B995-6149-BBCE-8C6605FA5B19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0" creationId="{E8AD0D73-E49D-9E4B-8063-9217DD1F7795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1" creationId="{60534FAB-2999-C147-8ACC-09D070194469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2" creationId="{E782D63B-4B28-D747-92C5-0E4457144F52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3" creationId="{73BBBC2F-7031-C049-9849-E5BF0BCDEB5A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4" creationId="{2045758A-2EB1-0648-A650-CF29731FB2E7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5" creationId="{D50EE497-8AD3-0E48-8545-CA6C243A18D6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6" creationId="{2121F224-8FCE-0346-B500-503F90BA226F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7" creationId="{464CAD4C-35B5-1A43-9FAD-96AFEB3823D6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8" creationId="{008711D0-5758-D948-B7B1-F374CD3F7A8A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29" creationId="{A70812E7-6AF7-F44F-9749-FA4F679C9970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0" creationId="{F7C665DF-7FE2-E94B-A140-18ABFB1CA5B0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1" creationId="{840202F4-1365-3F45-AD0C-4F5493BC2BE4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2" creationId="{5E2EC664-F3E7-F34D-B061-EAB55A4EF157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3" creationId="{C40809DD-ACB2-8341-9AC1-26A4142C2B00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4" creationId="{CD752DE8-ADF3-7146-A664-7EC26D8E694E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5" creationId="{5F656614-3700-4447-9026-8D97FB6DDF52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6" creationId="{DC9AFA5D-D422-AA46-A1D2-5C306E48D99D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7" creationId="{1CD0A32D-7EFD-974B-ABA7-A03EF46D0B26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8" creationId="{29BC571A-3B65-3B4C-9484-1AE7A56EB4CC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39" creationId="{2FECA511-4ADB-DB4E-AC28-4F0A5B64BBAB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0" creationId="{5DEA02AF-2A8E-D64A-9B3F-8B4E328881E1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1" creationId="{C80065B2-159E-1E4C-9430-238415EED116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2" creationId="{2BEF01C1-CE70-E744-BE2D-32A3510F79DF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3" creationId="{98220F78-C2E3-A543-9AD2-15757C82A2A7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4" creationId="{20F0F738-6AD3-0942-B070-97648B3917D4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5" creationId="{56E8C38D-5E6F-464A-B90B-968B99B2AFD3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6" creationId="{1AE5120D-E1EF-2340-BEC5-B51F6D92F96A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7" creationId="{0DDB137D-EC57-D14F-A45B-D602B142A15E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8" creationId="{17510BEC-F39F-274A-877F-09ECD314BAB8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49" creationId="{6B48F3CF-A9F2-9342-9017-344A2AF2277F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2" creationId="{8F71CF30-2BF5-A84F-9D89-98DA6CED287E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3" creationId="{A7E7C408-5285-614A-B5A6-E970CF5DA137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4" creationId="{CB3AD512-A2B5-614D-A0AD-F404FDF10C0B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5" creationId="{CD92961E-9F43-CF46-A8BA-9399F532CA16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6" creationId="{F6E6DA3C-426A-A24E-89F0-711DC8466ADE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7" creationId="{B34575CE-940A-D347-AE5A-580A3A26E3D1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8" creationId="{C29E2148-DADB-7F4D-BFE2-0D015B301FA8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59" creationId="{0619449F-2B8E-364C-BD96-9BADD5FCE0E6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60" creationId="{FDB046C8-5941-5146-85A5-E76FA516A456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61" creationId="{289E5F27-0925-4543-AC01-B98F3A8A6A41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62" creationId="{1AC62A62-D505-7C42-AC99-0222DAB60A0D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63" creationId="{FAB504DE-AFAC-404E-A448-15DDB48A7950}"/>
          </ac:spMkLst>
        </pc:spChg>
        <pc:spChg chg="add del mod">
          <ac:chgData name="김현준" userId="185f8337-2247-4f37-8bdb-f28dabdaedae" providerId="ADAL" clId="{659617B9-AB3D-674A-A32E-CBF8E0C39F40}" dt="2022-08-21T16:29:09.252" v="1312"/>
          <ac:spMkLst>
            <pc:docMk/>
            <pc:sldMk cId="1095891261" sldId="371"/>
            <ac:spMk id="64" creationId="{9650AAF3-2E7D-BB4E-8309-23529EE049BD}"/>
          </ac:spMkLst>
        </pc:spChg>
        <pc:spChg chg="add mod">
          <ac:chgData name="김현준" userId="185f8337-2247-4f37-8bdb-f28dabdaedae" providerId="ADAL" clId="{659617B9-AB3D-674A-A32E-CBF8E0C39F40}" dt="2022-08-21T18:19:13.218" v="2559" actId="1076"/>
          <ac:spMkLst>
            <pc:docMk/>
            <pc:sldMk cId="1095891261" sldId="371"/>
            <ac:spMk id="68" creationId="{B6AE9998-0C9D-264E-BEFB-296ABC59E9EE}"/>
          </ac:spMkLst>
        </pc:spChg>
        <pc:picChg chg="mod">
          <ac:chgData name="김현준" userId="185f8337-2247-4f37-8bdb-f28dabdaedae" providerId="ADAL" clId="{659617B9-AB3D-674A-A32E-CBF8E0C39F40}" dt="2022-08-21T18:19:11.622" v="2558" actId="1036"/>
          <ac:picMkLst>
            <pc:docMk/>
            <pc:sldMk cId="1095891261" sldId="371"/>
            <ac:picMk id="5" creationId="{D5D7CD66-BED9-823A-2F5A-0756CBFE9F7A}"/>
          </ac:picMkLst>
        </pc:picChg>
        <pc:picChg chg="add mod">
          <ac:chgData name="김현준" userId="185f8337-2247-4f37-8bdb-f28dabdaedae" providerId="ADAL" clId="{659617B9-AB3D-674A-A32E-CBF8E0C39F40}" dt="2022-08-21T16:29:55.508" v="1332" actId="1076"/>
          <ac:picMkLst>
            <pc:docMk/>
            <pc:sldMk cId="1095891261" sldId="371"/>
            <ac:picMk id="66" creationId="{2720B0F1-3A04-3B43-9BA9-1C33C0EEF258}"/>
          </ac:picMkLst>
        </pc:picChg>
        <pc:picChg chg="mod">
          <ac:chgData name="김현준" userId="185f8337-2247-4f37-8bdb-f28dabdaedae" providerId="ADAL" clId="{659617B9-AB3D-674A-A32E-CBF8E0C39F40}" dt="2022-08-21T18:19:08.229" v="2548" actId="14100"/>
          <ac:picMkLst>
            <pc:docMk/>
            <pc:sldMk cId="1095891261" sldId="371"/>
            <ac:picMk id="1028" creationId="{2BF76EF6-5C6D-2148-E53F-5AF174AF457C}"/>
          </ac:picMkLst>
        </pc:picChg>
        <pc:cxnChg chg="del mod">
          <ac:chgData name="김현준" userId="185f8337-2247-4f37-8bdb-f28dabdaedae" providerId="ADAL" clId="{659617B9-AB3D-674A-A32E-CBF8E0C39F40}" dt="2022-08-21T16:30:14.305" v="1343"/>
          <ac:cxnSpMkLst>
            <pc:docMk/>
            <pc:sldMk cId="1095891261" sldId="371"/>
            <ac:cxnSpMk id="7" creationId="{05D1DE89-6248-0139-B1D2-FC11B7F89E09}"/>
          </ac:cxnSpMkLst>
        </pc:cxnChg>
        <pc:cxnChg chg="add del mod">
          <ac:chgData name="김현준" userId="185f8337-2247-4f37-8bdb-f28dabdaedae" providerId="ADAL" clId="{659617B9-AB3D-674A-A32E-CBF8E0C39F40}" dt="2022-08-21T16:29:09.252" v="1312"/>
          <ac:cxnSpMkLst>
            <pc:docMk/>
            <pc:sldMk cId="1095891261" sldId="371"/>
            <ac:cxnSpMk id="50" creationId="{6DCE6CFD-D97A-C243-AA1B-92B5B1B2AAAB}"/>
          </ac:cxnSpMkLst>
        </pc:cxnChg>
        <pc:cxnChg chg="add del mod">
          <ac:chgData name="김현준" userId="185f8337-2247-4f37-8bdb-f28dabdaedae" providerId="ADAL" clId="{659617B9-AB3D-674A-A32E-CBF8E0C39F40}" dt="2022-08-21T16:29:09.252" v="1312"/>
          <ac:cxnSpMkLst>
            <pc:docMk/>
            <pc:sldMk cId="1095891261" sldId="371"/>
            <ac:cxnSpMk id="51" creationId="{8D506846-8358-F147-A137-66FF3FAD376F}"/>
          </ac:cxnSpMkLst>
        </pc:cxnChg>
      </pc:sldChg>
      <pc:sldChg chg="delSp modSp add ord">
        <pc:chgData name="김현준" userId="185f8337-2247-4f37-8bdb-f28dabdaedae" providerId="ADAL" clId="{659617B9-AB3D-674A-A32E-CBF8E0C39F40}" dt="2022-08-21T21:00:52.732" v="3030" actId="20577"/>
        <pc:sldMkLst>
          <pc:docMk/>
          <pc:sldMk cId="3091503308" sldId="372"/>
        </pc:sldMkLst>
        <pc:spChg chg="mod">
          <ac:chgData name="김현준" userId="185f8337-2247-4f37-8bdb-f28dabdaedae" providerId="ADAL" clId="{659617B9-AB3D-674A-A32E-CBF8E0C39F40}" dt="2022-08-21T20:53:03.681" v="3019"/>
          <ac:spMkLst>
            <pc:docMk/>
            <pc:sldMk cId="3091503308" sldId="372"/>
            <ac:spMk id="2" creationId="{5A5A0BA8-AB04-E247-BD14-5F082AE2733C}"/>
          </ac:spMkLst>
        </pc:spChg>
        <pc:spChg chg="mod">
          <ac:chgData name="김현준" userId="185f8337-2247-4f37-8bdb-f28dabdaedae" providerId="ADAL" clId="{659617B9-AB3D-674A-A32E-CBF8E0C39F40}" dt="2022-08-21T21:00:52.732" v="3030" actId="20577"/>
          <ac:spMkLst>
            <pc:docMk/>
            <pc:sldMk cId="3091503308" sldId="372"/>
            <ac:spMk id="4" creationId="{E7D1A427-DD72-4045-8D23-BF2A79C3F7D9}"/>
          </ac:spMkLst>
        </pc:spChg>
        <pc:spChg chg="mod">
          <ac:chgData name="김현준" userId="185f8337-2247-4f37-8bdb-f28dabdaedae" providerId="ADAL" clId="{659617B9-AB3D-674A-A32E-CBF8E0C39F40}" dt="2022-08-21T17:36:13.634" v="2202" actId="1076"/>
          <ac:spMkLst>
            <pc:docMk/>
            <pc:sldMk cId="3091503308" sldId="372"/>
            <ac:spMk id="6" creationId="{B853010C-DC8A-1A43-BB64-AD68EEF79CBF}"/>
          </ac:spMkLst>
        </pc:spChg>
        <pc:graphicFrameChg chg="del">
          <ac:chgData name="김현준" userId="185f8337-2247-4f37-8bdb-f28dabdaedae" providerId="ADAL" clId="{659617B9-AB3D-674A-A32E-CBF8E0C39F40}" dt="2022-08-21T17:22:16.133" v="2195"/>
          <ac:graphicFrameMkLst>
            <pc:docMk/>
            <pc:sldMk cId="3091503308" sldId="372"/>
            <ac:graphicFrameMk id="10" creationId="{D5F99C93-A3BF-A54B-9B46-FCFF5CE94B64}"/>
          </ac:graphicFrameMkLst>
        </pc:graphicFrameChg>
      </pc:sldChg>
      <pc:sldChg chg="delSp modSp add del ord">
        <pc:chgData name="김현준" userId="185f8337-2247-4f37-8bdb-f28dabdaedae" providerId="ADAL" clId="{659617B9-AB3D-674A-A32E-CBF8E0C39F40}" dt="2022-08-21T17:48:49.679" v="2211" actId="2696"/>
        <pc:sldMkLst>
          <pc:docMk/>
          <pc:sldMk cId="743942125" sldId="377"/>
        </pc:sldMkLst>
        <pc:spChg chg="mod">
          <ac:chgData name="김현준" userId="185f8337-2247-4f37-8bdb-f28dabdaedae" providerId="ADAL" clId="{659617B9-AB3D-674A-A32E-CBF8E0C39F40}" dt="2022-08-21T17:47:37.942" v="2203"/>
          <ac:spMkLst>
            <pc:docMk/>
            <pc:sldMk cId="743942125" sldId="377"/>
            <ac:spMk id="2" creationId="{5A5A0BA8-AB04-E247-BD14-5F082AE2733C}"/>
          </ac:spMkLst>
        </pc:spChg>
        <pc:spChg chg="mod">
          <ac:chgData name="김현준" userId="185f8337-2247-4f37-8bdb-f28dabdaedae" providerId="ADAL" clId="{659617B9-AB3D-674A-A32E-CBF8E0C39F40}" dt="2022-08-21T17:48:07.400" v="2210"/>
          <ac:spMkLst>
            <pc:docMk/>
            <pc:sldMk cId="743942125" sldId="377"/>
            <ac:spMk id="5" creationId="{1625CBF0-1A7F-2246-B58A-F3681228EAC5}"/>
          </ac:spMkLst>
        </pc:spChg>
        <pc:spChg chg="del">
          <ac:chgData name="김현준" userId="185f8337-2247-4f37-8bdb-f28dabdaedae" providerId="ADAL" clId="{659617B9-AB3D-674A-A32E-CBF8E0C39F40}" dt="2022-08-21T17:47:52.204" v="2205"/>
          <ac:spMkLst>
            <pc:docMk/>
            <pc:sldMk cId="743942125" sldId="377"/>
            <ac:spMk id="9" creationId="{FB308938-BE6D-E748-8CB3-DF36BE257F58}"/>
          </ac:spMkLst>
        </pc:spChg>
        <pc:picChg chg="del">
          <ac:chgData name="김현준" userId="185f8337-2247-4f37-8bdb-f28dabdaedae" providerId="ADAL" clId="{659617B9-AB3D-674A-A32E-CBF8E0C39F40}" dt="2022-08-21T17:47:50.985" v="2204"/>
          <ac:picMkLst>
            <pc:docMk/>
            <pc:sldMk cId="743942125" sldId="377"/>
            <ac:picMk id="8" creationId="{3DD4F5CE-0743-4B4F-9AEF-EADB4FDF10A7}"/>
          </ac:picMkLst>
        </pc:picChg>
      </pc:sldChg>
      <pc:sldChg chg="modSp add del ord">
        <pc:chgData name="김현준" userId="185f8337-2247-4f37-8bdb-f28dabdaedae" providerId="ADAL" clId="{659617B9-AB3D-674A-A32E-CBF8E0C39F40}" dt="2022-08-21T17:48:49.728" v="2212" actId="2696"/>
        <pc:sldMkLst>
          <pc:docMk/>
          <pc:sldMk cId="2451834719" sldId="378"/>
        </pc:sldMkLst>
        <pc:spChg chg="mod">
          <ac:chgData name="김현준" userId="185f8337-2247-4f37-8bdb-f28dabdaedae" providerId="ADAL" clId="{659617B9-AB3D-674A-A32E-CBF8E0C39F40}" dt="2022-08-21T17:47:59.320" v="2207"/>
          <ac:spMkLst>
            <pc:docMk/>
            <pc:sldMk cId="2451834719" sldId="378"/>
            <ac:spMk id="3" creationId="{E72CCDC2-32D5-3445-9042-6786004297CB}"/>
          </ac:spMkLst>
        </pc:spChg>
      </pc:sldChg>
      <pc:sldChg chg="modSp add del">
        <pc:chgData name="김현준" userId="185f8337-2247-4f37-8bdb-f28dabdaedae" providerId="ADAL" clId="{659617B9-AB3D-674A-A32E-CBF8E0C39F40}" dt="2022-08-21T11:35:45.895" v="196" actId="2696"/>
        <pc:sldMkLst>
          <pc:docMk/>
          <pc:sldMk cId="592572848" sldId="379"/>
        </pc:sldMkLst>
        <pc:spChg chg="mod">
          <ac:chgData name="김현준" userId="185f8337-2247-4f37-8bdb-f28dabdaedae" providerId="ADAL" clId="{659617B9-AB3D-674A-A32E-CBF8E0C39F40}" dt="2022-08-21T11:16:22.364" v="49" actId="20577"/>
          <ac:spMkLst>
            <pc:docMk/>
            <pc:sldMk cId="592572848" sldId="379"/>
            <ac:spMk id="3" creationId="{13E5D0FC-3B84-E247-B0BB-F0FA0E7BE6B1}"/>
          </ac:spMkLst>
        </pc:spChg>
      </pc:sldChg>
      <pc:sldChg chg="addSp delSp modSp add">
        <pc:chgData name="김현준" userId="185f8337-2247-4f37-8bdb-f28dabdaedae" providerId="ADAL" clId="{659617B9-AB3D-674A-A32E-CBF8E0C39F40}" dt="2022-08-21T18:25:06.244" v="2568"/>
        <pc:sldMkLst>
          <pc:docMk/>
          <pc:sldMk cId="2763161232" sldId="380"/>
        </pc:sldMkLst>
        <pc:spChg chg="mod">
          <ac:chgData name="김현준" userId="185f8337-2247-4f37-8bdb-f28dabdaedae" providerId="ADAL" clId="{659617B9-AB3D-674A-A32E-CBF8E0C39F40}" dt="2022-08-21T11:16:40.901" v="56" actId="20577"/>
          <ac:spMkLst>
            <pc:docMk/>
            <pc:sldMk cId="2763161232" sldId="380"/>
            <ac:spMk id="2" creationId="{751AECC7-6EAF-8745-9E31-551FAEE8719E}"/>
          </ac:spMkLst>
        </pc:spChg>
        <pc:spChg chg="mod">
          <ac:chgData name="김현준" userId="185f8337-2247-4f37-8bdb-f28dabdaedae" providerId="ADAL" clId="{659617B9-AB3D-674A-A32E-CBF8E0C39F40}" dt="2022-08-21T18:25:06.244" v="2568"/>
          <ac:spMkLst>
            <pc:docMk/>
            <pc:sldMk cId="2763161232" sldId="380"/>
            <ac:spMk id="3" creationId="{C5922CF3-4568-9644-91E3-21D10C75E00C}"/>
          </ac:spMkLst>
        </pc:spChg>
        <pc:spChg chg="add del mod">
          <ac:chgData name="김현준" userId="185f8337-2247-4f37-8bdb-f28dabdaedae" providerId="ADAL" clId="{659617B9-AB3D-674A-A32E-CBF8E0C39F40}" dt="2022-08-21T16:47:53.059" v="1784"/>
          <ac:spMkLst>
            <pc:docMk/>
            <pc:sldMk cId="2763161232" sldId="380"/>
            <ac:spMk id="74" creationId="{055AF7B3-4814-BE40-98F6-D3DEB3B6C038}"/>
          </ac:spMkLst>
        </pc:spChg>
        <pc:spChg chg="add mod">
          <ac:chgData name="김현준" userId="185f8337-2247-4f37-8bdb-f28dabdaedae" providerId="ADAL" clId="{659617B9-AB3D-674A-A32E-CBF8E0C39F40}" dt="2022-08-21T16:57:29.021" v="1863" actId="14100"/>
          <ac:spMkLst>
            <pc:docMk/>
            <pc:sldMk cId="2763161232" sldId="380"/>
            <ac:spMk id="82" creationId="{73CEE189-D691-F444-BA26-A421DFD0A0B2}"/>
          </ac:spMkLst>
        </pc:spChg>
        <pc:spChg chg="add del">
          <ac:chgData name="김현준" userId="185f8337-2247-4f37-8bdb-f28dabdaedae" providerId="ADAL" clId="{659617B9-AB3D-674A-A32E-CBF8E0C39F40}" dt="2022-08-21T16:47:56.600" v="1786"/>
          <ac:spMkLst>
            <pc:docMk/>
            <pc:sldMk cId="2763161232" sldId="380"/>
            <ac:spMk id="85" creationId="{F036199A-01E7-D04C-B264-EDA02DDA28F7}"/>
          </ac:spMkLst>
        </pc:spChg>
        <pc:spChg chg="add mod">
          <ac:chgData name="김현준" userId="185f8337-2247-4f37-8bdb-f28dabdaedae" providerId="ADAL" clId="{659617B9-AB3D-674A-A32E-CBF8E0C39F40}" dt="2022-08-21T17:02:36.413" v="1993" actId="208"/>
          <ac:spMkLst>
            <pc:docMk/>
            <pc:sldMk cId="2763161232" sldId="380"/>
            <ac:spMk id="86" creationId="{02902917-C62A-5F4F-999D-FE3A5705F689}"/>
          </ac:spMkLst>
        </pc:spChg>
        <pc:grpChg chg="add del mod">
          <ac:chgData name="김현준" userId="185f8337-2247-4f37-8bdb-f28dabdaedae" providerId="ADAL" clId="{659617B9-AB3D-674A-A32E-CBF8E0C39F40}" dt="2022-08-21T11:17:55.612" v="64"/>
          <ac:grpSpMkLst>
            <pc:docMk/>
            <pc:sldMk cId="2763161232" sldId="380"/>
            <ac:grpSpMk id="4" creationId="{392B3D31-AE6F-324C-8995-DB0C9FD935FA}"/>
          </ac:grpSpMkLst>
        </pc:grpChg>
        <pc:picChg chg="add mod">
          <ac:chgData name="김현준" userId="185f8337-2247-4f37-8bdb-f28dabdaedae" providerId="ADAL" clId="{659617B9-AB3D-674A-A32E-CBF8E0C39F40}" dt="2022-08-21T16:46:07.246" v="1758" actId="1076"/>
          <ac:picMkLst>
            <pc:docMk/>
            <pc:sldMk cId="2763161232" sldId="380"/>
            <ac:picMk id="65" creationId="{D8484A98-8EC5-544A-959F-1D387D64F693}"/>
          </ac:picMkLst>
        </pc:picChg>
        <pc:picChg chg="add del mod modCrop">
          <ac:chgData name="김현준" userId="185f8337-2247-4f37-8bdb-f28dabdaedae" providerId="ADAL" clId="{659617B9-AB3D-674A-A32E-CBF8E0C39F40}" dt="2022-08-21T16:57:51.584" v="1869" actId="14100"/>
          <ac:picMkLst>
            <pc:docMk/>
            <pc:sldMk cId="2763161232" sldId="380"/>
            <ac:picMk id="66" creationId="{740425DD-ED7A-A942-B690-57E47F59BB76}"/>
          </ac:picMkLst>
        </pc:picChg>
        <pc:cxnChg chg="add del mod">
          <ac:chgData name="김현준" userId="185f8337-2247-4f37-8bdb-f28dabdaedae" providerId="ADAL" clId="{659617B9-AB3D-674A-A32E-CBF8E0C39F40}" dt="2022-08-21T16:45:04.881" v="1741" actId="11529"/>
          <ac:cxnSpMkLst>
            <pc:docMk/>
            <pc:sldMk cId="2763161232" sldId="380"/>
            <ac:cxnSpMk id="68" creationId="{82E7C526-B998-6347-8C29-227AD7E3A926}"/>
          </ac:cxnSpMkLst>
        </pc:cxnChg>
        <pc:cxnChg chg="add mod">
          <ac:chgData name="김현준" userId="185f8337-2247-4f37-8bdb-f28dabdaedae" providerId="ADAL" clId="{659617B9-AB3D-674A-A32E-CBF8E0C39F40}" dt="2022-08-21T16:57:19.551" v="1861" actId="14100"/>
          <ac:cxnSpMkLst>
            <pc:docMk/>
            <pc:sldMk cId="2763161232" sldId="380"/>
            <ac:cxnSpMk id="70" creationId="{59EB118D-A8A0-B84A-9B85-42ABC380A97D}"/>
          </ac:cxnSpMkLst>
        </pc:cxnChg>
        <pc:cxnChg chg="add del mod">
          <ac:chgData name="김현준" userId="185f8337-2247-4f37-8bdb-f28dabdaedae" providerId="ADAL" clId="{659617B9-AB3D-674A-A32E-CBF8E0C39F40}" dt="2022-08-21T16:47:15.887" v="1774"/>
          <ac:cxnSpMkLst>
            <pc:docMk/>
            <pc:sldMk cId="2763161232" sldId="380"/>
            <ac:cxnSpMk id="71" creationId="{4494DC1D-442B-0F45-98D1-D3C1143C4D1B}"/>
          </ac:cxnSpMkLst>
        </pc:cxnChg>
        <pc:cxnChg chg="add mod">
          <ac:chgData name="김현준" userId="185f8337-2247-4f37-8bdb-f28dabdaedae" providerId="ADAL" clId="{659617B9-AB3D-674A-A32E-CBF8E0C39F40}" dt="2022-08-21T16:57:43.567" v="1865" actId="14100"/>
          <ac:cxnSpMkLst>
            <pc:docMk/>
            <pc:sldMk cId="2763161232" sldId="380"/>
            <ac:cxnSpMk id="76" creationId="{D0678268-F3D8-BA44-BA27-59798362DF9B}"/>
          </ac:cxnSpMkLst>
        </pc:cxnChg>
      </pc:sldChg>
      <pc:sldChg chg="add del">
        <pc:chgData name="김현준" userId="185f8337-2247-4f37-8bdb-f28dabdaedae" providerId="ADAL" clId="{659617B9-AB3D-674A-A32E-CBF8E0C39F40}" dt="2022-08-21T11:35:47.920" v="197" actId="2696"/>
        <pc:sldMkLst>
          <pc:docMk/>
          <pc:sldMk cId="2251443246" sldId="381"/>
        </pc:sldMkLst>
      </pc:sldChg>
      <pc:sldChg chg="modSp add del">
        <pc:chgData name="김현준" userId="185f8337-2247-4f37-8bdb-f28dabdaedae" providerId="ADAL" clId="{659617B9-AB3D-674A-A32E-CBF8E0C39F40}" dt="2022-08-21T11:55:28.271" v="926" actId="2696"/>
        <pc:sldMkLst>
          <pc:docMk/>
          <pc:sldMk cId="3063834433" sldId="382"/>
        </pc:sldMkLst>
        <pc:spChg chg="mod">
          <ac:chgData name="김현준" userId="185f8337-2247-4f37-8bdb-f28dabdaedae" providerId="ADAL" clId="{659617B9-AB3D-674A-A32E-CBF8E0C39F40}" dt="2022-08-21T11:19:40.332" v="75"/>
          <ac:spMkLst>
            <pc:docMk/>
            <pc:sldMk cId="3063834433" sldId="382"/>
            <ac:spMk id="2" creationId="{ADDE0665-F4E0-D345-9ECA-83BE80DD14B6}"/>
          </ac:spMkLst>
        </pc:spChg>
        <pc:spChg chg="mod">
          <ac:chgData name="김현준" userId="185f8337-2247-4f37-8bdb-f28dabdaedae" providerId="ADAL" clId="{659617B9-AB3D-674A-A32E-CBF8E0C39F40}" dt="2022-08-21T11:19:36.489" v="73" actId="27636"/>
          <ac:spMkLst>
            <pc:docMk/>
            <pc:sldMk cId="3063834433" sldId="382"/>
            <ac:spMk id="3" creationId="{284E0FE6-DAE5-E844-B737-D6567495E938}"/>
          </ac:spMkLst>
        </pc:spChg>
      </pc:sldChg>
      <pc:sldChg chg="addSp delSp modSp add">
        <pc:chgData name="김현준" userId="185f8337-2247-4f37-8bdb-f28dabdaedae" providerId="ADAL" clId="{659617B9-AB3D-674A-A32E-CBF8E0C39F40}" dt="2022-08-21T21:14:43.063" v="3040"/>
        <pc:sldMkLst>
          <pc:docMk/>
          <pc:sldMk cId="1516344740" sldId="383"/>
        </pc:sldMkLst>
        <pc:spChg chg="mod">
          <ac:chgData name="김현준" userId="185f8337-2247-4f37-8bdb-f28dabdaedae" providerId="ADAL" clId="{659617B9-AB3D-674A-A32E-CBF8E0C39F40}" dt="2022-08-21T20:53:16.720" v="3022" actId="20577"/>
          <ac:spMkLst>
            <pc:docMk/>
            <pc:sldMk cId="1516344740" sldId="383"/>
            <ac:spMk id="2" creationId="{CA1B493D-D304-124A-8331-FFA672BE0991}"/>
          </ac:spMkLst>
        </pc:spChg>
        <pc:spChg chg="mod">
          <ac:chgData name="김현준" userId="185f8337-2247-4f37-8bdb-f28dabdaedae" providerId="ADAL" clId="{659617B9-AB3D-674A-A32E-CBF8E0C39F40}" dt="2022-08-21T21:14:43.063" v="3040"/>
          <ac:spMkLst>
            <pc:docMk/>
            <pc:sldMk cId="1516344740" sldId="383"/>
            <ac:spMk id="3" creationId="{B53B2575-8ECC-F547-8A5F-EE3DDE7DB109}"/>
          </ac:spMkLst>
        </pc:spChg>
        <pc:spChg chg="add del mod">
          <ac:chgData name="김현준" userId="185f8337-2247-4f37-8bdb-f28dabdaedae" providerId="ADAL" clId="{659617B9-AB3D-674A-A32E-CBF8E0C39F40}" dt="2022-08-21T12:00:37.331" v="980"/>
          <ac:spMkLst>
            <pc:docMk/>
            <pc:sldMk cId="1516344740" sldId="383"/>
            <ac:spMk id="4" creationId="{EC6D3CEA-16EF-EA4B-B3AF-4DD28BEF18AF}"/>
          </ac:spMkLst>
        </pc:spChg>
        <pc:spChg chg="add del mod">
          <ac:chgData name="김현준" userId="185f8337-2247-4f37-8bdb-f28dabdaedae" providerId="ADAL" clId="{659617B9-AB3D-674A-A32E-CBF8E0C39F40}" dt="2022-08-21T12:00:37.331" v="980"/>
          <ac:spMkLst>
            <pc:docMk/>
            <pc:sldMk cId="1516344740" sldId="383"/>
            <ac:spMk id="29" creationId="{46E1C37F-862E-6B4E-A5FE-D65570A3D7A4}"/>
          </ac:spMkLst>
        </pc:spChg>
        <pc:spChg chg="add del mod">
          <ac:chgData name="김현준" userId="185f8337-2247-4f37-8bdb-f28dabdaedae" providerId="ADAL" clId="{659617B9-AB3D-674A-A32E-CBF8E0C39F40}" dt="2022-08-21T12:00:37.331" v="980"/>
          <ac:spMkLst>
            <pc:docMk/>
            <pc:sldMk cId="1516344740" sldId="383"/>
            <ac:spMk id="30" creationId="{EC03AF4A-94D6-D047-BC86-F2CEB0152D89}"/>
          </ac:spMkLst>
        </pc:sp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5" creationId="{43F1C9A1-32F1-8F45-8639-4E62B8AF31FF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6" creationId="{6B5D1B5A-CF7D-4345-B971-4EC0DEAB459F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7" creationId="{A11F1E3A-7C6A-CE48-B3F1-544AF6216678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8" creationId="{4B766FC8-9ABF-5545-AEBA-7BEF0539A74C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9" creationId="{3CE80109-F2A6-8647-9BE7-CC398B21831A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0" creationId="{7762DFEF-14A8-DA44-B052-5309D86BC17F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1" creationId="{CEBB7036-4CC9-0B47-B839-B1192BE1E922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2" creationId="{186EDC36-B52E-AF40-9B51-A79D284FE015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3" creationId="{046D26D4-82C6-7942-932C-C11FDD1C4852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4" creationId="{B42A9F24-86D3-CB40-A533-5C09E6F16B93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5" creationId="{A614D759-9BEE-074F-84F4-37D7C8E84C55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6" creationId="{D3688D07-53EC-6642-BAE9-62C898BA8016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7" creationId="{181F1967-2020-2D43-8013-1DF7EA4F20CD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8" creationId="{7E86A0FE-7622-6340-84D3-0B58238A1DBD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19" creationId="{2CFBDC65-E11D-274F-8212-5BC176B26A0D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0" creationId="{29062875-A913-3045-B855-C28881D78DAB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1" creationId="{07FBDDFF-EA78-BB4B-B89F-0CBACEDCD271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2" creationId="{E3F4AD35-A8A1-9244-8194-7DD0599532BD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3" creationId="{DB85EB07-E7E7-F74A-94B2-BA08CBD7B394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4" creationId="{342068A0-45F2-C149-89D2-B0D645B40821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5" creationId="{1CB594B2-D1E0-6D44-9106-B74AD6C7904C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6" creationId="{D0ABC5D9-CC2B-3C4C-93AF-517ED3204FA8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7" creationId="{E37F437F-8347-1242-BBC7-C115F7E809D7}"/>
          </ac:cxnSpMkLst>
        </pc:cxnChg>
        <pc:cxnChg chg="add del mod">
          <ac:chgData name="김현준" userId="185f8337-2247-4f37-8bdb-f28dabdaedae" providerId="ADAL" clId="{659617B9-AB3D-674A-A32E-CBF8E0C39F40}" dt="2022-08-21T12:00:37.331" v="980"/>
          <ac:cxnSpMkLst>
            <pc:docMk/>
            <pc:sldMk cId="1516344740" sldId="383"/>
            <ac:cxnSpMk id="28" creationId="{43F68712-8181-F94E-B29C-7B3BE5E9AFF9}"/>
          </ac:cxnSpMkLst>
        </pc:cxnChg>
      </pc:sldChg>
      <pc:sldChg chg="addSp delSp modSp add">
        <pc:chgData name="김현준" userId="185f8337-2247-4f37-8bdb-f28dabdaedae" providerId="ADAL" clId="{659617B9-AB3D-674A-A32E-CBF8E0C39F40}" dt="2022-08-21T21:19:07.771" v="3114"/>
        <pc:sldMkLst>
          <pc:docMk/>
          <pc:sldMk cId="2902475915" sldId="384"/>
        </pc:sldMkLst>
        <pc:spChg chg="mod">
          <ac:chgData name="김현준" userId="185f8337-2247-4f37-8bdb-f28dabdaedae" providerId="ADAL" clId="{659617B9-AB3D-674A-A32E-CBF8E0C39F40}" dt="2022-08-21T20:53:14.499" v="3021"/>
          <ac:spMkLst>
            <pc:docMk/>
            <pc:sldMk cId="2902475915" sldId="384"/>
            <ac:spMk id="2" creationId="{B609B1F6-E4DE-E345-ABBA-44CD27981FCD}"/>
          </ac:spMkLst>
        </pc:spChg>
        <pc:spChg chg="mod">
          <ac:chgData name="김현준" userId="185f8337-2247-4f37-8bdb-f28dabdaedae" providerId="ADAL" clId="{659617B9-AB3D-674A-A32E-CBF8E0C39F40}" dt="2022-08-21T21:19:07.771" v="3114"/>
          <ac:spMkLst>
            <pc:docMk/>
            <pc:sldMk cId="2902475915" sldId="384"/>
            <ac:spMk id="3" creationId="{C871DE07-AC67-7F40-BADC-F60B22526B2D}"/>
          </ac:spMkLst>
        </pc:spChg>
        <pc:spChg chg="add del">
          <ac:chgData name="김현준" userId="185f8337-2247-4f37-8bdb-f28dabdaedae" providerId="ADAL" clId="{659617B9-AB3D-674A-A32E-CBF8E0C39F40}" dt="2022-08-21T12:00:48.900" v="985"/>
          <ac:spMkLst>
            <pc:docMk/>
            <pc:sldMk cId="2902475915" sldId="384"/>
            <ac:spMk id="4" creationId="{D4FE33AB-4009-9D47-BB32-63BC99C07EAD}"/>
          </ac:spMkLst>
        </pc:spChg>
        <pc:spChg chg="add del">
          <ac:chgData name="김현준" userId="185f8337-2247-4f37-8bdb-f28dabdaedae" providerId="ADAL" clId="{659617B9-AB3D-674A-A32E-CBF8E0C39F40}" dt="2022-08-21T12:00:48.900" v="985"/>
          <ac:spMkLst>
            <pc:docMk/>
            <pc:sldMk cId="2902475915" sldId="384"/>
            <ac:spMk id="29" creationId="{147D05E9-E432-3642-808D-3CC723229A58}"/>
          </ac:spMkLst>
        </pc:spChg>
        <pc:spChg chg="add del">
          <ac:chgData name="김현준" userId="185f8337-2247-4f37-8bdb-f28dabdaedae" providerId="ADAL" clId="{659617B9-AB3D-674A-A32E-CBF8E0C39F40}" dt="2022-08-21T12:00:48.900" v="985"/>
          <ac:spMkLst>
            <pc:docMk/>
            <pc:sldMk cId="2902475915" sldId="384"/>
            <ac:spMk id="30" creationId="{C0B72150-B7D9-084A-977F-7858976CA8E2}"/>
          </ac:spMkLst>
        </pc:spChg>
        <pc:spChg chg="add del">
          <ac:chgData name="김현준" userId="185f8337-2247-4f37-8bdb-f28dabdaedae" providerId="ADAL" clId="{659617B9-AB3D-674A-A32E-CBF8E0C39F40}" dt="2022-08-21T12:00:52.335" v="989"/>
          <ac:spMkLst>
            <pc:docMk/>
            <pc:sldMk cId="2902475915" sldId="384"/>
            <ac:spMk id="31" creationId="{B1676379-A90C-BA42-8263-5ABA3B6ACA48}"/>
          </ac:spMkLst>
        </pc:spChg>
        <pc:spChg chg="add del">
          <ac:chgData name="김현준" userId="185f8337-2247-4f37-8bdb-f28dabdaedae" providerId="ADAL" clId="{659617B9-AB3D-674A-A32E-CBF8E0C39F40}" dt="2022-08-21T12:00:52.335" v="989"/>
          <ac:spMkLst>
            <pc:docMk/>
            <pc:sldMk cId="2902475915" sldId="384"/>
            <ac:spMk id="56" creationId="{9DAAA879-314A-B74E-B35F-1E7B226E5E57}"/>
          </ac:spMkLst>
        </pc:spChg>
        <pc:spChg chg="add del">
          <ac:chgData name="김현준" userId="185f8337-2247-4f37-8bdb-f28dabdaedae" providerId="ADAL" clId="{659617B9-AB3D-674A-A32E-CBF8E0C39F40}" dt="2022-08-21T12:00:52.335" v="989"/>
          <ac:spMkLst>
            <pc:docMk/>
            <pc:sldMk cId="2902475915" sldId="384"/>
            <ac:spMk id="57" creationId="{AC10368C-E5F1-944E-BA7E-24E007368C9A}"/>
          </ac:spMkLst>
        </pc:spChg>
        <pc:spChg chg="add mod">
          <ac:chgData name="김현준" userId="185f8337-2247-4f37-8bdb-f28dabdaedae" providerId="ADAL" clId="{659617B9-AB3D-674A-A32E-CBF8E0C39F40}" dt="2022-08-21T21:16:08.849" v="3099" actId="1076"/>
          <ac:spMkLst>
            <pc:docMk/>
            <pc:sldMk cId="2902475915" sldId="384"/>
            <ac:spMk id="58" creationId="{4F2702B6-3913-AE46-A33F-74B3DE18D9A6}"/>
          </ac:spMkLst>
        </pc:spChg>
        <pc:spChg chg="add mod">
          <ac:chgData name="김현준" userId="185f8337-2247-4f37-8bdb-f28dabdaedae" providerId="ADAL" clId="{659617B9-AB3D-674A-A32E-CBF8E0C39F40}" dt="2022-08-21T21:16:08.849" v="3099" actId="1076"/>
          <ac:spMkLst>
            <pc:docMk/>
            <pc:sldMk cId="2902475915" sldId="384"/>
            <ac:spMk id="83" creationId="{7B8DBB9B-BB95-2D4E-83B9-5679268C13FB}"/>
          </ac:spMkLst>
        </pc:spChg>
        <pc:spChg chg="add mod">
          <ac:chgData name="김현준" userId="185f8337-2247-4f37-8bdb-f28dabdaedae" providerId="ADAL" clId="{659617B9-AB3D-674A-A32E-CBF8E0C39F40}" dt="2022-08-21T21:16:08.849" v="3099" actId="1076"/>
          <ac:spMkLst>
            <pc:docMk/>
            <pc:sldMk cId="2902475915" sldId="384"/>
            <ac:spMk id="84" creationId="{106804DB-B6B6-9E45-91DC-67E6A22D0985}"/>
          </ac:spMkLst>
        </pc:sp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5" creationId="{EE306651-FDAD-144F-86AF-42932CC30671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6" creationId="{4B6D1E62-97D3-E74A-9C88-CC85227F5A35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7" creationId="{91C2A405-B48E-9146-B809-BB15E238DFA6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8" creationId="{652E93EE-86B4-D344-9025-941E0A91A97B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9" creationId="{6E42DC76-1574-B74B-91B9-D03CBA976998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0" creationId="{5B19A102-4263-644B-89CC-34F32EB28371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1" creationId="{6F2B6CCF-2DA1-5741-AF02-28157D76211F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2" creationId="{625789D5-83D5-9F4D-88E8-D6FA2C368A82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3" creationId="{D4358077-DF74-0F4D-958D-8587FBDC17A0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4" creationId="{71CD6B4D-3D3B-EF44-ADCC-A8EEF5483F4F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5" creationId="{670A17BF-68EA-3A42-8A63-F0FAB536A347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6" creationId="{643E1AC2-7E64-974F-B795-E7D706E1229C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7" creationId="{0F0A0D99-A3B3-604B-9E37-000FE2326811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8" creationId="{8D36C4F2-CEA2-AB4E-B24D-CC5D1FA84F76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19" creationId="{C36E6798-402A-FE47-8C7D-7109155B8FD4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0" creationId="{3666E5F5-65DC-F14B-8E65-B56ACE20F265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1" creationId="{08B6F72E-833D-A349-87C7-5CDB8484B679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2" creationId="{0AFC45F2-7BE0-5145-9EF1-9A9F597376F4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3" creationId="{BE71E696-598E-2948-A073-6722498CC8AB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4" creationId="{E663ECCB-9A31-B845-9DF3-252E736B7AF2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5" creationId="{7D5C934C-87B3-1648-8D95-BEF073BDCE0F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6" creationId="{06ADAD5A-C1C7-AE48-98E1-636076F40DFB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7" creationId="{07EBA1E0-A272-C449-A8F8-89AF46E8BE38}"/>
          </ac:cxnSpMkLst>
        </pc:cxnChg>
        <pc:cxnChg chg="add del">
          <ac:chgData name="김현준" userId="185f8337-2247-4f37-8bdb-f28dabdaedae" providerId="ADAL" clId="{659617B9-AB3D-674A-A32E-CBF8E0C39F40}" dt="2022-08-21T12:00:48.900" v="985"/>
          <ac:cxnSpMkLst>
            <pc:docMk/>
            <pc:sldMk cId="2902475915" sldId="384"/>
            <ac:cxnSpMk id="28" creationId="{29BB4667-2EEC-C746-A2BD-93B454C95AF6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2" creationId="{BA15CDAE-A6E4-8949-B8F9-2E20F06FF400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3" creationId="{DF369869-1926-064F-94A2-4E0AD8A0A8C6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4" creationId="{48786BB1-1537-9341-999A-035205E8B3A6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5" creationId="{4878111E-3070-554A-9DB9-0DA1E14B5743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6" creationId="{CD3894C1-C53F-3B43-9524-2B9AE6DE02FC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7" creationId="{76511259-3427-A347-9028-3E8761C5C5A5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8" creationId="{2276DC24-3F1C-6947-9332-DCCF7845DC5B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39" creationId="{9C52A8CF-DD02-CB45-B5A9-D278B733BE84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0" creationId="{86719F9F-597C-7645-BB6E-7B299C9CEAFB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1" creationId="{9EC2C04D-46E5-1A4F-AB77-B4B2E105AC8A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2" creationId="{DF33C589-8F5E-E547-A00B-E751CA4CE0C7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3" creationId="{07A86C6D-C950-D746-A3CE-24BA148EC1D3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4" creationId="{2231B2A9-A427-6649-8F40-2F03DBDF6E71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5" creationId="{9A719C31-637B-B544-B359-3FA877744639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6" creationId="{C55DD403-8E4B-B84B-88EE-ABF928D25F83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7" creationId="{111F9C5F-6F7F-AD40-BD1D-27A1F2F2D36A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8" creationId="{60EF5FA1-6891-914E-89B7-9F4BBF31B17F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49" creationId="{80282DCD-71E0-114E-B3CF-F7C8CCE0456B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50" creationId="{4D5DA257-8165-DC48-AF2F-F2FA9F586336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51" creationId="{6AA93FAF-C5AB-EF4A-8128-76FA9D266540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52" creationId="{916A3E91-FF08-C24C-AE70-46B3D298AE8E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53" creationId="{5BC15DEF-8332-2941-8B35-67297A51E1A3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54" creationId="{483023FF-C197-9340-BB3A-E209B33CCEF5}"/>
          </ac:cxnSpMkLst>
        </pc:cxnChg>
        <pc:cxnChg chg="add del">
          <ac:chgData name="김현준" userId="185f8337-2247-4f37-8bdb-f28dabdaedae" providerId="ADAL" clId="{659617B9-AB3D-674A-A32E-CBF8E0C39F40}" dt="2022-08-21T12:00:52.335" v="989"/>
          <ac:cxnSpMkLst>
            <pc:docMk/>
            <pc:sldMk cId="2902475915" sldId="384"/>
            <ac:cxnSpMk id="55" creationId="{3F348230-262E-E249-A6B3-8C5B552F6985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59" creationId="{FD3649B9-27F3-F045-9242-4F214E8E2ED9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0" creationId="{B7A69A2A-5DC4-E441-8CFD-2DC4BCC9F90B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1" creationId="{94774F0C-32EE-D64E-A9F6-88009C3EC530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2" creationId="{7A538052-5190-5348-BC46-9D73944AEEA2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3" creationId="{E4B078DF-6DF9-2C4C-B52A-BBADE3FB82FE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4" creationId="{3480C35A-CE86-C541-B28D-AA45D20D091C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5" creationId="{E75B5CE9-2118-B447-90CC-5AC127C64688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6" creationId="{42D3F66A-F477-1944-8D90-4E3C21D91157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7" creationId="{D8842101-368A-4E4B-A2FA-98B577A5D04D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8" creationId="{933C7686-20F6-1C41-BE83-C12B82EAD8FC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69" creationId="{A3B629B3-9C38-3144-A6F1-FD1F7E626B74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0" creationId="{3BD5E41E-EFA4-364D-9DE3-074E8C1C3E8C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1" creationId="{853FAB25-175F-1B41-93F2-48F59DA45164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2" creationId="{18C3DBBE-4949-6D49-BC6E-3A8E59D9929E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3" creationId="{A78F99B9-CD21-DC47-A620-7B387973FD06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4" creationId="{896DADE9-4DC2-5C4A-8F89-3EE6624A25B1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5" creationId="{CB58A5FE-4A52-924A-94DA-71E6430964AD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6" creationId="{388102CF-DD91-B848-A171-3D54485C92EB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7" creationId="{35521B31-2197-4841-85CA-CD4CBD5CB455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8" creationId="{A2A35667-3F71-5C48-A52D-0F366BC3DFCF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79" creationId="{8A42C23A-1578-E841-A471-1EBB51894EBC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80" creationId="{F5B5B3FB-B447-764F-B8F3-B2B3CAD39021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81" creationId="{95DBB9D6-E427-F147-8DFD-6827D371FEC9}"/>
          </ac:cxnSpMkLst>
        </pc:cxnChg>
        <pc:cxnChg chg="add mod">
          <ac:chgData name="김현준" userId="185f8337-2247-4f37-8bdb-f28dabdaedae" providerId="ADAL" clId="{659617B9-AB3D-674A-A32E-CBF8E0C39F40}" dt="2022-08-21T21:16:08.849" v="3099" actId="1076"/>
          <ac:cxnSpMkLst>
            <pc:docMk/>
            <pc:sldMk cId="2902475915" sldId="384"/>
            <ac:cxnSpMk id="82" creationId="{523AFCA4-3FFE-9C49-B00D-F72DCD0FECB7}"/>
          </ac:cxnSpMkLst>
        </pc:cxnChg>
      </pc:sldChg>
      <pc:sldChg chg="modSp add">
        <pc:chgData name="김현준" userId="185f8337-2247-4f37-8bdb-f28dabdaedae" providerId="ADAL" clId="{659617B9-AB3D-674A-A32E-CBF8E0C39F40}" dt="2022-08-21T18:12:39.849" v="2490"/>
        <pc:sldMkLst>
          <pc:docMk/>
          <pc:sldMk cId="485364012" sldId="385"/>
        </pc:sldMkLst>
        <pc:spChg chg="mod">
          <ac:chgData name="김현준" userId="185f8337-2247-4f37-8bdb-f28dabdaedae" providerId="ADAL" clId="{659617B9-AB3D-674A-A32E-CBF8E0C39F40}" dt="2022-08-21T16:24:12.264" v="1213" actId="20577"/>
          <ac:spMkLst>
            <pc:docMk/>
            <pc:sldMk cId="485364012" sldId="385"/>
            <ac:spMk id="2" creationId="{DE487A39-6689-EE4A-AFB3-115C11D87C54}"/>
          </ac:spMkLst>
        </pc:spChg>
        <pc:spChg chg="mod">
          <ac:chgData name="김현준" userId="185f8337-2247-4f37-8bdb-f28dabdaedae" providerId="ADAL" clId="{659617B9-AB3D-674A-A32E-CBF8E0C39F40}" dt="2022-08-21T18:12:39.849" v="2490"/>
          <ac:spMkLst>
            <pc:docMk/>
            <pc:sldMk cId="485364012" sldId="385"/>
            <ac:spMk id="3" creationId="{681EC137-DD2C-AF42-9BD2-138F379E4316}"/>
          </ac:spMkLst>
        </pc:spChg>
      </pc:sldChg>
      <pc:sldChg chg="addSp delSp modSp add">
        <pc:chgData name="김현준" userId="185f8337-2247-4f37-8bdb-f28dabdaedae" providerId="ADAL" clId="{659617B9-AB3D-674A-A32E-CBF8E0C39F40}" dt="2022-08-21T22:07:27.249" v="3123" actId="20577"/>
        <pc:sldMkLst>
          <pc:docMk/>
          <pc:sldMk cId="154204736" sldId="386"/>
        </pc:sldMkLst>
        <pc:spChg chg="mod">
          <ac:chgData name="김현준" userId="185f8337-2247-4f37-8bdb-f28dabdaedae" providerId="ADAL" clId="{659617B9-AB3D-674A-A32E-CBF8E0C39F40}" dt="2022-08-21T17:04:29.791" v="2028"/>
          <ac:spMkLst>
            <pc:docMk/>
            <pc:sldMk cId="154204736" sldId="386"/>
            <ac:spMk id="2" creationId="{3A1C1B51-A202-5346-946D-E4CC988D9B47}"/>
          </ac:spMkLst>
        </pc:spChg>
        <pc:spChg chg="mod">
          <ac:chgData name="김현준" userId="185f8337-2247-4f37-8bdb-f28dabdaedae" providerId="ADAL" clId="{659617B9-AB3D-674A-A32E-CBF8E0C39F40}" dt="2022-08-21T22:07:27.249" v="3123" actId="20577"/>
          <ac:spMkLst>
            <pc:docMk/>
            <pc:sldMk cId="154204736" sldId="386"/>
            <ac:spMk id="3" creationId="{4CB87199-A6D7-1441-A664-F5BE9312EB26}"/>
          </ac:spMkLst>
        </pc:spChg>
        <pc:spChg chg="add mod">
          <ac:chgData name="김현준" userId="185f8337-2247-4f37-8bdb-f28dabdaedae" providerId="ADAL" clId="{659617B9-AB3D-674A-A32E-CBF8E0C39F40}" dt="2022-08-21T17:02:21.359" v="1991" actId="208"/>
          <ac:spMkLst>
            <pc:docMk/>
            <pc:sldMk cId="154204736" sldId="386"/>
            <ac:spMk id="6" creationId="{CC6D3707-2B1B-1C4F-860C-53086117AB78}"/>
          </ac:spMkLst>
        </pc:spChg>
        <pc:spChg chg="add del mod">
          <ac:chgData name="김현준" userId="185f8337-2247-4f37-8bdb-f28dabdaedae" providerId="ADAL" clId="{659617B9-AB3D-674A-A32E-CBF8E0C39F40}" dt="2022-08-21T17:02:03.387" v="1987"/>
          <ac:spMkLst>
            <pc:docMk/>
            <pc:sldMk cId="154204736" sldId="386"/>
            <ac:spMk id="14" creationId="{6AFD1A7C-2542-184B-8D8A-B4F2965FA19E}"/>
          </ac:spMkLst>
        </pc:spChg>
        <pc:picChg chg="add del mod">
          <ac:chgData name="김현준" userId="185f8337-2247-4f37-8bdb-f28dabdaedae" providerId="ADAL" clId="{659617B9-AB3D-674A-A32E-CBF8E0C39F40}" dt="2022-08-21T16:59:14.039" v="1936"/>
          <ac:picMkLst>
            <pc:docMk/>
            <pc:sldMk cId="154204736" sldId="386"/>
            <ac:picMk id="4" creationId="{73E96966-0829-A643-AB98-38D4BCD05D5E}"/>
          </ac:picMkLst>
        </pc:picChg>
        <pc:picChg chg="add">
          <ac:chgData name="김현준" userId="185f8337-2247-4f37-8bdb-f28dabdaedae" providerId="ADAL" clId="{659617B9-AB3D-674A-A32E-CBF8E0C39F40}" dt="2022-08-21T16:59:20.902" v="1937"/>
          <ac:picMkLst>
            <pc:docMk/>
            <pc:sldMk cId="154204736" sldId="386"/>
            <ac:picMk id="5" creationId="{CDD0563E-AC1E-C349-A5C1-7559F55EEC15}"/>
          </ac:picMkLst>
        </pc:picChg>
        <pc:picChg chg="add del mod modCrop">
          <ac:chgData name="김현준" userId="185f8337-2247-4f37-8bdb-f28dabdaedae" providerId="ADAL" clId="{659617B9-AB3D-674A-A32E-CBF8E0C39F40}" dt="2022-08-21T17:01:59.631" v="1986"/>
          <ac:picMkLst>
            <pc:docMk/>
            <pc:sldMk cId="154204736" sldId="386"/>
            <ac:picMk id="13" creationId="{04B02280-F52A-C745-8737-297E4D6B251B}"/>
          </ac:picMkLst>
        </pc:picChg>
        <pc:cxnChg chg="add del mod">
          <ac:chgData name="김현준" userId="185f8337-2247-4f37-8bdb-f28dabdaedae" providerId="ADAL" clId="{659617B9-AB3D-674A-A32E-CBF8E0C39F40}" dt="2022-08-21T17:02:05.155" v="1988"/>
          <ac:cxnSpMkLst>
            <pc:docMk/>
            <pc:sldMk cId="154204736" sldId="386"/>
            <ac:cxnSpMk id="7" creationId="{E35041FF-8D2B-E444-8956-A470B3003F97}"/>
          </ac:cxnSpMkLst>
        </pc:cxnChg>
        <pc:cxnChg chg="add del mod">
          <ac:chgData name="김현준" userId="185f8337-2247-4f37-8bdb-f28dabdaedae" providerId="ADAL" clId="{659617B9-AB3D-674A-A32E-CBF8E0C39F40}" dt="2022-08-21T17:02:06.931" v="1989"/>
          <ac:cxnSpMkLst>
            <pc:docMk/>
            <pc:sldMk cId="154204736" sldId="386"/>
            <ac:cxnSpMk id="10" creationId="{2D090495-5454-D94E-BAD1-DAA142C2AD13}"/>
          </ac:cxnSpMkLst>
        </pc:cxnChg>
      </pc:sldChg>
      <pc:sldChg chg="addSp modSp add">
        <pc:chgData name="김현준" userId="185f8337-2247-4f37-8bdb-f28dabdaedae" providerId="ADAL" clId="{659617B9-AB3D-674A-A32E-CBF8E0C39F40}" dt="2022-08-21T18:43:07.181" v="2592" actId="1038"/>
        <pc:sldMkLst>
          <pc:docMk/>
          <pc:sldMk cId="1319180110" sldId="387"/>
        </pc:sldMkLst>
        <pc:spChg chg="mod">
          <ac:chgData name="김현준" userId="185f8337-2247-4f37-8bdb-f28dabdaedae" providerId="ADAL" clId="{659617B9-AB3D-674A-A32E-CBF8E0C39F40}" dt="2022-08-21T17:04:33.263" v="2030"/>
          <ac:spMkLst>
            <pc:docMk/>
            <pc:sldMk cId="1319180110" sldId="387"/>
            <ac:spMk id="2" creationId="{ABBB1EE1-FB6E-9E4B-B9E8-91969EA21001}"/>
          </ac:spMkLst>
        </pc:spChg>
        <pc:spChg chg="mod">
          <ac:chgData name="김현준" userId="185f8337-2247-4f37-8bdb-f28dabdaedae" providerId="ADAL" clId="{659617B9-AB3D-674A-A32E-CBF8E0C39F40}" dt="2022-08-21T18:42:30.408" v="2577"/>
          <ac:spMkLst>
            <pc:docMk/>
            <pc:sldMk cId="1319180110" sldId="387"/>
            <ac:spMk id="3" creationId="{B803656E-21E8-5E48-A0CE-FB19F7F3FF0F}"/>
          </ac:spMkLst>
        </pc:spChg>
        <pc:picChg chg="add mod">
          <ac:chgData name="김현준" userId="185f8337-2247-4f37-8bdb-f28dabdaedae" providerId="ADAL" clId="{659617B9-AB3D-674A-A32E-CBF8E0C39F40}" dt="2022-08-21T18:43:07.181" v="2592" actId="1038"/>
          <ac:picMkLst>
            <pc:docMk/>
            <pc:sldMk cId="1319180110" sldId="387"/>
            <ac:picMk id="4" creationId="{DD9E32E7-3FC8-5949-8F7D-E1CBF837AAC0}"/>
          </ac:picMkLst>
        </pc:picChg>
      </pc:sldChg>
      <pc:sldChg chg="modSp add del">
        <pc:chgData name="김현준" userId="185f8337-2247-4f37-8bdb-f28dabdaedae" providerId="ADAL" clId="{659617B9-AB3D-674A-A32E-CBF8E0C39F40}" dt="2022-08-21T12:01:59.391" v="1004" actId="2696"/>
        <pc:sldMkLst>
          <pc:docMk/>
          <pc:sldMk cId="612029093" sldId="388"/>
        </pc:sldMkLst>
        <pc:spChg chg="mod">
          <ac:chgData name="김현준" userId="185f8337-2247-4f37-8bdb-f28dabdaedae" providerId="ADAL" clId="{659617B9-AB3D-674A-A32E-CBF8E0C39F40}" dt="2022-08-21T12:01:51.791" v="998"/>
          <ac:spMkLst>
            <pc:docMk/>
            <pc:sldMk cId="612029093" sldId="388"/>
            <ac:spMk id="3" creationId="{36CABDED-67BD-7A45-9E2B-4AFE04361D44}"/>
          </ac:spMkLst>
        </pc:spChg>
      </pc:sldChg>
      <pc:sldChg chg="add del">
        <pc:chgData name="김현준" userId="185f8337-2247-4f37-8bdb-f28dabdaedae" providerId="ADAL" clId="{659617B9-AB3D-674A-A32E-CBF8E0C39F40}" dt="2022-08-21T11:55:30.073" v="927" actId="2696"/>
        <pc:sldMkLst>
          <pc:docMk/>
          <pc:sldMk cId="1272814964" sldId="388"/>
        </pc:sldMkLst>
      </pc:sldChg>
      <pc:sldChg chg="modSp add">
        <pc:chgData name="김현준" userId="185f8337-2247-4f37-8bdb-f28dabdaedae" providerId="ADAL" clId="{659617B9-AB3D-674A-A32E-CBF8E0C39F40}" dt="2022-08-21T20:53:25.734" v="3023"/>
        <pc:sldMkLst>
          <pc:docMk/>
          <pc:sldMk cId="2008334214" sldId="388"/>
        </pc:sldMkLst>
        <pc:spChg chg="mod">
          <ac:chgData name="김현준" userId="185f8337-2247-4f37-8bdb-f28dabdaedae" providerId="ADAL" clId="{659617B9-AB3D-674A-A32E-CBF8E0C39F40}" dt="2022-08-21T20:53:25.734" v="3023"/>
          <ac:spMkLst>
            <pc:docMk/>
            <pc:sldMk cId="2008334214" sldId="388"/>
            <ac:spMk id="2" creationId="{11253B01-9024-E241-A137-3286DF01CC32}"/>
          </ac:spMkLst>
        </pc:spChg>
        <pc:spChg chg="mod">
          <ac:chgData name="김현준" userId="185f8337-2247-4f37-8bdb-f28dabdaedae" providerId="ADAL" clId="{659617B9-AB3D-674A-A32E-CBF8E0C39F40}" dt="2022-08-21T19:16:18.665" v="2884" actId="2710"/>
          <ac:spMkLst>
            <pc:docMk/>
            <pc:sldMk cId="2008334214" sldId="388"/>
            <ac:spMk id="3" creationId="{4D11820C-D32A-D644-B1CD-EF402AEC1444}"/>
          </ac:spMkLst>
        </pc:spChg>
      </pc:sldChg>
      <pc:sldChg chg="addSp delSp modSp add">
        <pc:chgData name="김현준" userId="185f8337-2247-4f37-8bdb-f28dabdaedae" providerId="ADAL" clId="{659617B9-AB3D-674A-A32E-CBF8E0C39F40}" dt="2022-08-21T20:53:40.050" v="3024"/>
        <pc:sldMkLst>
          <pc:docMk/>
          <pc:sldMk cId="2538694446" sldId="389"/>
        </pc:sldMkLst>
        <pc:spChg chg="mod">
          <ac:chgData name="김현준" userId="185f8337-2247-4f37-8bdb-f28dabdaedae" providerId="ADAL" clId="{659617B9-AB3D-674A-A32E-CBF8E0C39F40}" dt="2022-08-21T20:53:40.050" v="3024"/>
          <ac:spMkLst>
            <pc:docMk/>
            <pc:sldMk cId="2538694446" sldId="389"/>
            <ac:spMk id="2" creationId="{2C8E7DD4-E12C-6C43-8925-60AF3CA985EA}"/>
          </ac:spMkLst>
        </pc:spChg>
        <pc:spChg chg="mod">
          <ac:chgData name="김현준" userId="185f8337-2247-4f37-8bdb-f28dabdaedae" providerId="ADAL" clId="{659617B9-AB3D-674A-A32E-CBF8E0C39F40}" dt="2022-08-21T19:18:49.510" v="2976"/>
          <ac:spMkLst>
            <pc:docMk/>
            <pc:sldMk cId="2538694446" sldId="389"/>
            <ac:spMk id="3" creationId="{637A917E-F025-7D42-B452-624922BCBD9B}"/>
          </ac:spMkLst>
        </pc:spChg>
        <pc:picChg chg="add del mod">
          <ac:chgData name="김현준" userId="185f8337-2247-4f37-8bdb-f28dabdaedae" providerId="ADAL" clId="{659617B9-AB3D-674A-A32E-CBF8E0C39F40}" dt="2022-08-21T12:06:57.420" v="1037"/>
          <ac:picMkLst>
            <pc:docMk/>
            <pc:sldMk cId="2538694446" sldId="389"/>
            <ac:picMk id="5" creationId="{53FDE2EA-F351-4F4C-A7E3-570EBDDAA52D}"/>
          </ac:picMkLst>
        </pc:picChg>
        <pc:picChg chg="add del mod">
          <ac:chgData name="김현준" userId="185f8337-2247-4f37-8bdb-f28dabdaedae" providerId="ADAL" clId="{659617B9-AB3D-674A-A32E-CBF8E0C39F40}" dt="2022-08-21T12:05:15.817" v="1023"/>
          <ac:picMkLst>
            <pc:docMk/>
            <pc:sldMk cId="2538694446" sldId="389"/>
            <ac:picMk id="7" creationId="{BE40B4B3-E558-9442-81FF-A3DD1C354CAE}"/>
          </ac:picMkLst>
        </pc:picChg>
        <pc:picChg chg="add mod">
          <ac:chgData name="김현준" userId="185f8337-2247-4f37-8bdb-f28dabdaedae" providerId="ADAL" clId="{659617B9-AB3D-674A-A32E-CBF8E0C39F40}" dt="2022-08-21T19:21:40.231" v="2983" actId="1076"/>
          <ac:picMkLst>
            <pc:docMk/>
            <pc:sldMk cId="2538694446" sldId="389"/>
            <ac:picMk id="9" creationId="{216CEF6F-6042-3645-ADC7-098CE90255BE}"/>
          </ac:picMkLst>
        </pc:picChg>
      </pc:sldChg>
      <pc:sldChg chg="addSp modSp add">
        <pc:chgData name="김현준" userId="185f8337-2247-4f37-8bdb-f28dabdaedae" providerId="ADAL" clId="{659617B9-AB3D-674A-A32E-CBF8E0C39F40}" dt="2022-08-21T19:21:52.772" v="2985" actId="20577"/>
        <pc:sldMkLst>
          <pc:docMk/>
          <pc:sldMk cId="1375918475" sldId="390"/>
        </pc:sldMkLst>
        <pc:spChg chg="mod">
          <ac:chgData name="김현준" userId="185f8337-2247-4f37-8bdb-f28dabdaedae" providerId="ADAL" clId="{659617B9-AB3D-674A-A32E-CBF8E0C39F40}" dt="2022-08-21T19:21:52.772" v="2985" actId="20577"/>
          <ac:spMkLst>
            <pc:docMk/>
            <pc:sldMk cId="1375918475" sldId="390"/>
            <ac:spMk id="2" creationId="{B420AC69-DD0D-CF40-8968-9E3A56B2562A}"/>
          </ac:spMkLst>
        </pc:spChg>
        <pc:spChg chg="mod">
          <ac:chgData name="김현준" userId="185f8337-2247-4f37-8bdb-f28dabdaedae" providerId="ADAL" clId="{659617B9-AB3D-674A-A32E-CBF8E0C39F40}" dt="2022-08-21T19:21:26.112" v="2981"/>
          <ac:spMkLst>
            <pc:docMk/>
            <pc:sldMk cId="1375918475" sldId="390"/>
            <ac:spMk id="3" creationId="{7DEDC1CB-6E38-4B41-9261-398A2C01CC27}"/>
          </ac:spMkLst>
        </pc:spChg>
        <pc:picChg chg="add mod">
          <ac:chgData name="김현준" userId="185f8337-2247-4f37-8bdb-f28dabdaedae" providerId="ADAL" clId="{659617B9-AB3D-674A-A32E-CBF8E0C39F40}" dt="2022-08-21T17:56:56.025" v="2360" actId="1076"/>
          <ac:picMkLst>
            <pc:docMk/>
            <pc:sldMk cId="1375918475" sldId="390"/>
            <ac:picMk id="4" creationId="{D0B69846-EABC-8E42-AD71-C7D9310187D9}"/>
          </ac:picMkLst>
        </pc:picChg>
      </pc:sldChg>
      <pc:sldChg chg="addSp delSp modSp add">
        <pc:chgData name="김현준" userId="185f8337-2247-4f37-8bdb-f28dabdaedae" providerId="ADAL" clId="{659617B9-AB3D-674A-A32E-CBF8E0C39F40}" dt="2022-08-21T19:23:45.370" v="3004" actId="404"/>
        <pc:sldMkLst>
          <pc:docMk/>
          <pc:sldMk cId="3616897502" sldId="391"/>
        </pc:sldMkLst>
        <pc:spChg chg="mod">
          <ac:chgData name="김현준" userId="185f8337-2247-4f37-8bdb-f28dabdaedae" providerId="ADAL" clId="{659617B9-AB3D-674A-A32E-CBF8E0C39F40}" dt="2022-08-21T12:06:45.097" v="1035"/>
          <ac:spMkLst>
            <pc:docMk/>
            <pc:sldMk cId="3616897502" sldId="391"/>
            <ac:spMk id="2" creationId="{332CB059-D7BF-814F-B2B5-16D07D64E17F}"/>
          </ac:spMkLst>
        </pc:spChg>
        <pc:spChg chg="mod">
          <ac:chgData name="김현준" userId="185f8337-2247-4f37-8bdb-f28dabdaedae" providerId="ADAL" clId="{659617B9-AB3D-674A-A32E-CBF8E0C39F40}" dt="2022-08-21T19:23:45.370" v="3004" actId="404"/>
          <ac:spMkLst>
            <pc:docMk/>
            <pc:sldMk cId="3616897502" sldId="391"/>
            <ac:spMk id="3" creationId="{1A6D652A-5A4D-1144-9A99-C7C5C669453F}"/>
          </ac:spMkLst>
        </pc:spChg>
        <pc:spChg chg="add del">
          <ac:chgData name="김현준" userId="185f8337-2247-4f37-8bdb-f28dabdaedae" providerId="ADAL" clId="{659617B9-AB3D-674A-A32E-CBF8E0C39F40}" dt="2022-08-21T19:23:29.346" v="2996"/>
          <ac:spMkLst>
            <pc:docMk/>
            <pc:sldMk cId="3616897502" sldId="391"/>
            <ac:spMk id="4" creationId="{B924E541-0822-0B48-9E0F-BAB05FC1DE28}"/>
          </ac:spMkLst>
        </pc:spChg>
      </pc:sldChg>
      <pc:sldChg chg="addSp modSp add">
        <pc:chgData name="김현준" userId="185f8337-2247-4f37-8bdb-f28dabdaedae" providerId="ADAL" clId="{659617B9-AB3D-674A-A32E-CBF8E0C39F40}" dt="2022-08-21T21:27:42.486" v="3117"/>
        <pc:sldMkLst>
          <pc:docMk/>
          <pc:sldMk cId="3091752332" sldId="392"/>
        </pc:sldMkLst>
        <pc:spChg chg="mod">
          <ac:chgData name="김현준" userId="185f8337-2247-4f37-8bdb-f28dabdaedae" providerId="ADAL" clId="{659617B9-AB3D-674A-A32E-CBF8E0C39F40}" dt="2022-08-21T20:53:49.323" v="3025"/>
          <ac:spMkLst>
            <pc:docMk/>
            <pc:sldMk cId="3091752332" sldId="392"/>
            <ac:spMk id="2" creationId="{D89B13AE-A459-2E4C-8FF0-C3FD404DE4B6}"/>
          </ac:spMkLst>
        </pc:spChg>
        <pc:spChg chg="mod">
          <ac:chgData name="김현준" userId="185f8337-2247-4f37-8bdb-f28dabdaedae" providerId="ADAL" clId="{659617B9-AB3D-674A-A32E-CBF8E0C39F40}" dt="2022-08-21T21:27:42.486" v="3117"/>
          <ac:spMkLst>
            <pc:docMk/>
            <pc:sldMk cId="3091752332" sldId="392"/>
            <ac:spMk id="3" creationId="{6403F492-5FEC-2C49-A84B-DF295334B555}"/>
          </ac:spMkLst>
        </pc:spChg>
        <pc:picChg chg="add mod">
          <ac:chgData name="김현준" userId="185f8337-2247-4f37-8bdb-f28dabdaedae" providerId="ADAL" clId="{659617B9-AB3D-674A-A32E-CBF8E0C39F40}" dt="2022-08-21T19:21:03.762" v="2980" actId="1076"/>
          <ac:picMkLst>
            <pc:docMk/>
            <pc:sldMk cId="3091752332" sldId="392"/>
            <ac:picMk id="4" creationId="{073B63E7-1AF2-6143-A161-C98F980B3DD8}"/>
          </ac:picMkLst>
        </pc:picChg>
      </pc:sldChg>
      <pc:sldChg chg="addSp modSp add del">
        <pc:chgData name="김현준" userId="185f8337-2247-4f37-8bdb-f28dabdaedae" providerId="ADAL" clId="{659617B9-AB3D-674A-A32E-CBF8E0C39F40}" dt="2022-08-21T18:44:19.173" v="2597" actId="20577"/>
        <pc:sldMkLst>
          <pc:docMk/>
          <pc:sldMk cId="2236500977" sldId="393"/>
        </pc:sldMkLst>
        <pc:spChg chg="mod">
          <ac:chgData name="김현준" userId="185f8337-2247-4f37-8bdb-f28dabdaedae" providerId="ADAL" clId="{659617B9-AB3D-674A-A32E-CBF8E0C39F40}" dt="2022-08-21T17:09:19.095" v="2154" actId="20577"/>
          <ac:spMkLst>
            <pc:docMk/>
            <pc:sldMk cId="2236500977" sldId="393"/>
            <ac:spMk id="2" creationId="{9A172F51-8100-7648-8281-2E6B3FCBD419}"/>
          </ac:spMkLst>
        </pc:spChg>
        <pc:spChg chg="mod">
          <ac:chgData name="김현준" userId="185f8337-2247-4f37-8bdb-f28dabdaedae" providerId="ADAL" clId="{659617B9-AB3D-674A-A32E-CBF8E0C39F40}" dt="2022-08-21T18:44:19.173" v="2597" actId="20577"/>
          <ac:spMkLst>
            <pc:docMk/>
            <pc:sldMk cId="2236500977" sldId="393"/>
            <ac:spMk id="3" creationId="{6C4A7188-B3F6-E54F-A2B9-B1C2FD225A75}"/>
          </ac:spMkLst>
        </pc:spChg>
        <pc:spChg chg="add mod">
          <ac:chgData name="김현준" userId="185f8337-2247-4f37-8bdb-f28dabdaedae" providerId="ADAL" clId="{659617B9-AB3D-674A-A32E-CBF8E0C39F40}" dt="2022-08-21T17:10:08.856" v="2163" actId="14100"/>
          <ac:spMkLst>
            <pc:docMk/>
            <pc:sldMk cId="2236500977" sldId="393"/>
            <ac:spMk id="4" creationId="{465828B6-29A4-DC47-95E1-5B1924968AD3}"/>
          </ac:spMkLst>
        </pc:spChg>
      </pc:sldChg>
      <pc:sldChg chg="add del">
        <pc:chgData name="김현준" userId="185f8337-2247-4f37-8bdb-f28dabdaedae" providerId="ADAL" clId="{659617B9-AB3D-674A-A32E-CBF8E0C39F40}" dt="2022-08-21T17:14:23.789" v="2184"/>
        <pc:sldMkLst>
          <pc:docMk/>
          <pc:sldMk cId="479044576" sldId="394"/>
        </pc:sldMkLst>
      </pc:sldChg>
      <pc:sldChg chg="add del">
        <pc:chgData name="김현준" userId="185f8337-2247-4f37-8bdb-f28dabdaedae" providerId="ADAL" clId="{659617B9-AB3D-674A-A32E-CBF8E0C39F40}" dt="2022-08-21T17:58:18.591" v="2408" actId="2696"/>
        <pc:sldMkLst>
          <pc:docMk/>
          <pc:sldMk cId="1984261246" sldId="394"/>
        </pc:sldMkLst>
      </pc:sldChg>
      <pc:sldChg chg="modSp add">
        <pc:chgData name="김현준" userId="185f8337-2247-4f37-8bdb-f28dabdaedae" providerId="ADAL" clId="{659617B9-AB3D-674A-A32E-CBF8E0C39F40}" dt="2022-08-21T21:21:07.452" v="3116" actId="20577"/>
        <pc:sldMkLst>
          <pc:docMk/>
          <pc:sldMk cId="2280694261" sldId="394"/>
        </pc:sldMkLst>
        <pc:spChg chg="mod">
          <ac:chgData name="김현준" userId="185f8337-2247-4f37-8bdb-f28dabdaedae" providerId="ADAL" clId="{659617B9-AB3D-674A-A32E-CBF8E0C39F40}" dt="2022-08-21T21:21:07.452" v="3116" actId="20577"/>
          <ac:spMkLst>
            <pc:docMk/>
            <pc:sldMk cId="2280694261" sldId="394"/>
            <ac:spMk id="3" creationId="{AB5E518B-F84F-4E42-814A-41D1D6EAA495}"/>
          </ac:spMkLst>
        </pc:spChg>
      </pc:sldChg>
      <pc:sldChg chg="add del ord">
        <pc:chgData name="김현준" userId="185f8337-2247-4f37-8bdb-f28dabdaedae" providerId="ADAL" clId="{659617B9-AB3D-674A-A32E-CBF8E0C39F40}" dt="2022-08-21T17:09:46.530" v="2158" actId="2696"/>
        <pc:sldMkLst>
          <pc:docMk/>
          <pc:sldMk cId="2938286796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2022. 8. 21.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2022. 8. 21.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ko-KR" dirty="0"/>
              <a:t>PDF 2.0 CRACKING on CUDA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1"/>
                </a:solidFill>
              </a:rPr>
              <a:t>Hyun-Jun Kim</a:t>
            </a:r>
            <a:r>
              <a:rPr lang="en-US" altLang="ko-KR" dirty="0"/>
              <a:t>, Si-Woo </a:t>
            </a:r>
            <a:r>
              <a:rPr lang="en-US" altLang="ko-KR" dirty="0" err="1"/>
              <a:t>Eum</a:t>
            </a:r>
            <a:r>
              <a:rPr lang="en-US" altLang="ko-KR" dirty="0"/>
              <a:t>, Hwa-</a:t>
            </a:r>
            <a:r>
              <a:rPr lang="en-US" altLang="ko-KR" dirty="0" err="1"/>
              <a:t>Jeong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0BA8-AB04-E247-BD14-5F082AE2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" altLang="ko-KR" dirty="0"/>
              <a:t>Shared memory </a:t>
            </a:r>
            <a:r>
              <a:rPr kumimoji="1" lang="en-US" altLang="ko-KR" dirty="0"/>
              <a:t>:  </a:t>
            </a:r>
            <a:r>
              <a:rPr kumimoji="1" lang="en" altLang="ko-KR" dirty="0"/>
              <a:t>AES T table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D1A427-DD72-4045-8D23-BF2A79C3F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815" y="1374078"/>
            <a:ext cx="6905649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R" sz="1800" dirty="0"/>
              <a:t>Memory space shared between threads within a block.</a:t>
            </a:r>
          </a:p>
          <a:p>
            <a:endParaRPr lang="en" altLang="ko-KR" sz="1800" dirty="0"/>
          </a:p>
          <a:p>
            <a:r>
              <a:rPr lang="en" altLang="ko-KR" sz="1800" dirty="0"/>
              <a:t>Shared memory has higher bandwidth and lower latency than local and global memory</a:t>
            </a:r>
          </a:p>
          <a:p>
            <a:endParaRPr lang="en" altLang="ko-KR" sz="1800" dirty="0"/>
          </a:p>
          <a:p>
            <a:r>
              <a:rPr lang="en" altLang="ko-KR" sz="1800" dirty="0"/>
              <a:t>Use of shared memory is suitable for Lookup-Table implementations using AES T tables</a:t>
            </a:r>
          </a:p>
          <a:p>
            <a:endParaRPr lang="en" altLang="ko-KR" sz="1800" dirty="0"/>
          </a:p>
          <a:p>
            <a:r>
              <a:rPr lang="en" altLang="ko-KR" sz="1800" dirty="0"/>
              <a:t>Implementation without bank conflict resolution</a:t>
            </a:r>
          </a:p>
          <a:p>
            <a:endParaRPr lang="en" altLang="ko-KR" sz="1800" dirty="0"/>
          </a:p>
          <a:p>
            <a:r>
              <a:rPr lang="en" altLang="ko-KR" sz="1800" dirty="0"/>
              <a:t>23% performance improvement with shared memory compared to not using shared memory</a:t>
            </a:r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53010C-DC8A-1A43-BB64-AD68EEF79CBF}"/>
              </a:ext>
            </a:extLst>
          </p:cNvPr>
          <p:cNvSpPr/>
          <p:nvPr/>
        </p:nvSpPr>
        <p:spPr>
          <a:xfrm>
            <a:off x="7149464" y="1801314"/>
            <a:ext cx="4630616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70C0"/>
                </a:solidFill>
              </a:rPr>
              <a:t>__</a:t>
            </a:r>
            <a:r>
              <a:rPr lang="ko-KR" altLang="en-US" sz="1600" dirty="0" err="1">
                <a:solidFill>
                  <a:srgbClr val="0070C0"/>
                </a:solidFill>
              </a:rPr>
              <a:t>shared</a:t>
            </a:r>
            <a:r>
              <a:rPr lang="ko-KR" altLang="en-US" sz="1600" dirty="0">
                <a:solidFill>
                  <a:srgbClr val="0070C0"/>
                </a:solidFill>
              </a:rPr>
              <a:t>__</a:t>
            </a:r>
            <a:r>
              <a:rPr lang="ko-KR" altLang="en-US" sz="1600" dirty="0"/>
              <a:t> u32 s_te0[256];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__</a:t>
            </a:r>
            <a:r>
              <a:rPr lang="ko-KR" altLang="en-US" sz="1600" dirty="0" err="1">
                <a:solidFill>
                  <a:srgbClr val="0070C0"/>
                </a:solidFill>
              </a:rPr>
              <a:t>shared</a:t>
            </a:r>
            <a:r>
              <a:rPr lang="ko-KR" altLang="en-US" sz="1600" dirty="0">
                <a:solidFill>
                  <a:srgbClr val="0070C0"/>
                </a:solidFill>
              </a:rPr>
              <a:t>__ </a:t>
            </a:r>
            <a:r>
              <a:rPr lang="ko-KR" altLang="en-US" sz="1600" dirty="0"/>
              <a:t>u32 s_te1[256];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__</a:t>
            </a:r>
            <a:r>
              <a:rPr lang="ko-KR" altLang="en-US" sz="1600" dirty="0" err="1">
                <a:solidFill>
                  <a:srgbClr val="0070C0"/>
                </a:solidFill>
              </a:rPr>
              <a:t>shared</a:t>
            </a:r>
            <a:r>
              <a:rPr lang="ko-KR" altLang="en-US" sz="1600" dirty="0">
                <a:solidFill>
                  <a:srgbClr val="0070C0"/>
                </a:solidFill>
              </a:rPr>
              <a:t>__ </a:t>
            </a:r>
            <a:r>
              <a:rPr lang="ko-KR" altLang="en-US" sz="1600" dirty="0"/>
              <a:t>u32 s_te2[256];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__</a:t>
            </a:r>
            <a:r>
              <a:rPr lang="ko-KR" altLang="en-US" sz="1600" dirty="0" err="1">
                <a:solidFill>
                  <a:srgbClr val="0070C0"/>
                </a:solidFill>
              </a:rPr>
              <a:t>shared</a:t>
            </a:r>
            <a:r>
              <a:rPr lang="ko-KR" altLang="en-US" sz="1600" dirty="0">
                <a:solidFill>
                  <a:srgbClr val="0070C0"/>
                </a:solidFill>
              </a:rPr>
              <a:t>__ </a:t>
            </a:r>
            <a:r>
              <a:rPr lang="ko-KR" altLang="en-US" sz="1600" dirty="0"/>
              <a:t>u32 s_te3[256];</a:t>
            </a:r>
          </a:p>
          <a:p>
            <a:r>
              <a:rPr lang="ko-KR" altLang="en-US" sz="1600" dirty="0">
                <a:solidFill>
                  <a:srgbClr val="0070C0"/>
                </a:solidFill>
              </a:rPr>
              <a:t>__</a:t>
            </a:r>
            <a:r>
              <a:rPr lang="ko-KR" altLang="en-US" sz="1600" dirty="0" err="1">
                <a:solidFill>
                  <a:srgbClr val="0070C0"/>
                </a:solidFill>
              </a:rPr>
              <a:t>shared</a:t>
            </a:r>
            <a:r>
              <a:rPr lang="ko-KR" altLang="en-US" sz="1600" dirty="0">
                <a:solidFill>
                  <a:srgbClr val="0070C0"/>
                </a:solidFill>
              </a:rPr>
              <a:t>__ </a:t>
            </a:r>
            <a:r>
              <a:rPr lang="ko-KR" altLang="en-US" sz="1600" dirty="0"/>
              <a:t>u32 s_te4[256];</a:t>
            </a:r>
          </a:p>
          <a:p>
            <a:r>
              <a:rPr lang="ko-KR" altLang="en-US" sz="1600" dirty="0"/>
              <a:t>   </a:t>
            </a:r>
          </a:p>
          <a:p>
            <a:r>
              <a:rPr lang="ko-KR" altLang="en-US" sz="1600" dirty="0" err="1"/>
              <a:t>for</a:t>
            </a:r>
            <a:r>
              <a:rPr lang="ko-KR" altLang="en-US" sz="1600" dirty="0"/>
              <a:t> (u32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= </a:t>
            </a:r>
            <a:r>
              <a:rPr lang="ko-KR" altLang="en-US" sz="1600" dirty="0" err="1"/>
              <a:t>threadIdx.x</a:t>
            </a:r>
            <a:r>
              <a:rPr lang="ko-KR" altLang="en-US" sz="1600" dirty="0"/>
              <a:t>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&lt; 256; </a:t>
            </a:r>
            <a:r>
              <a:rPr lang="ko-KR" altLang="en-US" sz="1600" dirty="0" err="1"/>
              <a:t>i</a:t>
            </a:r>
            <a:r>
              <a:rPr lang="ko-KR" altLang="en-US" sz="1600" dirty="0"/>
              <a:t> += </a:t>
            </a:r>
            <a:r>
              <a:rPr lang="ko-KR" altLang="en-US" sz="1600" dirty="0" err="1"/>
              <a:t>blockDim.x</a:t>
            </a:r>
            <a:r>
              <a:rPr lang="ko-KR" altLang="en-US" sz="1600" dirty="0"/>
              <a:t>)</a:t>
            </a:r>
          </a:p>
          <a:p>
            <a:r>
              <a:rPr lang="ko-KR" altLang="en-US" sz="1600" dirty="0"/>
              <a:t>    {</a:t>
            </a:r>
          </a:p>
          <a:p>
            <a:r>
              <a:rPr lang="ko-KR" altLang="en-US" sz="1600" dirty="0"/>
              <a:t>        s_te0[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te0[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];</a:t>
            </a:r>
          </a:p>
          <a:p>
            <a:r>
              <a:rPr lang="ko-KR" altLang="en-US" sz="1600" dirty="0"/>
              <a:t>        s_te1[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te1[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];</a:t>
            </a:r>
          </a:p>
          <a:p>
            <a:r>
              <a:rPr lang="ko-KR" altLang="en-US" sz="1600" dirty="0"/>
              <a:t>        s_te2[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te2[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];</a:t>
            </a:r>
          </a:p>
          <a:p>
            <a:r>
              <a:rPr lang="ko-KR" altLang="en-US" sz="1600" dirty="0"/>
              <a:t>        s_te3[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te3[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];</a:t>
            </a:r>
          </a:p>
          <a:p>
            <a:r>
              <a:rPr lang="ko-KR" altLang="en-US" sz="1600" dirty="0"/>
              <a:t>        s_te4[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 = te4[</a:t>
            </a:r>
            <a:r>
              <a:rPr lang="ko-KR" altLang="en-US" sz="1600" dirty="0" err="1"/>
              <a:t>i</a:t>
            </a:r>
            <a:r>
              <a:rPr lang="ko-KR" altLang="en-US" sz="1600" dirty="0"/>
              <a:t>];</a:t>
            </a:r>
          </a:p>
          <a:p>
            <a:r>
              <a:rPr lang="ko-KR" altLang="en-US" sz="1600" dirty="0"/>
              <a:t>    }</a:t>
            </a:r>
            <a:endParaRPr lang="en-US" altLang="ko-KR" sz="1600" dirty="0"/>
          </a:p>
          <a:p>
            <a:br>
              <a:rPr lang="en" altLang="ko-KR" sz="1600" dirty="0"/>
            </a:br>
            <a:r>
              <a:rPr lang="en-US" altLang="ko-KR" sz="1600" dirty="0"/>
              <a:t>__</a:t>
            </a:r>
            <a:r>
              <a:rPr lang="en" altLang="ko-KR" dirty="0" err="1"/>
              <a:t>syncthreads</a:t>
            </a:r>
            <a:r>
              <a:rPr lang="en" altLang="ko-KR" dirty="0"/>
              <a:t>()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150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B493D-D304-124A-8331-FFA672BE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en" altLang="ko-KR" dirty="0" err="1"/>
              <a:t>syncthreads</a:t>
            </a:r>
            <a:r>
              <a:rPr lang="en" altLang="ko-KR" dirty="0"/>
              <a:t>()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B2575-8ECC-F547-8A5F-EE3DDE7DB1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err="1"/>
              <a:t>syncthreads</a:t>
            </a:r>
            <a:r>
              <a:rPr lang="en-US" altLang="ko-KR" sz="2000" dirty="0"/>
              <a:t>() is a barrier synchronization function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Waits for all global and shared memory accesses performed by a thread to be visible to all threads in the block.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The thread that called _</a:t>
            </a:r>
            <a:r>
              <a:rPr lang="en-US" altLang="ko-KR" sz="2000" dirty="0" err="1"/>
              <a:t>syncthreads</a:t>
            </a:r>
            <a:r>
              <a:rPr lang="en-US" altLang="ko-KR" sz="2000" dirty="0"/>
              <a:t>() is stopped at the calling location until all threads in the block have reached that location.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Additional _</a:t>
            </a:r>
            <a:r>
              <a:rPr lang="en-US" altLang="ko-KR" sz="2000" dirty="0" err="1"/>
              <a:t>syncthreads</a:t>
            </a:r>
            <a:r>
              <a:rPr lang="en-US" altLang="ko-KR" sz="2000" dirty="0"/>
              <a:t>() calls are often required at the end of the loop if there are reads and writes from other threads to the shared memory location.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The proposed technique is to add _</a:t>
            </a:r>
            <a:r>
              <a:rPr lang="en-US" altLang="ko-KR" sz="2000" dirty="0" err="1"/>
              <a:t>syncthreads</a:t>
            </a:r>
            <a:r>
              <a:rPr lang="en-US" altLang="ko-KR" sz="2000" dirty="0"/>
              <a:t>() after storing the T-table in shared memory.</a:t>
            </a:r>
          </a:p>
        </p:txBody>
      </p:sp>
    </p:spTree>
    <p:extLst>
      <p:ext uri="{BB962C8B-B14F-4D97-AF65-F5344CB8AC3E}">
        <p14:creationId xmlns:p14="http://schemas.microsoft.com/office/powerpoint/2010/main" val="151634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9B1F6-E4DE-E345-ABBA-44CD27981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R" dirty="0"/>
              <a:t>__</a:t>
            </a:r>
            <a:r>
              <a:rPr lang="en" altLang="ko-KR" dirty="0" err="1"/>
              <a:t>syncthreads</a:t>
            </a:r>
            <a:r>
              <a:rPr lang="en" altLang="ko-KR" dirty="0"/>
              <a:t>()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71DE07-AC67-7F40-BADC-F60B22526B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Add __</a:t>
            </a:r>
            <a:r>
              <a:rPr lang="en-US" altLang="ko-KR" sz="1600" dirty="0" err="1"/>
              <a:t>syncthreads</a:t>
            </a:r>
            <a:r>
              <a:rPr lang="en-US" altLang="ko-KR" sz="1600" dirty="0"/>
              <a:t>() to the iteration part of the cracking algorithm.</a:t>
            </a:r>
          </a:p>
          <a:p>
            <a:endParaRPr kumimoji="1" lang="en" altLang="ko-KR" sz="1600" dirty="0"/>
          </a:p>
          <a:p>
            <a:r>
              <a:rPr kumimoji="1" lang="en" altLang="ko-KR" sz="1600" dirty="0"/>
              <a:t>Cannot execute two different instructions at the same time in warp (in SIMD registers)</a:t>
            </a:r>
          </a:p>
          <a:p>
            <a:endParaRPr kumimoji="1" lang="en" altLang="ko-KR" sz="1600" dirty="0"/>
          </a:p>
          <a:p>
            <a:r>
              <a:rPr kumimoji="1" lang="en" altLang="ko-KR" sz="1600" dirty="0"/>
              <a:t>In the branch, the hardware calculates as shown</a:t>
            </a:r>
          </a:p>
          <a:p>
            <a:r>
              <a:rPr kumimoji="1" lang="en" altLang="ko-KR" sz="1600" dirty="0"/>
              <a:t>Poor performance because it has to go through both A and B</a:t>
            </a:r>
          </a:p>
          <a:p>
            <a:r>
              <a:rPr kumimoji="1" lang="en" altLang="ko-KR" sz="1600" dirty="0"/>
              <a:t>divergence occurs</a:t>
            </a:r>
          </a:p>
          <a:p>
            <a:endParaRPr kumimoji="1" lang="en" altLang="ko-KR" sz="1600" dirty="0"/>
          </a:p>
          <a:p>
            <a:endParaRPr kumimoji="1" lang="en" altLang="ko-KR" sz="1600" dirty="0"/>
          </a:p>
          <a:p>
            <a:pPr marL="0" indent="0">
              <a:buNone/>
            </a:pPr>
            <a:endParaRPr kumimoji="1" lang="en" altLang="ko-KR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2702B6-3913-AE46-A33F-74B3DE18D9A6}"/>
              </a:ext>
            </a:extLst>
          </p:cNvPr>
          <p:cNvSpPr txBox="1"/>
          <p:nvPr/>
        </p:nvSpPr>
        <p:spPr>
          <a:xfrm>
            <a:off x="3860071" y="4068818"/>
            <a:ext cx="1881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if(c) {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0070C0"/>
                </a:solidFill>
              </a:rPr>
              <a:t>// A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} </a:t>
            </a:r>
          </a:p>
          <a:p>
            <a:r>
              <a:rPr lang="en-US" altLang="ko-KR" dirty="0"/>
              <a:t>else { </a:t>
            </a:r>
          </a:p>
          <a:p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// 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D3649B9-27F3-F045-9242-4F214E8E2ED9}"/>
              </a:ext>
            </a:extLst>
          </p:cNvPr>
          <p:cNvCxnSpPr>
            <a:cxnSpLocks/>
          </p:cNvCxnSpPr>
          <p:nvPr/>
        </p:nvCxnSpPr>
        <p:spPr>
          <a:xfrm>
            <a:off x="6301505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7A69A2A-5DC4-E441-8CFD-2DC4BCC9F90B}"/>
              </a:ext>
            </a:extLst>
          </p:cNvPr>
          <p:cNvCxnSpPr>
            <a:cxnSpLocks/>
          </p:cNvCxnSpPr>
          <p:nvPr/>
        </p:nvCxnSpPr>
        <p:spPr>
          <a:xfrm>
            <a:off x="6301505" y="4719987"/>
            <a:ext cx="0" cy="343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4774F0C-32EE-D64E-A9F6-88009C3EC530}"/>
              </a:ext>
            </a:extLst>
          </p:cNvPr>
          <p:cNvCxnSpPr>
            <a:cxnSpLocks/>
          </p:cNvCxnSpPr>
          <p:nvPr/>
        </p:nvCxnSpPr>
        <p:spPr>
          <a:xfrm>
            <a:off x="6293267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A538052-5190-5348-BC46-9D73944AEEA2}"/>
              </a:ext>
            </a:extLst>
          </p:cNvPr>
          <p:cNvCxnSpPr>
            <a:cxnSpLocks/>
          </p:cNvCxnSpPr>
          <p:nvPr/>
        </p:nvCxnSpPr>
        <p:spPr>
          <a:xfrm>
            <a:off x="6528046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4B078DF-6DF9-2C4C-B52A-BBADE3FB82FE}"/>
              </a:ext>
            </a:extLst>
          </p:cNvPr>
          <p:cNvCxnSpPr>
            <a:cxnSpLocks/>
          </p:cNvCxnSpPr>
          <p:nvPr/>
        </p:nvCxnSpPr>
        <p:spPr>
          <a:xfrm>
            <a:off x="6528046" y="5187267"/>
            <a:ext cx="0" cy="343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480C35A-CE86-C541-B28D-AA45D20D091C}"/>
              </a:ext>
            </a:extLst>
          </p:cNvPr>
          <p:cNvCxnSpPr>
            <a:cxnSpLocks/>
          </p:cNvCxnSpPr>
          <p:nvPr/>
        </p:nvCxnSpPr>
        <p:spPr>
          <a:xfrm>
            <a:off x="6519808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75B5CE9-2118-B447-90CC-5AC127C64688}"/>
              </a:ext>
            </a:extLst>
          </p:cNvPr>
          <p:cNvCxnSpPr>
            <a:cxnSpLocks/>
          </p:cNvCxnSpPr>
          <p:nvPr/>
        </p:nvCxnSpPr>
        <p:spPr>
          <a:xfrm>
            <a:off x="6754586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2D3F66A-F477-1944-8D90-4E3C21D91157}"/>
              </a:ext>
            </a:extLst>
          </p:cNvPr>
          <p:cNvCxnSpPr>
            <a:cxnSpLocks/>
          </p:cNvCxnSpPr>
          <p:nvPr/>
        </p:nvCxnSpPr>
        <p:spPr>
          <a:xfrm>
            <a:off x="6754586" y="5187267"/>
            <a:ext cx="0" cy="343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8842101-368A-4E4B-A2FA-98B577A5D04D}"/>
              </a:ext>
            </a:extLst>
          </p:cNvPr>
          <p:cNvCxnSpPr>
            <a:cxnSpLocks/>
          </p:cNvCxnSpPr>
          <p:nvPr/>
        </p:nvCxnSpPr>
        <p:spPr>
          <a:xfrm>
            <a:off x="6746348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33C7686-20F6-1C41-BE83-C12B82EAD8FC}"/>
              </a:ext>
            </a:extLst>
          </p:cNvPr>
          <p:cNvCxnSpPr>
            <a:cxnSpLocks/>
          </p:cNvCxnSpPr>
          <p:nvPr/>
        </p:nvCxnSpPr>
        <p:spPr>
          <a:xfrm>
            <a:off x="6944056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3B629B3-9C38-3144-A6F1-FD1F7E626B74}"/>
              </a:ext>
            </a:extLst>
          </p:cNvPr>
          <p:cNvCxnSpPr>
            <a:cxnSpLocks/>
          </p:cNvCxnSpPr>
          <p:nvPr/>
        </p:nvCxnSpPr>
        <p:spPr>
          <a:xfrm>
            <a:off x="6944056" y="4719987"/>
            <a:ext cx="0" cy="343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BD5E41E-EFA4-364D-9DE3-074E8C1C3E8C}"/>
              </a:ext>
            </a:extLst>
          </p:cNvPr>
          <p:cNvCxnSpPr>
            <a:cxnSpLocks/>
          </p:cNvCxnSpPr>
          <p:nvPr/>
        </p:nvCxnSpPr>
        <p:spPr>
          <a:xfrm>
            <a:off x="6935818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53FAB25-175F-1B41-93F2-48F59DA45164}"/>
              </a:ext>
            </a:extLst>
          </p:cNvPr>
          <p:cNvCxnSpPr>
            <a:cxnSpLocks/>
          </p:cNvCxnSpPr>
          <p:nvPr/>
        </p:nvCxnSpPr>
        <p:spPr>
          <a:xfrm>
            <a:off x="7730770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8C3DBBE-4949-6D49-BC6E-3A8E59D9929E}"/>
              </a:ext>
            </a:extLst>
          </p:cNvPr>
          <p:cNvCxnSpPr>
            <a:cxnSpLocks/>
          </p:cNvCxnSpPr>
          <p:nvPr/>
        </p:nvCxnSpPr>
        <p:spPr>
          <a:xfrm>
            <a:off x="7953196" y="4719987"/>
            <a:ext cx="0" cy="343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A78F99B9-CD21-DC47-A620-7B387973FD06}"/>
              </a:ext>
            </a:extLst>
          </p:cNvPr>
          <p:cNvCxnSpPr>
            <a:cxnSpLocks/>
          </p:cNvCxnSpPr>
          <p:nvPr/>
        </p:nvCxnSpPr>
        <p:spPr>
          <a:xfrm>
            <a:off x="7722532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96DADE9-4DC2-5C4A-8F89-3EE6624A25B1}"/>
              </a:ext>
            </a:extLst>
          </p:cNvPr>
          <p:cNvCxnSpPr>
            <a:cxnSpLocks/>
          </p:cNvCxnSpPr>
          <p:nvPr/>
        </p:nvCxnSpPr>
        <p:spPr>
          <a:xfrm>
            <a:off x="7957311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B58A5FE-4A52-924A-94DA-71E6430964AD}"/>
              </a:ext>
            </a:extLst>
          </p:cNvPr>
          <p:cNvCxnSpPr>
            <a:cxnSpLocks/>
          </p:cNvCxnSpPr>
          <p:nvPr/>
        </p:nvCxnSpPr>
        <p:spPr>
          <a:xfrm>
            <a:off x="7722531" y="5187267"/>
            <a:ext cx="0" cy="343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388102CF-DD91-B848-A171-3D54485C92EB}"/>
              </a:ext>
            </a:extLst>
          </p:cNvPr>
          <p:cNvCxnSpPr>
            <a:cxnSpLocks/>
          </p:cNvCxnSpPr>
          <p:nvPr/>
        </p:nvCxnSpPr>
        <p:spPr>
          <a:xfrm>
            <a:off x="7949073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5521B31-2197-4841-85CA-CD4CBD5CB455}"/>
              </a:ext>
            </a:extLst>
          </p:cNvPr>
          <p:cNvCxnSpPr>
            <a:cxnSpLocks/>
          </p:cNvCxnSpPr>
          <p:nvPr/>
        </p:nvCxnSpPr>
        <p:spPr>
          <a:xfrm>
            <a:off x="8183851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2A35667-3F71-5C48-A52D-0F366BC3DFCF}"/>
              </a:ext>
            </a:extLst>
          </p:cNvPr>
          <p:cNvCxnSpPr>
            <a:cxnSpLocks/>
          </p:cNvCxnSpPr>
          <p:nvPr/>
        </p:nvCxnSpPr>
        <p:spPr>
          <a:xfrm>
            <a:off x="8183851" y="5187267"/>
            <a:ext cx="0" cy="343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A42C23A-1578-E841-A471-1EBB51894EBC}"/>
              </a:ext>
            </a:extLst>
          </p:cNvPr>
          <p:cNvCxnSpPr>
            <a:cxnSpLocks/>
          </p:cNvCxnSpPr>
          <p:nvPr/>
        </p:nvCxnSpPr>
        <p:spPr>
          <a:xfrm>
            <a:off x="8175613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F5B5B3FB-B447-764F-B8F3-B2B3CAD39021}"/>
              </a:ext>
            </a:extLst>
          </p:cNvPr>
          <p:cNvCxnSpPr>
            <a:cxnSpLocks/>
          </p:cNvCxnSpPr>
          <p:nvPr/>
        </p:nvCxnSpPr>
        <p:spPr>
          <a:xfrm>
            <a:off x="8373321" y="4327172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5DBB9D6-E427-F147-8DFD-6827D371FEC9}"/>
              </a:ext>
            </a:extLst>
          </p:cNvPr>
          <p:cNvCxnSpPr>
            <a:cxnSpLocks/>
          </p:cNvCxnSpPr>
          <p:nvPr/>
        </p:nvCxnSpPr>
        <p:spPr>
          <a:xfrm>
            <a:off x="8373321" y="4719987"/>
            <a:ext cx="0" cy="3433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23AFCA4-3FFE-9C49-B00D-F72DCD0FECB7}"/>
              </a:ext>
            </a:extLst>
          </p:cNvPr>
          <p:cNvCxnSpPr>
            <a:cxnSpLocks/>
          </p:cNvCxnSpPr>
          <p:nvPr/>
        </p:nvCxnSpPr>
        <p:spPr>
          <a:xfrm>
            <a:off x="8365083" y="5611516"/>
            <a:ext cx="0" cy="343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B8DBB9B-BB95-2D4E-83B9-5679268C13FB}"/>
              </a:ext>
            </a:extLst>
          </p:cNvPr>
          <p:cNvSpPr txBox="1"/>
          <p:nvPr/>
        </p:nvSpPr>
        <p:spPr>
          <a:xfrm>
            <a:off x="6175880" y="3884152"/>
            <a:ext cx="115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Warp 0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6804DB-B6B6-9E45-91DC-67E6A22D0985}"/>
              </a:ext>
            </a:extLst>
          </p:cNvPr>
          <p:cNvSpPr txBox="1"/>
          <p:nvPr/>
        </p:nvSpPr>
        <p:spPr>
          <a:xfrm>
            <a:off x="7596907" y="3927543"/>
            <a:ext cx="1157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Warp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247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D5E88-C967-8E4A-A6C8-221E621E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E518B-F84F-4E42-814A-41D1D6EAA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R" sz="2000" dirty="0"/>
              <a:t>The PDF 2.0 version of the cracking algorithm chooses the SHA-2 algorithm or performs additional iterations depending on the input and intermediate state values.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Divergence</a:t>
            </a:r>
            <a:r>
              <a:rPr kumimoji="1" lang="ko-KR" altLang="en-US" sz="2000" dirty="0"/>
              <a:t> </a:t>
            </a:r>
            <a:r>
              <a:rPr kumimoji="1" lang="en" altLang="ko-KR" sz="2000" dirty="0"/>
              <a:t>occurs and consequently the performance of the program decreases.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Cracking Algorithm Divergence Control Impossible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Added _</a:t>
            </a:r>
            <a:r>
              <a:rPr kumimoji="1" lang="en" altLang="ko-KR" sz="2000" dirty="0" err="1"/>
              <a:t>syncthreads</a:t>
            </a:r>
            <a:r>
              <a:rPr kumimoji="1" lang="en" altLang="ko-KR" sz="2000" dirty="0"/>
              <a:t>() to the iteration section to clarify before and after branching as we need to do the same thing in Warp's threads before and after branching</a:t>
            </a:r>
          </a:p>
          <a:p>
            <a:pPr>
              <a:lnSpc>
                <a:spcPct val="150000"/>
              </a:lnSpc>
            </a:pP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0694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53B01-9024-E241-A137-3286DF01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/>
              <a:t>Threads per block and blocks per grid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1820C-D32A-D644-B1CD-EF402AEC1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R" sz="2000" dirty="0"/>
              <a:t>Threads per block and blocks per grid affect performance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Therefore, proper selection is necessary to achieve optimal performance.</a:t>
            </a:r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W</a:t>
            </a:r>
            <a:r>
              <a:rPr kumimoji="1" lang="en" altLang="ko-KR" sz="2000" dirty="0"/>
              <a:t>e check the performance change according to the number of threads per block and the number of blocks per grid.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Measuring performance by applying the proposed technique in the RTX 3060 environment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Since the execution time of the algorithm may vary depending on the input, the same password value was entered.</a:t>
            </a:r>
          </a:p>
        </p:txBody>
      </p:sp>
    </p:spTree>
    <p:extLst>
      <p:ext uri="{BB962C8B-B14F-4D97-AF65-F5344CB8AC3E}">
        <p14:creationId xmlns:p14="http://schemas.microsoft.com/office/powerpoint/2010/main" val="2008334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E7DD4-E12C-6C43-8925-60AF3CA9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/>
              <a:t>Comparison of the number of threads per block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A917E-F025-7D42-B452-624922BCBD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R" dirty="0"/>
              <a:t>Measure the number of operations per second by fixing the block size and adding the thread size by 64</a:t>
            </a:r>
          </a:p>
          <a:p>
            <a:r>
              <a:rPr kumimoji="1" lang="en" altLang="ko-KR" dirty="0"/>
              <a:t>Performance is erratic depending on thread size</a:t>
            </a:r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6CEF6F-6042-3645-ADC7-098CE9025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363" y="2771218"/>
            <a:ext cx="6245449" cy="39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94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B13AE-A459-2E4C-8FF0-C3FD404D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Comparison of number of blocks per grid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3F492-5FEC-2C49-A84B-DF295334B5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000" dirty="0"/>
              <a:t>The number of operations per second was measured by fixing the thread size and increasing the block size by doubling from 256.</a:t>
            </a:r>
          </a:p>
          <a:p>
            <a:r>
              <a:rPr kumimoji="1" lang="en" altLang="ko-KR" sz="2000" dirty="0"/>
              <a:t>It performed better with a larger block size and becomes constant as the value increases to some extent.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3B63E7-1AF2-6143-A161-C98F980B3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347" y="2844935"/>
            <a:ext cx="5595320" cy="38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75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0AC69-DD0D-CF40-8968-9E3A56B25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/>
              <a:t>Experiment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EDC1CB-6E38-4B41-9261-398A2C01C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R" dirty="0"/>
              <a:t>Comparison of performance gains when using shared memory and the main optimization technique, </a:t>
            </a:r>
            <a:r>
              <a:rPr kumimoji="1" lang="en" altLang="ko-KR" dirty="0" err="1"/>
              <a:t>sysncthreads</a:t>
            </a:r>
            <a:r>
              <a:rPr kumimoji="1" lang="en" altLang="ko-KR" dirty="0"/>
              <a:t>()</a:t>
            </a:r>
          </a:p>
          <a:p>
            <a:r>
              <a:rPr kumimoji="1" lang="en" altLang="ko-KR" dirty="0"/>
              <a:t>As a result, the RTX 3060 has the best performance at 4096 blocks per grid and 512 threads per block.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B69846-EABC-8E42-AD71-C7D93101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18" y="3429000"/>
            <a:ext cx="9031163" cy="31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18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CB059-D7BF-814F-B2B5-16D07D64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" altLang="ko-KR" dirty="0"/>
              <a:t>CONCLUSION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6D652A-5A4D-1144-9A99-C7C5C66945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R" sz="2000" dirty="0"/>
              <a:t>This paper optimizes the PDF 2.0 version decryption algorithm on CUDA GPU.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It takes full advantage of GPU optimizations by applying the best implementation techniques using shared memory and </a:t>
            </a:r>
            <a:r>
              <a:rPr kumimoji="1" lang="en" altLang="ko-KR" sz="2000" dirty="0" err="1"/>
              <a:t>sysncthreads</a:t>
            </a:r>
            <a:r>
              <a:rPr kumimoji="1" lang="en" altLang="ko-KR" sz="2000" dirty="0"/>
              <a:t>().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49% better performance than before optimization on RTX 3060</a:t>
            </a:r>
          </a:p>
          <a:p>
            <a:pPr>
              <a:lnSpc>
                <a:spcPct val="150000"/>
              </a:lnSpc>
            </a:pPr>
            <a:r>
              <a:rPr kumimoji="1" lang="en" altLang="ko-KR" sz="2000" dirty="0"/>
              <a:t>In future research, we implement performance comparison in more diverse environments and optimization of other algorithms.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6897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24DF-D80A-B741-8912-606D9AD5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 err="1"/>
              <a:t>Passward</a:t>
            </a:r>
            <a:r>
              <a:rPr kumimoji="1" lang="en-US" altLang="ko-KR" dirty="0"/>
              <a:t> </a:t>
            </a:r>
            <a:r>
              <a:rPr kumimoji="1" lang="en" altLang="ko-KR" dirty="0"/>
              <a:t>Cracking on GPU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5ADE69-2325-6D4C-8A11-1681D8775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000" dirty="0"/>
              <a:t>Modern graphics processors provide high processing power</a:t>
            </a:r>
          </a:p>
          <a:p>
            <a:r>
              <a:rPr kumimoji="1" lang="en" altLang="ko-KR" sz="2000" dirty="0"/>
              <a:t>With the breakthrough performance of GPUs, research on cryptographic processing is actively underway.</a:t>
            </a:r>
          </a:p>
          <a:p>
            <a:r>
              <a:rPr kumimoji="1" lang="en" altLang="ko-KR" sz="2000" dirty="0"/>
              <a:t>Password cracking is the operation of recovering passwords from data stored or transmitted on a computer system</a:t>
            </a:r>
            <a:endParaRPr kumimoji="1" lang="en-US" altLang="ko-KR" sz="2000" dirty="0"/>
          </a:p>
          <a:p>
            <a:pPr lvl="1"/>
            <a:r>
              <a:rPr kumimoji="1" lang="en" altLang="ko-KR" sz="1600" dirty="0"/>
              <a:t>Recover user's forgotten password</a:t>
            </a:r>
            <a:endParaRPr kumimoji="1" lang="en-US" altLang="ko-KR" sz="1600" dirty="0"/>
          </a:p>
          <a:p>
            <a:pPr lvl="1"/>
            <a:r>
              <a:rPr kumimoji="1" lang="en" altLang="ko-KR" sz="1600" dirty="0"/>
              <a:t>Gaining unauthorized access to the system</a:t>
            </a:r>
            <a:endParaRPr kumimoji="1" lang="en-US" altLang="ko-KR" sz="1600" dirty="0"/>
          </a:p>
          <a:p>
            <a:pPr lvl="1"/>
            <a:r>
              <a:rPr kumimoji="1" lang="en" altLang="ko-KR" sz="1600" dirty="0"/>
              <a:t>access digital evidence</a:t>
            </a:r>
            <a:r>
              <a:rPr kumimoji="1" lang="en-US" altLang="ko-KR" sz="1600" dirty="0"/>
              <a:t> </a:t>
            </a:r>
          </a:p>
          <a:p>
            <a:pPr lvl="1"/>
            <a:endParaRPr kumimoji="1" lang="en-US" altLang="ko-KR" sz="1600" dirty="0"/>
          </a:p>
          <a:p>
            <a:r>
              <a:rPr kumimoji="1" lang="en" altLang="ko-KR" sz="2000" dirty="0"/>
              <a:t>Encrypted files contain a hash value to verify the correctness of the password.</a:t>
            </a:r>
          </a:p>
          <a:p>
            <a:r>
              <a:rPr kumimoji="1" lang="en-US" altLang="ko-KR" sz="2000" dirty="0"/>
              <a:t>The attacker attempts a brute force attack and compares the guessed password with the hash value inside the file.</a:t>
            </a:r>
          </a:p>
          <a:p>
            <a:endParaRPr kumimoji="1" lang="en-US" altLang="ko-KR" sz="2000" dirty="0"/>
          </a:p>
          <a:p>
            <a:r>
              <a:rPr kumimoji="1" lang="en" altLang="ko-KR" sz="2000" dirty="0" err="1"/>
              <a:t>Hashcat</a:t>
            </a:r>
            <a:r>
              <a:rPr kumimoji="1" lang="en" altLang="ko-KR" sz="2000" dirty="0"/>
              <a:t> and John the ripper are popular tools.</a:t>
            </a:r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882276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87A39-6689-EE4A-AFB3-115C11D8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PDF(Portable Document Format)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1EC137-DD2C-AF42-9BD2-138F379E4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400" dirty="0"/>
              <a:t>PDF (Portable Document Format) is a file format developed by Adobe in 1992.</a:t>
            </a:r>
          </a:p>
          <a:p>
            <a:r>
              <a:rPr kumimoji="1" lang="en" altLang="ko-KR" sz="2400" dirty="0"/>
              <a:t>Standardized to ISO 32000 and used worldwide</a:t>
            </a:r>
          </a:p>
          <a:p>
            <a:r>
              <a:rPr kumimoji="1" lang="en" altLang="ko-KR" sz="2400" dirty="0"/>
              <a:t>All PDF versions are all standard and backward compatible</a:t>
            </a:r>
          </a:p>
          <a:p>
            <a:r>
              <a:rPr kumimoji="1" lang="en" altLang="ko-KR" sz="2400" dirty="0"/>
              <a:t>Mainly used PDF files may be subject to password cracking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" altLang="ko-KR" sz="2400" dirty="0"/>
              <a:t>Latest PDF version cracking goal</a:t>
            </a:r>
          </a:p>
          <a:p>
            <a:r>
              <a:rPr kumimoji="1" lang="en" altLang="ko-KR" sz="2400" dirty="0"/>
              <a:t>In this paper, PDF 2.0 version cracking algorithm is optimized for CUDA GPU.</a:t>
            </a:r>
            <a:endParaRPr kumimoji="1" lang="en-US" altLang="ko-KR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536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CAE9-FC2B-6A42-89FA-E61F5F78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 PDF 2.0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9EFC1B-D84C-6E43-B0C3-0180A2313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>
                <a:solidFill>
                  <a:srgbClr val="0070C0"/>
                </a:solidFill>
                <a:latin typeface="+mj-lt"/>
              </a:rPr>
              <a:t>PDF 1.7 Level 8 – PDF 2.0</a:t>
            </a:r>
            <a:r>
              <a:rPr kumimoji="1" lang="ko-KR" altLang="en-US" sz="2400" b="1" dirty="0">
                <a:latin typeface="+mj-lt"/>
              </a:rPr>
              <a:t> </a:t>
            </a:r>
            <a:r>
              <a:rPr kumimoji="1" lang="en-US" altLang="ko-KR" sz="2400" dirty="0">
                <a:latin typeface="+mj-lt"/>
              </a:rPr>
              <a:t>t</a:t>
            </a:r>
            <a:r>
              <a:rPr kumimoji="1" lang="en" altLang="ko-KR" sz="2400" dirty="0" err="1">
                <a:latin typeface="+mj-lt"/>
              </a:rPr>
              <a:t>arget</a:t>
            </a:r>
            <a:endParaRPr kumimoji="1" lang="en-US" altLang="ko-KR" sz="2400" dirty="0">
              <a:latin typeface="+mj-lt"/>
            </a:endParaRPr>
          </a:p>
          <a:p>
            <a:pPr lvl="1"/>
            <a:r>
              <a:rPr kumimoji="1" lang="en" altLang="ko-KR" sz="2000" dirty="0">
                <a:latin typeface="+mj-lt"/>
              </a:rPr>
              <a:t>Use multiple algorithms</a:t>
            </a:r>
          </a:p>
          <a:p>
            <a:pPr lvl="1"/>
            <a:r>
              <a:rPr kumimoji="1" lang="en" altLang="ko-KR" sz="2000" dirty="0">
                <a:latin typeface="+mj-lt"/>
              </a:rPr>
              <a:t>AES, SHA-256, SHA-384, SHA-512</a:t>
            </a:r>
            <a:endParaRPr kumimoji="1" lang="en-US" altLang="ko-KR" sz="1600" dirty="0">
              <a:latin typeface="+mj-lt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27019F-4357-144D-958F-AB54814EE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46983"/>
              </p:ext>
            </p:extLst>
          </p:nvPr>
        </p:nvGraphicFramePr>
        <p:xfrm>
          <a:off x="765535" y="2872409"/>
          <a:ext cx="1066092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118">
                  <a:extLst>
                    <a:ext uri="{9D8B030D-6E8A-4147-A177-3AD203B41FA5}">
                      <a16:colId xmlns:a16="http://schemas.microsoft.com/office/drawing/2014/main" val="1896517890"/>
                    </a:ext>
                  </a:extLst>
                </a:gridCol>
                <a:gridCol w="2282847">
                  <a:extLst>
                    <a:ext uri="{9D8B030D-6E8A-4147-A177-3AD203B41FA5}">
                      <a16:colId xmlns:a16="http://schemas.microsoft.com/office/drawing/2014/main" val="832756506"/>
                    </a:ext>
                  </a:extLst>
                </a:gridCol>
                <a:gridCol w="4384964">
                  <a:extLst>
                    <a:ext uri="{9D8B030D-6E8A-4147-A177-3AD203B41FA5}">
                      <a16:colId xmlns:a16="http://schemas.microsoft.com/office/drawing/2014/main" val="2079526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PDF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Acrobat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r>
                        <a:rPr lang="en" altLang="ko-KR" dirty="0" err="1"/>
                        <a:t>assword</a:t>
                      </a:r>
                      <a:r>
                        <a:rPr lang="en" altLang="ko-KR" dirty="0"/>
                        <a:t> Algorithm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97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PDF 1.1 – 1.3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Acrobat 2 – 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MD5:50 – RC4-40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82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PDF 1.4 – 1.7 R4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Acrobat 5 – 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MD5:50 – RC4-128:20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PDF 1.7 R5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Acrobat 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PDF 1.7 Level 8 – PDF 2.0 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70C0"/>
                          </a:solidFill>
                        </a:rPr>
                        <a:t>Acrobat 10 - 11 </a:t>
                      </a:r>
                      <a:endParaRPr lang="ko-KR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dirty="0">
                          <a:solidFill>
                            <a:srgbClr val="0070C0"/>
                          </a:solidFill>
                        </a:rPr>
                        <a:t>AES, SHA-256, SHA-384, SHA-512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06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A0BA8-AB04-E247-BD14-5F082AE27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CUDA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CCDC2-32D5-3445-9042-6786004297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7172393" cy="560387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kumimoji="1" lang="en-US" altLang="ko-KR" sz="1800" dirty="0"/>
              <a:t>CUDA (Compute Unified Device Architecture) is a GPGPU technology that enables parallel processing algorithms performed on GPUs.</a:t>
            </a:r>
          </a:p>
          <a:p>
            <a:pPr algn="just">
              <a:lnSpc>
                <a:spcPct val="100000"/>
              </a:lnSpc>
            </a:pPr>
            <a:r>
              <a:rPr kumimoji="1" lang="en-US" altLang="ko-KR" sz="1800" dirty="0"/>
              <a:t>CUDA GPU </a:t>
            </a:r>
            <a:r>
              <a:rPr kumimoji="1" lang="en" altLang="ko-KR" sz="1800" dirty="0"/>
              <a:t>Configuration</a:t>
            </a:r>
            <a:endParaRPr kumimoji="1" lang="en-US" altLang="ko-KR" sz="1800" dirty="0"/>
          </a:p>
          <a:p>
            <a:pPr lvl="1" algn="just">
              <a:lnSpc>
                <a:spcPct val="100000"/>
              </a:lnSpc>
            </a:pPr>
            <a:r>
              <a:rPr kumimoji="1" lang="en" altLang="ko-KR" sz="1400" dirty="0"/>
              <a:t>Includes Function Kernel </a:t>
            </a:r>
          </a:p>
          <a:p>
            <a:pPr lvl="1" algn="just">
              <a:lnSpc>
                <a:spcPct val="100000"/>
              </a:lnSpc>
            </a:pPr>
            <a:r>
              <a:rPr kumimoji="1" lang="en" altLang="ko-KR" sz="1400" dirty="0"/>
              <a:t>Thread Group Block</a:t>
            </a:r>
          </a:p>
          <a:p>
            <a:pPr lvl="1" algn="just">
              <a:lnSpc>
                <a:spcPct val="100000"/>
              </a:lnSpc>
            </a:pPr>
            <a:r>
              <a:rPr kumimoji="1" lang="en" altLang="ko-KR" sz="1400" dirty="0"/>
              <a:t>Block Group Grid</a:t>
            </a:r>
          </a:p>
          <a:p>
            <a:pPr lvl="1" algn="just">
              <a:lnSpc>
                <a:spcPct val="100000"/>
              </a:lnSpc>
            </a:pPr>
            <a:r>
              <a:rPr kumimoji="1" lang="en" altLang="ko-KR" sz="1400" dirty="0"/>
              <a:t>32 Thread Bundle Warp</a:t>
            </a:r>
          </a:p>
          <a:p>
            <a:pPr lvl="1" algn="just">
              <a:lnSpc>
                <a:spcPct val="100000"/>
              </a:lnSpc>
            </a:pPr>
            <a:r>
              <a:rPr kumimoji="1" lang="en" altLang="ko-KR" sz="1400" dirty="0"/>
              <a:t>Streaming Multi-processor (SM) </a:t>
            </a:r>
          </a:p>
          <a:p>
            <a:pPr algn="just">
              <a:lnSpc>
                <a:spcPct val="100000"/>
              </a:lnSpc>
            </a:pPr>
            <a:r>
              <a:rPr kumimoji="1" lang="en-US" altLang="ko-KR" sz="1800" dirty="0"/>
              <a:t>Execute multiple passwords in parallel by trying to crack one password in one thread.</a:t>
            </a:r>
          </a:p>
          <a:p>
            <a:pPr algn="just">
              <a:lnSpc>
                <a:spcPct val="100000"/>
              </a:lnSpc>
            </a:pPr>
            <a:r>
              <a:rPr kumimoji="1" lang="en" altLang="ko-KR" sz="1800" dirty="0" err="1"/>
              <a:t>Hashcat</a:t>
            </a:r>
            <a:r>
              <a:rPr kumimoji="1" lang="en" altLang="ko-KR" sz="1800" dirty="0"/>
              <a:t> implementation reference</a:t>
            </a:r>
            <a:endParaRPr kumimoji="1" lang="en-US" altLang="ko-KR" sz="1800" dirty="0"/>
          </a:p>
          <a:p>
            <a:pPr algn="just">
              <a:lnSpc>
                <a:spcPct val="100000"/>
              </a:lnSpc>
            </a:pPr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D7CD66-BED9-823A-2F5A-0756CBFE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58" y="5320755"/>
            <a:ext cx="1846413" cy="1070384"/>
          </a:xfrm>
          <a:prstGeom prst="rect">
            <a:avLst/>
          </a:prstGeom>
        </p:spPr>
      </p:pic>
      <p:pic>
        <p:nvPicPr>
          <p:cNvPr id="1028" name="Picture 4" descr="CUDA 설치 우분투 환경">
            <a:extLst>
              <a:ext uri="{FF2B5EF4-FFF2-40B4-BE49-F238E27FC236}">
                <a16:creationId xmlns:a16="http://schemas.microsoft.com/office/drawing/2014/main" id="{2BF76EF6-5C6D-2148-E53F-5AF174AF4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226" y="5170282"/>
            <a:ext cx="1271910" cy="137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2720B0F1-3A04-3B43-9BA9-1C33C0EEF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3625" y="1152525"/>
            <a:ext cx="4095907" cy="5486400"/>
          </a:xfrm>
          <a:prstGeom prst="rect">
            <a:avLst/>
          </a:prstGeom>
        </p:spPr>
      </p:pic>
      <p:sp>
        <p:nvSpPr>
          <p:cNvPr id="68" name="오른쪽 화살표[R] 67">
            <a:extLst>
              <a:ext uri="{FF2B5EF4-FFF2-40B4-BE49-F238E27FC236}">
                <a16:creationId xmlns:a16="http://schemas.microsoft.com/office/drawing/2014/main" id="{B6AE9998-0C9D-264E-BEFB-296ABC59E9EE}"/>
              </a:ext>
            </a:extLst>
          </p:cNvPr>
          <p:cNvSpPr/>
          <p:nvPr/>
        </p:nvSpPr>
        <p:spPr>
          <a:xfrm>
            <a:off x="3396565" y="5669907"/>
            <a:ext cx="1033669" cy="298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589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D8484A98-8EC5-544A-959F-1D387D64F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36" y="1315597"/>
            <a:ext cx="2872044" cy="54893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1AECC7-6EAF-8745-9E31-551FAEE8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lang="en" altLang="ko-KR" dirty="0" err="1"/>
              <a:t>assword</a:t>
            </a:r>
            <a:r>
              <a:rPr lang="en" altLang="ko-KR" dirty="0"/>
              <a:t> Cracking Algorithm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922CF3-4568-9644-91E3-21D10C75E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8056976" cy="5603875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Extract 48 bytes of U in the header of the PDF file</a:t>
            </a:r>
          </a:p>
          <a:p>
            <a:pPr lvl="1"/>
            <a:r>
              <a:rPr lang="en-US" altLang="ko-KR" sz="1800" dirty="0"/>
              <a:t>Check : 32 bytes of value U for password verification</a:t>
            </a:r>
          </a:p>
          <a:p>
            <a:pPr lvl="1"/>
            <a:r>
              <a:rPr lang="en-US" altLang="ko-KR" sz="1800" dirty="0"/>
              <a:t>Salt : Salt value used for hashing, 8 bytes of U</a:t>
            </a:r>
          </a:p>
          <a:p>
            <a:r>
              <a:rPr lang="en-US" altLang="ko-KR" sz="2000" dirty="0"/>
              <a:t>P : </a:t>
            </a:r>
            <a:r>
              <a:rPr lang="en" altLang="ko-KR" sz="2000" dirty="0"/>
              <a:t>Encode passwords as UTF-8</a:t>
            </a:r>
            <a:endParaRPr lang="en-US" altLang="ko-KR" sz="2000" dirty="0"/>
          </a:p>
          <a:p>
            <a:r>
              <a:rPr lang="en-US" altLang="ko-KR" sz="2000" dirty="0"/>
              <a:t>K : Hash value obtained by hashing P||Salt with SHA256</a:t>
            </a:r>
            <a:endParaRPr lang="en" altLang="ko-KR" sz="2000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740425DD-ED7A-A942-B690-57E47F59BB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245" b="73409"/>
          <a:stretch/>
        </p:blipFill>
        <p:spPr>
          <a:xfrm>
            <a:off x="2812774" y="3639242"/>
            <a:ext cx="4373219" cy="2786819"/>
          </a:xfrm>
          <a:prstGeom prst="rect">
            <a:avLst/>
          </a:prstGeom>
        </p:spPr>
      </p:pic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9EB118D-A8A0-B84A-9B85-42ABC380A97D}"/>
              </a:ext>
            </a:extLst>
          </p:cNvPr>
          <p:cNvCxnSpPr>
            <a:cxnSpLocks/>
          </p:cNvCxnSpPr>
          <p:nvPr/>
        </p:nvCxnSpPr>
        <p:spPr>
          <a:xfrm flipV="1">
            <a:off x="7538440" y="1152525"/>
            <a:ext cx="1246093" cy="22190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[R] 75">
            <a:extLst>
              <a:ext uri="{FF2B5EF4-FFF2-40B4-BE49-F238E27FC236}">
                <a16:creationId xmlns:a16="http://schemas.microsoft.com/office/drawing/2014/main" id="{D0678268-F3D8-BA44-BA27-59798362DF9B}"/>
              </a:ext>
            </a:extLst>
          </p:cNvPr>
          <p:cNvCxnSpPr>
            <a:cxnSpLocks/>
          </p:cNvCxnSpPr>
          <p:nvPr/>
        </p:nvCxnSpPr>
        <p:spPr>
          <a:xfrm flipV="1">
            <a:off x="7538440" y="2788779"/>
            <a:ext cx="1246093" cy="386147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3CEE189-D691-F444-BA26-A421DFD0A0B2}"/>
              </a:ext>
            </a:extLst>
          </p:cNvPr>
          <p:cNvSpPr/>
          <p:nvPr/>
        </p:nvSpPr>
        <p:spPr>
          <a:xfrm>
            <a:off x="2305878" y="3380261"/>
            <a:ext cx="5232562" cy="326999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2902917-C62A-5F4F-999D-FE3A5705F689}"/>
              </a:ext>
            </a:extLst>
          </p:cNvPr>
          <p:cNvSpPr/>
          <p:nvPr/>
        </p:nvSpPr>
        <p:spPr>
          <a:xfrm>
            <a:off x="8784533" y="1143867"/>
            <a:ext cx="2645467" cy="16449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161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1B51-A202-5346-946D-E4CC988D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lang="en" altLang="ko-KR" dirty="0" err="1"/>
              <a:t>assword</a:t>
            </a:r>
            <a:r>
              <a:rPr lang="en" altLang="ko-KR" dirty="0"/>
              <a:t> Cracking Algorithm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B87199-A6D7-1441-A664-F5BE9312EB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R" sz="1600" dirty="0"/>
              <a:t>Round 64 is repeated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One of the SHA-2 algorithms and AES-128 CBC used in one round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P</a:t>
            </a:r>
            <a:r>
              <a:rPr kumimoji="1" lang="en-US" altLang="ko-KR" sz="1600" dirty="0"/>
              <a:t>||</a:t>
            </a:r>
            <a:r>
              <a:rPr kumimoji="1" lang="en" altLang="ko-KR" sz="1600" dirty="0"/>
              <a:t>K is expanded to 64 and encrypted with AES-128 CBC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16 bytes of K are used as key values and the remaining 16 bytes are used as IV values.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Next, the algorithm of SHA-2 works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Modular operation of the first block of the ciphertext by 3.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When 0, SHA-256, when 1, SHA-384, </a:t>
            </a:r>
            <a:r>
              <a:rPr kumimoji="1" lang="en" altLang="ko-KR" sz="1600"/>
              <a:t>when 2, </a:t>
            </a:r>
            <a:r>
              <a:rPr kumimoji="1" lang="en" altLang="ko-KR" sz="1600" dirty="0"/>
              <a:t>SHA-512 is selected.</a:t>
            </a:r>
            <a:endParaRPr kumimoji="1"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D0563E-AC1E-C349-A5C1-7559F55EE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36" y="1315597"/>
            <a:ext cx="2872044" cy="548930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C6D3707-2B1B-1C4F-860C-53086117AB78}"/>
              </a:ext>
            </a:extLst>
          </p:cNvPr>
          <p:cNvSpPr/>
          <p:nvPr/>
        </p:nvSpPr>
        <p:spPr>
          <a:xfrm>
            <a:off x="9054912" y="2782957"/>
            <a:ext cx="2872044" cy="283265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20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9E32E7-3FC8-5949-8F7D-E1CBF837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7194" y="1053296"/>
            <a:ext cx="3037061" cy="58047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BB1EE1-FB6E-9E4B-B9E8-91969EA2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lang="en" altLang="ko-KR" dirty="0" err="1"/>
              <a:t>assword</a:t>
            </a:r>
            <a:r>
              <a:rPr lang="en" altLang="ko-KR" dirty="0"/>
              <a:t> Cracking Algorithm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3656E-21E8-5E48-A0CE-FB19F7F3F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R" sz="1600" dirty="0"/>
              <a:t>Rounds continue until the last byte of the last generated ciphertext E is greater than round </a:t>
            </a:r>
            <a:r>
              <a:rPr kumimoji="1" lang="en" altLang="ko-KR" sz="1600" dirty="0" err="1"/>
              <a:t>i</a:t>
            </a:r>
            <a:r>
              <a:rPr kumimoji="1" lang="en" altLang="ko-KR" sz="1600" dirty="0"/>
              <a:t> - 32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Finally, compare with the validation value and return the password if they are the same</a:t>
            </a:r>
          </a:p>
          <a:p>
            <a:pPr>
              <a:lnSpc>
                <a:spcPct val="150000"/>
              </a:lnSpc>
            </a:pPr>
            <a:r>
              <a:rPr kumimoji="1" lang="en" altLang="ko-KR" sz="1600" dirty="0"/>
              <a:t>If not, go back to the first step in the algorithm and enter another password.</a:t>
            </a:r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r>
              <a:rPr kumimoji="1" lang="en" altLang="ko-KR" sz="1600" dirty="0"/>
              <a:t>Characteristic</a:t>
            </a:r>
            <a:endParaRPr kumimoji="1" lang="en-US" altLang="ko-KR" sz="1600" dirty="0"/>
          </a:p>
          <a:p>
            <a:pPr lvl="1"/>
            <a:r>
              <a:rPr kumimoji="1" lang="en" altLang="ko-KR" sz="1400" dirty="0"/>
              <a:t>Change the execution time according to the entered password</a:t>
            </a:r>
          </a:p>
          <a:p>
            <a:pPr lvl="1"/>
            <a:r>
              <a:rPr kumimoji="1" lang="en" altLang="ko-KR" sz="1400" dirty="0"/>
              <a:t>Longer passwords increase the number of AES-128 operations.</a:t>
            </a:r>
          </a:p>
          <a:p>
            <a:pPr lvl="1"/>
            <a:r>
              <a:rPr kumimoji="1" lang="en" altLang="ko-KR" sz="1400" dirty="0"/>
              <a:t>Different SHA-2 algorithms are used depending on the ciphertext generated by AES128-CBC.</a:t>
            </a:r>
          </a:p>
          <a:p>
            <a:pPr lvl="1"/>
            <a:r>
              <a:rPr kumimoji="1" lang="en" altLang="ko-KR" sz="1400" dirty="0"/>
              <a:t>Perform additional rounds according to the last generated ciphertext E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19180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72F51-8100-7648-8281-2E6B3FCB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A7188-B3F6-E54F-A2B9-B1C2FD225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27991"/>
            <a:ext cx="11369675" cy="64284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" altLang="ko-KR" sz="3600" dirty="0"/>
              <a:t>PROPOSED</a:t>
            </a:r>
            <a:endParaRPr kumimoji="1" lang="ko-KR" altLang="en-US" sz="36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5828B6-29A4-DC47-95E1-5B1924968AD3}"/>
              </a:ext>
            </a:extLst>
          </p:cNvPr>
          <p:cNvSpPr/>
          <p:nvPr/>
        </p:nvSpPr>
        <p:spPr>
          <a:xfrm>
            <a:off x="0" y="1"/>
            <a:ext cx="11887200" cy="105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650097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1256</Words>
  <Application>Microsoft Macintosh PowerPoint</Application>
  <PresentationFormat>와이드스크린</PresentationFormat>
  <Paragraphs>148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CryptoCraft 테마</vt:lpstr>
      <vt:lpstr>제목 테마</vt:lpstr>
      <vt:lpstr>PDF 2.0 CRACKING on CUDA</vt:lpstr>
      <vt:lpstr> Passward Cracking on GPU</vt:lpstr>
      <vt:lpstr> PDF(Portable Document Format)</vt:lpstr>
      <vt:lpstr> PDF 2.0</vt:lpstr>
      <vt:lpstr> CUDA</vt:lpstr>
      <vt:lpstr> Password Cracking Algorithm</vt:lpstr>
      <vt:lpstr> Password Cracking Algorithm</vt:lpstr>
      <vt:lpstr> Password Cracking Algorithm</vt:lpstr>
      <vt:lpstr>PowerPoint 프레젠테이션</vt:lpstr>
      <vt:lpstr> Shared memory :  AES T table </vt:lpstr>
      <vt:lpstr> __syncthreads()</vt:lpstr>
      <vt:lpstr> __syncthreads()</vt:lpstr>
      <vt:lpstr>PowerPoint 프레젠테이션</vt:lpstr>
      <vt:lpstr> Threads per block and blocks per grid</vt:lpstr>
      <vt:lpstr> Comparison of the number of threads per block</vt:lpstr>
      <vt:lpstr>Comparison of number of blocks per grid</vt:lpstr>
      <vt:lpstr> Experiment</vt:lpstr>
      <vt:lpstr>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2022-08-21T22:07:36Z</dcterms:modified>
</cp:coreProperties>
</file>