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7" autoAdjust="0"/>
    <p:restoredTop sz="94660"/>
  </p:normalViewPr>
  <p:slideViewPr>
    <p:cSldViewPr snapToGrid="0">
      <p:cViewPr>
        <p:scale>
          <a:sx n="34" d="100"/>
          <a:sy n="34" d="100"/>
        </p:scale>
        <p:origin x="13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8087" y="420160"/>
            <a:ext cx="28885975" cy="4412212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10" b="1" dirty="0" err="1">
                <a:solidFill>
                  <a:schemeClr val="tx1"/>
                </a:solidFill>
                <a:ea typeface="문체부 제목 돋음체" panose="020B0609000101010101" pitchFamily="49" charset="-127"/>
              </a:rPr>
              <a:t>블록체인을</a:t>
            </a:r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 활용한 관광 분석 시스템 제안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0483" y="5005648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baseline="30000" dirty="0"/>
              <a:t> </a:t>
            </a:r>
            <a:r>
              <a:rPr lang="ko-KR" altLang="en-US" sz="3959" dirty="0" err="1"/>
              <a:t>장경배</a:t>
            </a:r>
            <a:r>
              <a:rPr lang="en-US" altLang="ko-KR" sz="3959" baseline="30000" dirty="0"/>
              <a:t> *</a:t>
            </a:r>
            <a:r>
              <a:rPr lang="ko-KR" altLang="en-US" sz="3959" dirty="0"/>
              <a:t> </a:t>
            </a:r>
            <a:r>
              <a:rPr lang="ko-KR" altLang="en-US" sz="3959" dirty="0" err="1"/>
              <a:t>최승주</a:t>
            </a:r>
            <a:r>
              <a:rPr lang="ko-KR" altLang="en-US" sz="3959" dirty="0"/>
              <a:t> </a:t>
            </a:r>
            <a:r>
              <a:rPr lang="en-US" altLang="ko-KR" sz="3959" baseline="30000" dirty="0"/>
              <a:t>*</a:t>
            </a:r>
            <a:r>
              <a:rPr lang="ko-KR" altLang="en-US" sz="3959" dirty="0"/>
              <a:t> </a:t>
            </a:r>
            <a:r>
              <a:rPr lang="ko-KR" altLang="en-US" sz="3959" dirty="0" err="1"/>
              <a:t>권혁동</a:t>
            </a:r>
            <a:r>
              <a:rPr lang="ko-KR" altLang="en-US" sz="3959" dirty="0"/>
              <a:t> </a:t>
            </a:r>
            <a:r>
              <a:rPr lang="en-US" altLang="ko-KR" sz="3959" baseline="30000" dirty="0"/>
              <a:t>*</a:t>
            </a:r>
            <a:r>
              <a:rPr lang="ko-KR" altLang="en-US" sz="3959" dirty="0"/>
              <a:t> 김경호 </a:t>
            </a:r>
            <a:r>
              <a:rPr lang="en-US" altLang="ko-KR" sz="3959" baseline="30000" dirty="0"/>
              <a:t>*</a:t>
            </a:r>
            <a:r>
              <a:rPr lang="ko-KR" altLang="en-US" sz="3959" dirty="0"/>
              <a:t> </a:t>
            </a:r>
            <a:r>
              <a:rPr lang="ko-KR" altLang="en-US" sz="3959" dirty="0" err="1"/>
              <a:t>서화정</a:t>
            </a:r>
            <a:r>
              <a:rPr lang="ko-KR" altLang="en-US" sz="3959" dirty="0"/>
              <a:t> </a:t>
            </a:r>
            <a:r>
              <a:rPr lang="en-US" altLang="ko-KR" sz="3959" baseline="30000" dirty="0"/>
              <a:t> *†</a:t>
            </a:r>
            <a:endParaRPr lang="en-US" altLang="ko-KR" sz="3959" dirty="0"/>
          </a:p>
          <a:p>
            <a:pPr algn="ctr"/>
            <a:r>
              <a:rPr lang="en-US" altLang="ko-KR" sz="3959" baseline="30000" dirty="0"/>
              <a:t>* </a:t>
            </a:r>
            <a:r>
              <a:rPr lang="ko-KR" altLang="en-US" sz="3959" dirty="0"/>
              <a:t>한성대학교 대학원 </a:t>
            </a:r>
            <a:r>
              <a:rPr lang="en-US" altLang="ko-KR" sz="3959" dirty="0"/>
              <a:t>IT</a:t>
            </a:r>
            <a:r>
              <a:rPr lang="ko-KR" altLang="en-US" sz="3959" dirty="0" err="1"/>
              <a:t>융합공학부</a:t>
            </a:r>
            <a:endParaRPr lang="ko-KR" altLang="en-US" sz="3959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5" y="6543594"/>
            <a:ext cx="28885975" cy="5880992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6903" y="8060288"/>
            <a:ext cx="27234963" cy="42696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 관광 사업의 발전은 지방자치단체나 국가의 입장에서 매우 중요한 요소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 이러한 측면에서 한국 여행 중</a:t>
            </a:r>
            <a:r>
              <a:rPr lang="en-US" altLang="ko-KR" sz="4524" dirty="0"/>
              <a:t>, </a:t>
            </a:r>
            <a:r>
              <a:rPr lang="ko-KR" altLang="en-US" sz="4524" dirty="0"/>
              <a:t>관광객의 돈이 어디에 쓰이는지는 중요한 데이터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 본 논문에서는 블록체인코인을 활용하여</a:t>
            </a:r>
            <a:r>
              <a:rPr lang="en-US" altLang="ko-KR" sz="4524" dirty="0"/>
              <a:t> </a:t>
            </a:r>
            <a:r>
              <a:rPr lang="ko-KR" altLang="en-US" sz="4524" dirty="0"/>
              <a:t>트랜잭션되는 관광객들의 소비 데이터를 수집하고 분석하는 </a:t>
            </a:r>
            <a:r>
              <a:rPr lang="en-US" altLang="ko-KR" sz="4524" dirty="0"/>
              <a:t>		</a:t>
            </a:r>
            <a:r>
              <a:rPr lang="ko-KR" altLang="en-US" sz="4524" dirty="0"/>
              <a:t>   </a:t>
            </a:r>
            <a:r>
              <a:rPr lang="en-US" altLang="ko-KR" sz="4524" dirty="0"/>
              <a:t>	</a:t>
            </a:r>
            <a:r>
              <a:rPr lang="ko-KR" altLang="en-US" sz="4524" dirty="0"/>
              <a:t>  관광 분석 시스템을 제안</a:t>
            </a:r>
            <a:endParaRPr lang="en-US" altLang="ko-KR" sz="4524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654359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>
                <a:solidFill>
                  <a:schemeClr val="bg1"/>
                </a:solidFill>
              </a:rPr>
              <a:t>요  약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446766" y="41764796"/>
            <a:ext cx="291472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/>
              <a:t>https://crypto.modoo.at/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8085" y="12988434"/>
            <a:ext cx="28885975" cy="5697343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96932" y="14529969"/>
            <a:ext cx="27234963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ko-KR" altLang="en-US" sz="4800" dirty="0"/>
              <a:t> 대부분의 지방자치단체에서는 </a:t>
            </a:r>
            <a:r>
              <a:rPr lang="en-US" altLang="ko-KR" sz="4800" dirty="0"/>
              <a:t>2016</a:t>
            </a:r>
            <a:r>
              <a:rPr lang="ko-KR" altLang="en-US" sz="4800" dirty="0"/>
              <a:t>년부터 지 역 발전을 위한 빅데이터 관련 사업을 진행 중이며</a:t>
            </a:r>
            <a:r>
              <a:rPr lang="en-US" altLang="ko-KR" sz="4800" dirty="0"/>
              <a:t>,</a:t>
            </a:r>
            <a:r>
              <a:rPr lang="ko-KR" altLang="en-US" sz="4800" dirty="0"/>
              <a:t> </a:t>
            </a:r>
            <a:r>
              <a:rPr lang="en-US" altLang="ko-KR" sz="4800" dirty="0"/>
              <a:t>	</a:t>
            </a:r>
            <a:r>
              <a:rPr lang="ko-KR" altLang="en-US" sz="4800" dirty="0"/>
              <a:t>   </a:t>
            </a:r>
            <a:r>
              <a:rPr lang="en-US" altLang="ko-KR" sz="4800" dirty="0"/>
              <a:t>		</a:t>
            </a:r>
            <a:r>
              <a:rPr lang="ko-KR" altLang="en-US" sz="4800" dirty="0"/>
              <a:t>  관광객의 신용카드 소비 패턴으로 분석하는 추세이다</a:t>
            </a:r>
            <a:r>
              <a:rPr lang="en-US" altLang="ko-KR" sz="4800" dirty="0"/>
              <a:t>. </a:t>
            </a:r>
          </a:p>
          <a:p>
            <a:endParaRPr lang="en-US" altLang="ko-KR" sz="4800" dirty="0"/>
          </a:p>
          <a:p>
            <a:r>
              <a:rPr lang="ko-KR" altLang="en-US" sz="4800" dirty="0"/>
              <a:t>● 하지만 현업 부서의 협조 부족</a:t>
            </a:r>
            <a:r>
              <a:rPr lang="en-US" altLang="ko-KR" sz="4800" dirty="0"/>
              <a:t>, </a:t>
            </a:r>
            <a:r>
              <a:rPr lang="ko-KR" altLang="en-US" sz="4800" dirty="0"/>
              <a:t>데이 터 확보의 어려움</a:t>
            </a:r>
            <a:r>
              <a:rPr lang="en-US" altLang="ko-KR" sz="4800" dirty="0"/>
              <a:t>, </a:t>
            </a:r>
            <a:r>
              <a:rPr lang="ko-KR" altLang="en-US" sz="4800" dirty="0"/>
              <a:t>예산 부족이 주요 애로사항으로 꼽힌다</a:t>
            </a:r>
            <a:r>
              <a:rPr lang="en-US" altLang="ko-KR" sz="4800" dirty="0"/>
              <a:t>. </a:t>
            </a:r>
            <a:r>
              <a:rPr lang="ko-KR" altLang="en-US" sz="4800" dirty="0"/>
              <a:t>  </a:t>
            </a:r>
            <a:r>
              <a:rPr lang="en-US" altLang="ko-KR" sz="4800" dirty="0"/>
              <a:t>	</a:t>
            </a:r>
            <a:r>
              <a:rPr lang="ko-KR" altLang="en-US" sz="4800" dirty="0"/>
              <a:t>     </a:t>
            </a:r>
            <a:r>
              <a:rPr lang="en-US" altLang="ko-KR" sz="4800" dirty="0"/>
              <a:t>	</a:t>
            </a:r>
            <a:r>
              <a:rPr lang="ko-KR" altLang="en-US" sz="4800" dirty="0"/>
              <a:t>  </a:t>
            </a:r>
            <a:r>
              <a:rPr lang="en-US" altLang="ko-KR" sz="4800" dirty="0"/>
              <a:t>	</a:t>
            </a:r>
            <a:r>
              <a:rPr lang="ko-KR" altLang="en-US" sz="4800" dirty="0"/>
              <a:t>  이러한 상황에서 정부의 적절한 지원이 필요하다</a:t>
            </a:r>
            <a:endParaRPr lang="en-US" altLang="ko-KR" sz="4524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8084" y="12988433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err="1">
                <a:solidFill>
                  <a:schemeClr val="bg1"/>
                </a:solidFill>
              </a:rPr>
              <a:t>관련연구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8085" y="19233904"/>
            <a:ext cx="28885975" cy="13167965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8084" y="19233904"/>
            <a:ext cx="12131615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err="1"/>
              <a:t>블록체인을</a:t>
            </a:r>
            <a:r>
              <a:rPr lang="ko-KR" altLang="en-US" sz="5400" dirty="0"/>
              <a:t> 활용한 관광 분석 시스템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8085" y="33263912"/>
            <a:ext cx="28885975" cy="8142227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68" y="41512786"/>
            <a:ext cx="2460454" cy="12056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2E2910-B051-D349-B344-2D697940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74" y="20807830"/>
            <a:ext cx="18847594" cy="108503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637E54-0C5B-4F4B-B889-24992E9F4E29}"/>
              </a:ext>
            </a:extLst>
          </p:cNvPr>
          <p:cNvSpPr txBox="1"/>
          <p:nvPr/>
        </p:nvSpPr>
        <p:spPr>
          <a:xfrm>
            <a:off x="1177803" y="34260883"/>
            <a:ext cx="26004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● 스마트폰만 있다면 해당 서비스에서 제공하는 앱을 통해 자국의 돈을 </a:t>
            </a:r>
            <a:r>
              <a:rPr lang="ko-KR" altLang="en-US" sz="4800" dirty="0" err="1"/>
              <a:t>블록체인</a:t>
            </a:r>
            <a:r>
              <a:rPr lang="ko-KR" altLang="en-US" sz="4800" dirty="0"/>
              <a:t> 코인으로 교환</a:t>
            </a:r>
            <a:endParaRPr kumimoji="1" lang="ko-KR" altLang="en-US" sz="4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4619FF-731B-DE45-AB3F-0714E4349B1A}"/>
              </a:ext>
            </a:extLst>
          </p:cNvPr>
          <p:cNvSpPr txBox="1"/>
          <p:nvPr/>
        </p:nvSpPr>
        <p:spPr>
          <a:xfrm>
            <a:off x="1177803" y="35689302"/>
            <a:ext cx="2723534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/>
              <a:t>● 국내 </a:t>
            </a:r>
            <a:r>
              <a:rPr lang="ko-KR" altLang="en-US" sz="4800" dirty="0" err="1"/>
              <a:t>판매자들은</a:t>
            </a:r>
            <a:r>
              <a:rPr lang="ko-KR" altLang="en-US" sz="4800" dirty="0"/>
              <a:t> 앱에 가입하고 본인의 </a:t>
            </a:r>
            <a:r>
              <a:rPr lang="ko-KR" altLang="en-US" sz="4800" dirty="0" err="1"/>
              <a:t>블록체인상</a:t>
            </a:r>
            <a:r>
              <a:rPr lang="ko-KR" altLang="en-US" sz="4800" dirty="0"/>
              <a:t> 주소를</a:t>
            </a:r>
            <a:r>
              <a:rPr lang="en" altLang="ko-KR" sz="4800" dirty="0"/>
              <a:t>QR </a:t>
            </a:r>
            <a:r>
              <a:rPr lang="ko-KR" altLang="en-US" sz="4800" dirty="0"/>
              <a:t>코드로 출력을 하여 제시</a:t>
            </a:r>
            <a:endParaRPr lang="en-US" altLang="ko-KR" sz="4800" dirty="0"/>
          </a:p>
          <a:p>
            <a:endParaRPr lang="en-US" altLang="ko-KR" sz="4800" dirty="0"/>
          </a:p>
          <a:p>
            <a:r>
              <a:rPr lang="ko-KR" altLang="en-US" sz="4800" dirty="0"/>
              <a:t>● 관광객은 로그인 후 </a:t>
            </a:r>
            <a:r>
              <a:rPr lang="en" altLang="ko-KR" sz="4800" dirty="0"/>
              <a:t>QR </a:t>
            </a:r>
            <a:r>
              <a:rPr lang="ko-KR" altLang="en-US" sz="4800" dirty="0"/>
              <a:t>코드를 스캔하여 판매자의 주소로 물품 값을 </a:t>
            </a:r>
            <a:r>
              <a:rPr lang="ko-KR" altLang="en-US" sz="4800" dirty="0" err="1"/>
              <a:t>블록체인</a:t>
            </a:r>
            <a:r>
              <a:rPr lang="ko-KR" altLang="en-US" sz="4800" dirty="0"/>
              <a:t> 코인으로 결제</a:t>
            </a:r>
            <a:endParaRPr lang="en-US" altLang="ko-KR" sz="4800" dirty="0"/>
          </a:p>
          <a:p>
            <a:endParaRPr kumimoji="1" lang="en-US" altLang="ko-KR" sz="4800" dirty="0"/>
          </a:p>
          <a:p>
            <a:r>
              <a:rPr lang="ko-KR" altLang="en-US" sz="4800" dirty="0"/>
              <a:t>● 관광객들의 결제 내역들은 전부 </a:t>
            </a:r>
            <a:r>
              <a:rPr lang="ko-KR" altLang="en-US" sz="4800" dirty="0" err="1"/>
              <a:t>블록체인에</a:t>
            </a:r>
            <a:r>
              <a:rPr lang="ko-KR" altLang="en-US" sz="4800" dirty="0"/>
              <a:t> 기록됨</a:t>
            </a:r>
            <a:r>
              <a:rPr lang="en-US" altLang="ko-KR" sz="4800" dirty="0"/>
              <a:t>,</a:t>
            </a:r>
            <a:r>
              <a:rPr lang="ko-KR" altLang="en-US" sz="4800" dirty="0"/>
              <a:t> 이를 바탕으로 관광 사업 발전의 데이터로 활용</a:t>
            </a:r>
            <a:endParaRPr kumimoji="1" lang="ko-KR" altLang="en-US" sz="4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540C6A-8402-EB46-AF09-8F83A918A6B8}"/>
              </a:ext>
            </a:extLst>
          </p:cNvPr>
          <p:cNvSpPr txBox="1"/>
          <p:nvPr/>
        </p:nvSpPr>
        <p:spPr>
          <a:xfrm>
            <a:off x="20813492" y="21503812"/>
            <a:ext cx="424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1.</a:t>
            </a:r>
            <a:r>
              <a:rPr lang="ko-KR" altLang="en-US" sz="4800" dirty="0"/>
              <a:t> </a:t>
            </a:r>
            <a:r>
              <a:rPr lang="ko-KR" altLang="en-US" sz="4800" dirty="0" err="1"/>
              <a:t>관광코인</a:t>
            </a:r>
            <a:endParaRPr kumimoji="1" lang="ko-KR" altLang="en-US" sz="4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F74EA4-6C84-6F47-AF71-3E0F5A03E1A4}"/>
              </a:ext>
            </a:extLst>
          </p:cNvPr>
          <p:cNvSpPr txBox="1"/>
          <p:nvPr/>
        </p:nvSpPr>
        <p:spPr>
          <a:xfrm>
            <a:off x="20813492" y="23218813"/>
            <a:ext cx="424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2.</a:t>
            </a:r>
            <a:r>
              <a:rPr lang="ko-KR" altLang="en-US" sz="4800" dirty="0"/>
              <a:t> </a:t>
            </a:r>
            <a:r>
              <a:rPr lang="ko-KR" altLang="en-US" sz="4800" dirty="0" err="1"/>
              <a:t>전자영수증</a:t>
            </a:r>
            <a:endParaRPr kumimoji="1" lang="ko-KR" altLang="en-US" sz="4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257F75-E08D-594E-AED9-654899F875EA}"/>
              </a:ext>
            </a:extLst>
          </p:cNvPr>
          <p:cNvSpPr txBox="1"/>
          <p:nvPr/>
        </p:nvSpPr>
        <p:spPr>
          <a:xfrm>
            <a:off x="20813492" y="24997681"/>
            <a:ext cx="9352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3.</a:t>
            </a:r>
            <a:r>
              <a:rPr lang="ko-KR" altLang="en-US" sz="4800" dirty="0"/>
              <a:t> </a:t>
            </a:r>
            <a:r>
              <a:rPr lang="ko-KR" altLang="en-US" sz="4800" dirty="0" err="1"/>
              <a:t>관광코인</a:t>
            </a:r>
            <a:r>
              <a:rPr lang="ko-KR" altLang="en-US" sz="4800" dirty="0"/>
              <a:t> 데이터 수집 및 분석</a:t>
            </a:r>
            <a:endParaRPr lang="en-US" altLang="ko-KR" sz="4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223C4-30BC-0B4B-B0B9-BB40DC694F01}"/>
              </a:ext>
            </a:extLst>
          </p:cNvPr>
          <p:cNvSpPr txBox="1"/>
          <p:nvPr/>
        </p:nvSpPr>
        <p:spPr>
          <a:xfrm>
            <a:off x="20813492" y="26820427"/>
            <a:ext cx="862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4.</a:t>
            </a:r>
            <a:r>
              <a:rPr lang="ko-KR" altLang="en-US" sz="4800" dirty="0"/>
              <a:t> 관광지역 추천 및 정보 공유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213</Words>
  <Application>Microsoft Macintosh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장경배</cp:lastModifiedBy>
  <cp:revision>57</cp:revision>
  <dcterms:created xsi:type="dcterms:W3CDTF">2017-09-25T14:51:22Z</dcterms:created>
  <dcterms:modified xsi:type="dcterms:W3CDTF">2019-11-27T08:10:32Z</dcterms:modified>
</cp:coreProperties>
</file>