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350" r:id="rId5"/>
    <p:sldId id="307" r:id="rId6"/>
    <p:sldId id="349" r:id="rId7"/>
    <p:sldId id="281" r:id="rId8"/>
    <p:sldId id="352" r:id="rId9"/>
    <p:sldId id="356" r:id="rId10"/>
    <p:sldId id="359" r:id="rId11"/>
    <p:sldId id="282" r:id="rId12"/>
    <p:sldId id="284" r:id="rId13"/>
    <p:sldId id="360" r:id="rId14"/>
    <p:sldId id="285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29F2C-0DBC-4D43-8E05-4913532DCB16}" v="184" dt="2022-06-15T06:08:14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6438"/>
  </p:normalViewPr>
  <p:slideViewPr>
    <p:cSldViewPr snapToGrid="0">
      <p:cViewPr varScale="1">
        <p:scale>
          <a:sx n="117" d="100"/>
          <a:sy n="117" d="100"/>
        </p:scale>
        <p:origin x="208" y="5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86B29F2C-0DBC-4D43-8E05-4913532DCB16}"/>
    <pc:docChg chg="undo custSel addSld delSld modSld sldOrd">
      <pc:chgData name="김현준" userId="185f8337-2247-4f37-8bdb-f28dabdaedae" providerId="ADAL" clId="{86B29F2C-0DBC-4D43-8E05-4913532DCB16}" dt="2022-06-15T06:09:49.429" v="3256" actId="20577"/>
      <pc:docMkLst>
        <pc:docMk/>
      </pc:docMkLst>
      <pc:sldChg chg="modSp">
        <pc:chgData name="김현준" userId="185f8337-2247-4f37-8bdb-f28dabdaedae" providerId="ADAL" clId="{86B29F2C-0DBC-4D43-8E05-4913532DCB16}" dt="2022-06-12T09:49:19.541" v="166" actId="404"/>
        <pc:sldMkLst>
          <pc:docMk/>
          <pc:sldMk cId="2406322206" sldId="269"/>
        </pc:sldMkLst>
        <pc:spChg chg="mod">
          <ac:chgData name="김현준" userId="185f8337-2247-4f37-8bdb-f28dabdaedae" providerId="ADAL" clId="{86B29F2C-0DBC-4D43-8E05-4913532DCB16}" dt="2022-06-12T09:49:19.541" v="166" actId="404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86B29F2C-0DBC-4D43-8E05-4913532DCB16}" dt="2022-06-12T09:49:10.758" v="163" actId="20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86B29F2C-0DBC-4D43-8E05-4913532DCB16}" dt="2022-06-12T09:48:38.675" v="119" actId="2696"/>
        <pc:sldMkLst>
          <pc:docMk/>
          <pc:sldMk cId="575598755" sldId="275"/>
        </pc:sldMkLst>
      </pc:sldChg>
      <pc:sldChg chg="modSp">
        <pc:chgData name="김현준" userId="185f8337-2247-4f37-8bdb-f28dabdaedae" providerId="ADAL" clId="{86B29F2C-0DBC-4D43-8E05-4913532DCB16}" dt="2022-06-15T06:08:17.958" v="3229" actId="20577"/>
        <pc:sldMkLst>
          <pc:docMk/>
          <pc:sldMk cId="20776081" sldId="280"/>
        </pc:sldMkLst>
        <pc:spChg chg="mod">
          <ac:chgData name="김현준" userId="185f8337-2247-4f37-8bdb-f28dabdaedae" providerId="ADAL" clId="{86B29F2C-0DBC-4D43-8E05-4913532DCB16}" dt="2022-06-12T11:11:53.608" v="2741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86B29F2C-0DBC-4D43-8E05-4913532DCB16}" dt="2022-06-15T06:08:17.958" v="3229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addSp delSp modSp add">
        <pc:chgData name="김현준" userId="185f8337-2247-4f37-8bdb-f28dabdaedae" providerId="ADAL" clId="{86B29F2C-0DBC-4D43-8E05-4913532DCB16}" dt="2022-06-12T10:37:29.339" v="1344" actId="20577"/>
        <pc:sldMkLst>
          <pc:docMk/>
          <pc:sldMk cId="3899203476" sldId="281"/>
        </pc:sldMkLst>
        <pc:spChg chg="mod">
          <ac:chgData name="김현준" userId="185f8337-2247-4f37-8bdb-f28dabdaedae" providerId="ADAL" clId="{86B29F2C-0DBC-4D43-8E05-4913532DCB16}" dt="2022-06-12T10:13:02.919" v="814" actId="20577"/>
          <ac:spMkLst>
            <pc:docMk/>
            <pc:sldMk cId="3899203476" sldId="281"/>
            <ac:spMk id="2" creationId="{0AE58FDE-B447-7D4A-BE03-FC3D0FBC578B}"/>
          </ac:spMkLst>
        </pc:spChg>
        <pc:spChg chg="mod">
          <ac:chgData name="김현준" userId="185f8337-2247-4f37-8bdb-f28dabdaedae" providerId="ADAL" clId="{86B29F2C-0DBC-4D43-8E05-4913532DCB16}" dt="2022-06-12T10:37:29.339" v="1344" actId="20577"/>
          <ac:spMkLst>
            <pc:docMk/>
            <pc:sldMk cId="3899203476" sldId="281"/>
            <ac:spMk id="3" creationId="{6C205089-1366-3746-81A0-34430CEB7961}"/>
          </ac:spMkLst>
        </pc:spChg>
        <pc:spChg chg="add del mod">
          <ac:chgData name="김현준" userId="185f8337-2247-4f37-8bdb-f28dabdaedae" providerId="ADAL" clId="{86B29F2C-0DBC-4D43-8E05-4913532DCB16}" dt="2022-06-12T10:32:50.775" v="1222"/>
          <ac:spMkLst>
            <pc:docMk/>
            <pc:sldMk cId="3899203476" sldId="281"/>
            <ac:spMk id="4" creationId="{66A6A4F1-D4B2-A849-B60A-D58721DD7E88}"/>
          </ac:spMkLst>
        </pc:spChg>
        <pc:spChg chg="add del mod">
          <ac:chgData name="김현준" userId="185f8337-2247-4f37-8bdb-f28dabdaedae" providerId="ADAL" clId="{86B29F2C-0DBC-4D43-8E05-4913532DCB16}" dt="2022-06-12T10:13:25.036" v="816"/>
          <ac:spMkLst>
            <pc:docMk/>
            <pc:sldMk cId="3899203476" sldId="281"/>
            <ac:spMk id="5" creationId="{69AFE8FC-61ED-0F43-86DF-5F8C18C7F558}"/>
          </ac:spMkLst>
        </pc:spChg>
        <pc:spChg chg="add del mod">
          <ac:chgData name="김현준" userId="185f8337-2247-4f37-8bdb-f28dabdaedae" providerId="ADAL" clId="{86B29F2C-0DBC-4D43-8E05-4913532DCB16}" dt="2022-06-12T10:13:25.036" v="816"/>
          <ac:spMkLst>
            <pc:docMk/>
            <pc:sldMk cId="3899203476" sldId="281"/>
            <ac:spMk id="6" creationId="{A80FC4D1-F1BB-ED45-9540-D7C3BD53BD26}"/>
          </ac:spMkLst>
        </pc:spChg>
        <pc:spChg chg="add mod">
          <ac:chgData name="김현준" userId="185f8337-2247-4f37-8bdb-f28dabdaedae" providerId="ADAL" clId="{86B29F2C-0DBC-4D43-8E05-4913532DCB16}" dt="2022-06-12T10:34:22.737" v="1248" actId="20577"/>
          <ac:spMkLst>
            <pc:docMk/>
            <pc:sldMk cId="3899203476" sldId="281"/>
            <ac:spMk id="7" creationId="{FB3BF094-7297-5E47-BC45-C86066A76F71}"/>
          </ac:spMkLst>
        </pc:spChg>
        <pc:spChg chg="add mod">
          <ac:chgData name="김현준" userId="185f8337-2247-4f37-8bdb-f28dabdaedae" providerId="ADAL" clId="{86B29F2C-0DBC-4D43-8E05-4913532DCB16}" dt="2022-06-12T10:32:41.174" v="1220" actId="1076"/>
          <ac:spMkLst>
            <pc:docMk/>
            <pc:sldMk cId="3899203476" sldId="281"/>
            <ac:spMk id="8" creationId="{2D1F2BEC-8ADD-0840-BB83-3A7FE3780083}"/>
          </ac:spMkLst>
        </pc:spChg>
        <pc:picChg chg="add del mod">
          <ac:chgData name="김현준" userId="185f8337-2247-4f37-8bdb-f28dabdaedae" providerId="ADAL" clId="{86B29F2C-0DBC-4D43-8E05-4913532DCB16}" dt="2022-06-12T10:09:36.201" v="715"/>
          <ac:picMkLst>
            <pc:docMk/>
            <pc:sldMk cId="3899203476" sldId="281"/>
            <ac:picMk id="3073" creationId="{9C7B417C-EEBB-D045-B062-53D1784EFE6B}"/>
          </ac:picMkLst>
        </pc:picChg>
        <pc:picChg chg="add del mod">
          <ac:chgData name="김현준" userId="185f8337-2247-4f37-8bdb-f28dabdaedae" providerId="ADAL" clId="{86B29F2C-0DBC-4D43-8E05-4913532DCB16}" dt="2022-06-12T10:32:51.781" v="1223"/>
          <ac:picMkLst>
            <pc:docMk/>
            <pc:sldMk cId="3899203476" sldId="281"/>
            <ac:picMk id="3074" creationId="{0E5FB2C1-114A-CB45-844C-CB23FB7CCF0B}"/>
          </ac:picMkLst>
        </pc:picChg>
      </pc:sldChg>
      <pc:sldChg chg="modSp add">
        <pc:chgData name="김현준" userId="185f8337-2247-4f37-8bdb-f28dabdaedae" providerId="ADAL" clId="{86B29F2C-0DBC-4D43-8E05-4913532DCB16}" dt="2022-06-15T06:09:13.976" v="3249" actId="20577"/>
        <pc:sldMkLst>
          <pc:docMk/>
          <pc:sldMk cId="3501647499" sldId="282"/>
        </pc:sldMkLst>
        <pc:spChg chg="mod">
          <ac:chgData name="김현준" userId="185f8337-2247-4f37-8bdb-f28dabdaedae" providerId="ADAL" clId="{86B29F2C-0DBC-4D43-8E05-4913532DCB16}" dt="2022-06-12T09:37:10.707" v="71" actId="27636"/>
          <ac:spMkLst>
            <pc:docMk/>
            <pc:sldMk cId="3501647499" sldId="282"/>
            <ac:spMk id="2" creationId="{28F2C190-C52D-9C45-8E9A-51F81FA55962}"/>
          </ac:spMkLst>
        </pc:spChg>
        <pc:spChg chg="mod">
          <ac:chgData name="김현준" userId="185f8337-2247-4f37-8bdb-f28dabdaedae" providerId="ADAL" clId="{86B29F2C-0DBC-4D43-8E05-4913532DCB16}" dt="2022-06-15T06:09:13.976" v="3249" actId="20577"/>
          <ac:spMkLst>
            <pc:docMk/>
            <pc:sldMk cId="3501647499" sldId="282"/>
            <ac:spMk id="3" creationId="{BD43E2EB-7469-BA45-8545-4BA63BAFF8B6}"/>
          </ac:spMkLst>
        </pc:spChg>
      </pc:sldChg>
      <pc:sldChg chg="addSp modSp add del">
        <pc:chgData name="김현준" userId="185f8337-2247-4f37-8bdb-f28dabdaedae" providerId="ADAL" clId="{86B29F2C-0DBC-4D43-8E05-4913532DCB16}" dt="2022-06-12T10:47:04.973" v="1681" actId="2696"/>
        <pc:sldMkLst>
          <pc:docMk/>
          <pc:sldMk cId="3435513765" sldId="283"/>
        </pc:sldMkLst>
        <pc:spChg chg="add mod">
          <ac:chgData name="김현준" userId="185f8337-2247-4f37-8bdb-f28dabdaedae" providerId="ADAL" clId="{86B29F2C-0DBC-4D43-8E05-4913532DCB16}" dt="2022-06-12T09:39:09.768" v="93"/>
          <ac:spMkLst>
            <pc:docMk/>
            <pc:sldMk cId="3435513765" sldId="283"/>
            <ac:spMk id="4" creationId="{E35546E2-1436-DB49-B629-0872FB3AFE44}"/>
          </ac:spMkLst>
        </pc:spChg>
        <pc:spChg chg="add mod">
          <ac:chgData name="김현준" userId="185f8337-2247-4f37-8bdb-f28dabdaedae" providerId="ADAL" clId="{86B29F2C-0DBC-4D43-8E05-4913532DCB16}" dt="2022-06-12T09:39:17.121" v="96" actId="1076"/>
          <ac:spMkLst>
            <pc:docMk/>
            <pc:sldMk cId="3435513765" sldId="283"/>
            <ac:spMk id="5" creationId="{436703D2-7036-864A-973A-DB4D36ACFF5B}"/>
          </ac:spMkLst>
        </pc:spChg>
      </pc:sldChg>
      <pc:sldChg chg="addSp delSp modSp add">
        <pc:chgData name="김현준" userId="185f8337-2247-4f37-8bdb-f28dabdaedae" providerId="ADAL" clId="{86B29F2C-0DBC-4D43-8E05-4913532DCB16}" dt="2022-06-15T06:02:46.210" v="3179" actId="20577"/>
        <pc:sldMkLst>
          <pc:docMk/>
          <pc:sldMk cId="2703939745" sldId="284"/>
        </pc:sldMkLst>
        <pc:spChg chg="mod">
          <ac:chgData name="김현준" userId="185f8337-2247-4f37-8bdb-f28dabdaedae" providerId="ADAL" clId="{86B29F2C-0DBC-4D43-8E05-4913532DCB16}" dt="2022-06-12T10:47:58.495" v="1714" actId="20577"/>
          <ac:spMkLst>
            <pc:docMk/>
            <pc:sldMk cId="2703939745" sldId="284"/>
            <ac:spMk id="2" creationId="{DD077C9F-F5F5-2F41-BB53-E33BC4EA3ED4}"/>
          </ac:spMkLst>
        </pc:spChg>
        <pc:spChg chg="mod">
          <ac:chgData name="김현준" userId="185f8337-2247-4f37-8bdb-f28dabdaedae" providerId="ADAL" clId="{86B29F2C-0DBC-4D43-8E05-4913532DCB16}" dt="2022-06-15T06:02:46.210" v="3179" actId="20577"/>
          <ac:spMkLst>
            <pc:docMk/>
            <pc:sldMk cId="2703939745" sldId="284"/>
            <ac:spMk id="3" creationId="{44B2B208-A81C-D34C-B226-E278C791AED9}"/>
          </ac:spMkLst>
        </pc:spChg>
        <pc:spChg chg="add mod">
          <ac:chgData name="김현준" userId="185f8337-2247-4f37-8bdb-f28dabdaedae" providerId="ADAL" clId="{86B29F2C-0DBC-4D43-8E05-4913532DCB16}" dt="2022-06-12T10:47:45.418" v="1688" actId="14100"/>
          <ac:spMkLst>
            <pc:docMk/>
            <pc:sldMk cId="2703939745" sldId="284"/>
            <ac:spMk id="4" creationId="{CD54D3A7-1C10-1A48-9FC1-65ABB89C1461}"/>
          </ac:spMkLst>
        </pc:spChg>
        <pc:picChg chg="add del mod">
          <ac:chgData name="김현준" userId="185f8337-2247-4f37-8bdb-f28dabdaedae" providerId="ADAL" clId="{86B29F2C-0DBC-4D43-8E05-4913532DCB16}" dt="2022-06-12T11:12:10.168" v="2743"/>
          <ac:picMkLst>
            <pc:docMk/>
            <pc:sldMk cId="2703939745" sldId="284"/>
            <ac:picMk id="4097" creationId="{1DAC733F-AC3F-7241-8D2B-CC574678DD9D}"/>
          </ac:picMkLst>
        </pc:picChg>
        <pc:picChg chg="add mod">
          <ac:chgData name="김현준" userId="185f8337-2247-4f37-8bdb-f28dabdaedae" providerId="ADAL" clId="{86B29F2C-0DBC-4D43-8E05-4913532DCB16}" dt="2022-06-12T09:39:49.952" v="100" actId="14100"/>
          <ac:picMkLst>
            <pc:docMk/>
            <pc:sldMk cId="2703939745" sldId="284"/>
            <ac:picMk id="4098" creationId="{0752440E-332D-1940-87EB-26A9B3B07BAC}"/>
          </ac:picMkLst>
        </pc:picChg>
        <pc:picChg chg="add mod">
          <ac:chgData name="김현준" userId="185f8337-2247-4f37-8bdb-f28dabdaedae" providerId="ADAL" clId="{86B29F2C-0DBC-4D43-8E05-4913532DCB16}" dt="2022-06-12T10:47:37.598" v="1686" actId="1076"/>
          <ac:picMkLst>
            <pc:docMk/>
            <pc:sldMk cId="2703939745" sldId="284"/>
            <ac:picMk id="4099" creationId="{5B178F63-E3F1-4840-89ED-5D115F48DB0B}"/>
          </ac:picMkLst>
        </pc:picChg>
      </pc:sldChg>
      <pc:sldChg chg="modSp add">
        <pc:chgData name="김현준" userId="185f8337-2247-4f37-8bdb-f28dabdaedae" providerId="ADAL" clId="{86B29F2C-0DBC-4D43-8E05-4913532DCB16}" dt="2022-06-15T06:09:49.429" v="3256" actId="20577"/>
        <pc:sldMkLst>
          <pc:docMk/>
          <pc:sldMk cId="3247141124" sldId="285"/>
        </pc:sldMkLst>
        <pc:spChg chg="mod">
          <ac:chgData name="김현준" userId="185f8337-2247-4f37-8bdb-f28dabdaedae" providerId="ADAL" clId="{86B29F2C-0DBC-4D43-8E05-4913532DCB16}" dt="2022-06-12T09:42:47.230" v="116" actId="20577"/>
          <ac:spMkLst>
            <pc:docMk/>
            <pc:sldMk cId="3247141124" sldId="285"/>
            <ac:spMk id="2" creationId="{7B6E5953-8D77-2F4F-AAE9-880A93E808C7}"/>
          </ac:spMkLst>
        </pc:spChg>
        <pc:spChg chg="mod">
          <ac:chgData name="김현준" userId="185f8337-2247-4f37-8bdb-f28dabdaedae" providerId="ADAL" clId="{86B29F2C-0DBC-4D43-8E05-4913532DCB16}" dt="2022-06-15T06:09:49.429" v="3256" actId="20577"/>
          <ac:spMkLst>
            <pc:docMk/>
            <pc:sldMk cId="3247141124" sldId="285"/>
            <ac:spMk id="3" creationId="{F7901E96-05F9-E542-B03E-50D8021B5160}"/>
          </ac:spMkLst>
        </pc:spChg>
      </pc:sldChg>
      <pc:sldChg chg="modSp add">
        <pc:chgData name="김현준" userId="185f8337-2247-4f37-8bdb-f28dabdaedae" providerId="ADAL" clId="{86B29F2C-0DBC-4D43-8E05-4913532DCB16}" dt="2022-06-12T10:06:52.389" v="622" actId="20577"/>
        <pc:sldMkLst>
          <pc:docMk/>
          <pc:sldMk cId="2829338096" sldId="307"/>
        </pc:sldMkLst>
        <pc:spChg chg="mod">
          <ac:chgData name="김현준" userId="185f8337-2247-4f37-8bdb-f28dabdaedae" providerId="ADAL" clId="{86B29F2C-0DBC-4D43-8E05-4913532DCB16}" dt="2022-06-12T10:06:52.389" v="622" actId="20577"/>
          <ac:spMkLst>
            <pc:docMk/>
            <pc:sldMk cId="2829338096" sldId="307"/>
            <ac:spMk id="3" creationId="{00000000-0000-0000-0000-000000000000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9" creationId="{A74B7AFD-CB24-4B92-8AA8-3D8FBF8AF0BF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15" creationId="{E79E0D26-B277-421B-8E6B-C4C22B110FC6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16" creationId="{2CE0440C-A106-48F6-B09D-AE7AA901107D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2" creationId="{A60BD2E7-3201-464E-B4AD-23E5D59CA2E1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3" creationId="{BA469B62-F2F1-44F7-96E9-4020EA6053DE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4" creationId="{4AB3CBE4-55C0-449A-B0AE-6F07EE85BC4D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5" creationId="{85EF1E72-0754-4A0A-9149-334B7E47B32A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6" creationId="{521789E8-1560-4BD3-84DD-AD12857F7BB9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7" creationId="{361ADB60-B322-48F6-A5CF-EC8F2EB20845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28" creationId="{48575077-8075-47E9-AF5F-80469CD1AE72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0" creationId="{CA695451-FF14-4999-9100-24F567A26081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2" creationId="{C3660C37-5F1D-485C-8982-A0052E6936C5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5" creationId="{6BFA480E-B35B-4A61-997C-F4BEFFDFB18B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6" creationId="{04633E68-31C8-41BD-A267-095E50ED5EC1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7" creationId="{45FBFCE6-0238-4ABA-9D60-BB63B143D874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8" creationId="{A326F675-1F3D-43F1-B785-1A5034FFE70B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39" creationId="{D6D453EB-043A-4F25-8E08-B1A5BE3AFC23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42" creationId="{90738A79-59EC-463A-AE4B-6D50113155A2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43" creationId="{24B660D2-1B4B-4771-A17A-EDB1D4C5093B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44" creationId="{116D8EBC-AE17-451D-A948-839FD1A206B3}"/>
          </ac:spMkLst>
        </pc:spChg>
        <pc:spChg chg="mod">
          <ac:chgData name="김현준" userId="185f8337-2247-4f37-8bdb-f28dabdaedae" providerId="ADAL" clId="{86B29F2C-0DBC-4D43-8E05-4913532DCB16}" dt="2022-06-12T10:05:25.663" v="551" actId="1036"/>
          <ac:spMkLst>
            <pc:docMk/>
            <pc:sldMk cId="2829338096" sldId="307"/>
            <ac:spMk id="45" creationId="{DAA06030-725B-422E-AB4C-65B70C49FB01}"/>
          </ac:spMkLst>
        </pc:sp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4" creationId="{4D2EDC72-0812-47F9-8BB7-8E2E109D9EB2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7" creationId="{FB41CDA5-507A-4E16-9C87-B6A6312BAF71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8" creationId="{99B33858-42AC-464A-8988-8AE04657A1A2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11" creationId="{B556606F-D3CD-4652-92FA-4B6959F6E2C2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12" creationId="{CA2C6499-CFF4-474D-89FE-A9E4707884A5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13" creationId="{1EE262D5-AE11-40E5-9A1A-CCF77E929332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18" creationId="{CF6F9D25-983E-4BD8-A9CB-7EAACAACB922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19" creationId="{AAE26481-4ACF-40F5-9317-E15C58086A3A}"/>
          </ac:graphicFrameMkLst>
        </pc:graphicFrameChg>
        <pc:graphicFrameChg chg="mod">
          <ac:chgData name="김현준" userId="185f8337-2247-4f37-8bdb-f28dabdaedae" providerId="ADAL" clId="{86B29F2C-0DBC-4D43-8E05-4913532DCB16}" dt="2022-06-12T10:05:25.663" v="551" actId="1036"/>
          <ac:graphicFrameMkLst>
            <pc:docMk/>
            <pc:sldMk cId="2829338096" sldId="307"/>
            <ac:graphicFrameMk id="20" creationId="{CD46A0DC-24B3-4634-B261-FC12D4836396}"/>
          </ac:graphicFrameMkLst>
        </pc:graphicFrameChg>
      </pc:sldChg>
      <pc:sldChg chg="modSp add ord">
        <pc:chgData name="김현준" userId="185f8337-2247-4f37-8bdb-f28dabdaedae" providerId="ADAL" clId="{86B29F2C-0DBC-4D43-8E05-4913532DCB16}" dt="2022-06-12T10:07:28.298" v="625" actId="20577"/>
        <pc:sldMkLst>
          <pc:docMk/>
          <pc:sldMk cId="718474919" sldId="349"/>
        </pc:sldMkLst>
        <pc:spChg chg="mod">
          <ac:chgData name="김현준" userId="185f8337-2247-4f37-8bdb-f28dabdaedae" providerId="ADAL" clId="{86B29F2C-0DBC-4D43-8E05-4913532DCB16}" dt="2022-06-12T10:07:28.298" v="625" actId="20577"/>
          <ac:spMkLst>
            <pc:docMk/>
            <pc:sldMk cId="718474919" sldId="349"/>
            <ac:spMk id="3" creationId="{92DA68B9-713C-401C-BDF8-F1205CC6A2BA}"/>
          </ac:spMkLst>
        </pc:spChg>
      </pc:sldChg>
      <pc:sldChg chg="addSp modSp add ord">
        <pc:chgData name="김현준" userId="185f8337-2247-4f37-8bdb-f28dabdaedae" providerId="ADAL" clId="{86B29F2C-0DBC-4D43-8E05-4913532DCB16}" dt="2022-06-12T11:22:46.758" v="2965" actId="20577"/>
        <pc:sldMkLst>
          <pc:docMk/>
          <pc:sldMk cId="1319685644" sldId="350"/>
        </pc:sldMkLst>
        <pc:spChg chg="mod">
          <ac:chgData name="김현준" userId="185f8337-2247-4f37-8bdb-f28dabdaedae" providerId="ADAL" clId="{86B29F2C-0DBC-4D43-8E05-4913532DCB16}" dt="2022-06-12T11:22:46.758" v="2965" actId="20577"/>
          <ac:spMkLst>
            <pc:docMk/>
            <pc:sldMk cId="1319685644" sldId="350"/>
            <ac:spMk id="2" creationId="{647AB1AA-E981-F549-9E22-4A24DB23383C}"/>
          </ac:spMkLst>
        </pc:spChg>
        <pc:spChg chg="mod">
          <ac:chgData name="김현준" userId="185f8337-2247-4f37-8bdb-f28dabdaedae" providerId="ADAL" clId="{86B29F2C-0DBC-4D43-8E05-4913532DCB16}" dt="2022-06-12T10:02:23.643" v="482" actId="20577"/>
          <ac:spMkLst>
            <pc:docMk/>
            <pc:sldMk cId="1319685644" sldId="350"/>
            <ac:spMk id="3" creationId="{FF4A2513-802E-B14F-8D0B-0B8300B7E2E4}"/>
          </ac:spMkLst>
        </pc:spChg>
        <pc:spChg chg="add mod">
          <ac:chgData name="김현준" userId="185f8337-2247-4f37-8bdb-f28dabdaedae" providerId="ADAL" clId="{86B29F2C-0DBC-4D43-8E05-4913532DCB16}" dt="2022-06-12T09:35:46.703" v="53" actId="1076"/>
          <ac:spMkLst>
            <pc:docMk/>
            <pc:sldMk cId="1319685644" sldId="350"/>
            <ac:spMk id="5" creationId="{8E8F8F91-E115-8B40-8FD1-324AD2DB9282}"/>
          </ac:spMkLst>
        </pc:spChg>
        <pc:picChg chg="add mod">
          <ac:chgData name="김현준" userId="185f8337-2247-4f37-8bdb-f28dabdaedae" providerId="ADAL" clId="{86B29F2C-0DBC-4D43-8E05-4913532DCB16}" dt="2022-06-12T10:02:17.021" v="481" actId="14100"/>
          <ac:picMkLst>
            <pc:docMk/>
            <pc:sldMk cId="1319685644" sldId="350"/>
            <ac:picMk id="4" creationId="{56EF2557-C89E-9747-A656-A4E4020AC435}"/>
          </ac:picMkLst>
        </pc:picChg>
      </pc:sldChg>
      <pc:sldChg chg="addSp delSp modSp add del ord">
        <pc:chgData name="김현준" userId="185f8337-2247-4f37-8bdb-f28dabdaedae" providerId="ADAL" clId="{86B29F2C-0DBC-4D43-8E05-4913532DCB16}" dt="2022-06-12T10:07:01.325" v="623" actId="2696"/>
        <pc:sldMkLst>
          <pc:docMk/>
          <pc:sldMk cId="2353237013" sldId="351"/>
        </pc:sldMkLst>
        <pc:spChg chg="mod">
          <ac:chgData name="김현준" userId="185f8337-2247-4f37-8bdb-f28dabdaedae" providerId="ADAL" clId="{86B29F2C-0DBC-4D43-8E05-4913532DCB16}" dt="2022-06-12T10:04:53.275" v="510"/>
          <ac:spMkLst>
            <pc:docMk/>
            <pc:sldMk cId="2353237013" sldId="351"/>
            <ac:spMk id="3" creationId="{33E8CC77-1D27-DB48-9D27-B954D1FD6D56}"/>
          </ac:spMkLst>
        </pc:spChg>
        <pc:picChg chg="add del mod">
          <ac:chgData name="김현준" userId="185f8337-2247-4f37-8bdb-f28dabdaedae" providerId="ADAL" clId="{86B29F2C-0DBC-4D43-8E05-4913532DCB16}" dt="2022-06-12T09:34:00.719" v="27"/>
          <ac:picMkLst>
            <pc:docMk/>
            <pc:sldMk cId="2353237013" sldId="351"/>
            <ac:picMk id="1025" creationId="{EB109B17-4ECB-754B-B2C9-74EC3FFEA517}"/>
          </ac:picMkLst>
        </pc:picChg>
      </pc:sldChg>
      <pc:sldChg chg="addSp delSp modSp add">
        <pc:chgData name="김현준" userId="185f8337-2247-4f37-8bdb-f28dabdaedae" providerId="ADAL" clId="{86B29F2C-0DBC-4D43-8E05-4913532DCB16}" dt="2022-06-12T10:43:06.905" v="1512" actId="20577"/>
        <pc:sldMkLst>
          <pc:docMk/>
          <pc:sldMk cId="3379916034" sldId="352"/>
        </pc:sldMkLst>
        <pc:spChg chg="mod">
          <ac:chgData name="김현준" userId="185f8337-2247-4f37-8bdb-f28dabdaedae" providerId="ADAL" clId="{86B29F2C-0DBC-4D43-8E05-4913532DCB16}" dt="2022-06-12T10:43:06.905" v="1512" actId="20577"/>
          <ac:spMkLst>
            <pc:docMk/>
            <pc:sldMk cId="3379916034" sldId="352"/>
            <ac:spMk id="2" creationId="{68F2DF7E-826A-9A40-BE9F-92EAB0BE799C}"/>
          </ac:spMkLst>
        </pc:spChg>
        <pc:spChg chg="mod">
          <ac:chgData name="김현준" userId="185f8337-2247-4f37-8bdb-f28dabdaedae" providerId="ADAL" clId="{86B29F2C-0DBC-4D43-8E05-4913532DCB16}" dt="2022-06-12T10:42:01.201" v="1498" actId="20577"/>
          <ac:spMkLst>
            <pc:docMk/>
            <pc:sldMk cId="3379916034" sldId="352"/>
            <ac:spMk id="3" creationId="{A64284D6-FBDB-1B41-BA74-491D550EBDC8}"/>
          </ac:spMkLst>
        </pc:spChg>
        <pc:spChg chg="add del">
          <ac:chgData name="김현준" userId="185f8337-2247-4f37-8bdb-f28dabdaedae" providerId="ADAL" clId="{86B29F2C-0DBC-4D43-8E05-4913532DCB16}" dt="2022-06-12T09:35:04.925" v="45"/>
          <ac:spMkLst>
            <pc:docMk/>
            <pc:sldMk cId="3379916034" sldId="352"/>
            <ac:spMk id="4" creationId="{356732BE-A45E-3243-B9F8-389F40E6438A}"/>
          </ac:spMkLst>
        </pc:spChg>
        <pc:spChg chg="add del mod">
          <ac:chgData name="김현준" userId="185f8337-2247-4f37-8bdb-f28dabdaedae" providerId="ADAL" clId="{86B29F2C-0DBC-4D43-8E05-4913532DCB16}" dt="2022-06-12T10:30:58.816" v="1204"/>
          <ac:spMkLst>
            <pc:docMk/>
            <pc:sldMk cId="3379916034" sldId="352"/>
            <ac:spMk id="5" creationId="{00F41265-CD8C-9B4C-BAF8-686E8434D891}"/>
          </ac:spMkLst>
        </pc:spChg>
        <pc:spChg chg="add del mod">
          <ac:chgData name="김현준" userId="185f8337-2247-4f37-8bdb-f28dabdaedae" providerId="ADAL" clId="{86B29F2C-0DBC-4D43-8E05-4913532DCB16}" dt="2022-06-12T09:37:55.568" v="84"/>
          <ac:spMkLst>
            <pc:docMk/>
            <pc:sldMk cId="3379916034" sldId="352"/>
            <ac:spMk id="6" creationId="{A62FBA62-3B2C-C84E-B63B-A4E9A55646B9}"/>
          </ac:spMkLst>
        </pc:spChg>
        <pc:spChg chg="add del mod">
          <ac:chgData name="김현준" userId="185f8337-2247-4f37-8bdb-f28dabdaedae" providerId="ADAL" clId="{86B29F2C-0DBC-4D43-8E05-4913532DCB16}" dt="2022-06-12T10:31:01.311" v="1205"/>
          <ac:spMkLst>
            <pc:docMk/>
            <pc:sldMk cId="3379916034" sldId="352"/>
            <ac:spMk id="7" creationId="{08445B59-9BB5-3543-9B33-C7A65CFEF955}"/>
          </ac:spMkLst>
        </pc:spChg>
        <pc:spChg chg="add mod">
          <ac:chgData name="김현준" userId="185f8337-2247-4f37-8bdb-f28dabdaedae" providerId="ADAL" clId="{86B29F2C-0DBC-4D43-8E05-4913532DCB16}" dt="2022-06-12T10:42:56.059" v="1511" actId="1035"/>
          <ac:spMkLst>
            <pc:docMk/>
            <pc:sldMk cId="3379916034" sldId="352"/>
            <ac:spMk id="8" creationId="{14801759-CAB6-424A-A585-BB36824EE6AD}"/>
          </ac:spMkLst>
        </pc:spChg>
        <pc:spChg chg="add mod">
          <ac:chgData name="김현준" userId="185f8337-2247-4f37-8bdb-f28dabdaedae" providerId="ADAL" clId="{86B29F2C-0DBC-4D43-8E05-4913532DCB16}" dt="2022-06-12T10:42:56.059" v="1511" actId="1035"/>
          <ac:spMkLst>
            <pc:docMk/>
            <pc:sldMk cId="3379916034" sldId="352"/>
            <ac:spMk id="9" creationId="{335E4BE6-BB41-7F47-A1CA-96905B3F8A37}"/>
          </ac:spMkLst>
        </pc:spChg>
        <pc:spChg chg="add mod">
          <ac:chgData name="김현준" userId="185f8337-2247-4f37-8bdb-f28dabdaedae" providerId="ADAL" clId="{86B29F2C-0DBC-4D43-8E05-4913532DCB16}" dt="2022-06-12T10:42:56.059" v="1511" actId="1035"/>
          <ac:spMkLst>
            <pc:docMk/>
            <pc:sldMk cId="3379916034" sldId="352"/>
            <ac:spMk id="11" creationId="{EB17A24A-4FC5-3A4D-A49E-57C80EB0505C}"/>
          </ac:spMkLst>
        </pc:spChg>
        <pc:picChg chg="add mod">
          <ac:chgData name="김현준" userId="185f8337-2247-4f37-8bdb-f28dabdaedae" providerId="ADAL" clId="{86B29F2C-0DBC-4D43-8E05-4913532DCB16}" dt="2022-06-12T10:42:56.059" v="1511" actId="1035"/>
          <ac:picMkLst>
            <pc:docMk/>
            <pc:sldMk cId="3379916034" sldId="352"/>
            <ac:picMk id="10" creationId="{54DB91A4-60FA-A746-9F5C-964A809CB405}"/>
          </ac:picMkLst>
        </pc:picChg>
      </pc:sldChg>
      <pc:sldChg chg="addSp modSp add del">
        <pc:chgData name="김현준" userId="185f8337-2247-4f37-8bdb-f28dabdaedae" providerId="ADAL" clId="{86B29F2C-0DBC-4D43-8E05-4913532DCB16}" dt="2022-06-15T05:53:28.355" v="3152" actId="2696"/>
        <pc:sldMkLst>
          <pc:docMk/>
          <pc:sldMk cId="1689415057" sldId="353"/>
        </pc:sldMkLst>
        <pc:spChg chg="mod">
          <ac:chgData name="김현준" userId="185f8337-2247-4f37-8bdb-f28dabdaedae" providerId="ADAL" clId="{86B29F2C-0DBC-4D43-8E05-4913532DCB16}" dt="2022-06-12T10:58:18.195" v="2137" actId="20577"/>
          <ac:spMkLst>
            <pc:docMk/>
            <pc:sldMk cId="1689415057" sldId="353"/>
            <ac:spMk id="2" creationId="{AF38D748-C88A-BC42-878C-9DF985C97B83}"/>
          </ac:spMkLst>
        </pc:spChg>
        <pc:spChg chg="mod">
          <ac:chgData name="김현준" userId="185f8337-2247-4f37-8bdb-f28dabdaedae" providerId="ADAL" clId="{86B29F2C-0DBC-4D43-8E05-4913532DCB16}" dt="2022-06-15T05:36:04.119" v="2992" actId="20577"/>
          <ac:spMkLst>
            <pc:docMk/>
            <pc:sldMk cId="1689415057" sldId="353"/>
            <ac:spMk id="3" creationId="{C20F32A0-CC2B-F048-993C-4A6397241C33}"/>
          </ac:spMkLst>
        </pc:spChg>
        <pc:graphicFrameChg chg="add mod modGraphic">
          <ac:chgData name="김현준" userId="185f8337-2247-4f37-8bdb-f28dabdaedae" providerId="ADAL" clId="{86B29F2C-0DBC-4D43-8E05-4913532DCB16}" dt="2022-06-15T05:51:40.352" v="3151" actId="20577"/>
          <ac:graphicFrameMkLst>
            <pc:docMk/>
            <pc:sldMk cId="1689415057" sldId="353"/>
            <ac:graphicFrameMk id="4" creationId="{99404F53-38FF-B14C-B9C4-FC24A7F010A7}"/>
          </ac:graphicFrameMkLst>
        </pc:graphicFrameChg>
      </pc:sldChg>
      <pc:sldChg chg="add del">
        <pc:chgData name="김현준" userId="185f8337-2247-4f37-8bdb-f28dabdaedae" providerId="ADAL" clId="{86B29F2C-0DBC-4D43-8E05-4913532DCB16}" dt="2022-06-12T11:10:05.280" v="2608" actId="2696"/>
        <pc:sldMkLst>
          <pc:docMk/>
          <pc:sldMk cId="1211806345" sldId="354"/>
        </pc:sldMkLst>
      </pc:sldChg>
      <pc:sldChg chg="modSp add del">
        <pc:chgData name="김현준" userId="185f8337-2247-4f37-8bdb-f28dabdaedae" providerId="ADAL" clId="{86B29F2C-0DBC-4D43-8E05-4913532DCB16}" dt="2022-06-12T10:11:05.875" v="746"/>
        <pc:sldMkLst>
          <pc:docMk/>
          <pc:sldMk cId="638607257" sldId="355"/>
        </pc:sldMkLst>
        <pc:spChg chg="mod">
          <ac:chgData name="김현준" userId="185f8337-2247-4f37-8bdb-f28dabdaedae" providerId="ADAL" clId="{86B29F2C-0DBC-4D43-8E05-4913532DCB16}" dt="2022-06-12T10:11:05.069" v="745" actId="20577"/>
          <ac:spMkLst>
            <pc:docMk/>
            <pc:sldMk cId="638607257" sldId="355"/>
            <ac:spMk id="2" creationId="{5C5050EC-87B1-FB4C-891B-65D57F1E4E6E}"/>
          </ac:spMkLst>
        </pc:spChg>
      </pc:sldChg>
      <pc:sldChg chg="modSp add del">
        <pc:chgData name="김현준" userId="185f8337-2247-4f37-8bdb-f28dabdaedae" providerId="ADAL" clId="{86B29F2C-0DBC-4D43-8E05-4913532DCB16}" dt="2022-06-12T10:12:57.995" v="803" actId="2696"/>
        <pc:sldMkLst>
          <pc:docMk/>
          <pc:sldMk cId="1461218389" sldId="355"/>
        </pc:sldMkLst>
        <pc:spChg chg="mod">
          <ac:chgData name="김현준" userId="185f8337-2247-4f37-8bdb-f28dabdaedae" providerId="ADAL" clId="{86B29F2C-0DBC-4D43-8E05-4913532DCB16}" dt="2022-06-12T10:12:06.740" v="792" actId="20577"/>
          <ac:spMkLst>
            <pc:docMk/>
            <pc:sldMk cId="1461218389" sldId="355"/>
            <ac:spMk id="2" creationId="{78E2B342-8F72-4341-9CBB-28875C028405}"/>
          </ac:spMkLst>
        </pc:spChg>
        <pc:spChg chg="mod">
          <ac:chgData name="김현준" userId="185f8337-2247-4f37-8bdb-f28dabdaedae" providerId="ADAL" clId="{86B29F2C-0DBC-4D43-8E05-4913532DCB16}" dt="2022-06-12T10:12:43.768" v="794"/>
          <ac:spMkLst>
            <pc:docMk/>
            <pc:sldMk cId="1461218389" sldId="355"/>
            <ac:spMk id="3" creationId="{6B07B524-FE2A-8646-9CE1-6BFDFC352123}"/>
          </ac:spMkLst>
        </pc:spChg>
      </pc:sldChg>
      <pc:sldChg chg="add del">
        <pc:chgData name="김현준" userId="185f8337-2247-4f37-8bdb-f28dabdaedae" providerId="ADAL" clId="{86B29F2C-0DBC-4D43-8E05-4913532DCB16}" dt="2022-06-12T10:04:29.150" v="502" actId="2696"/>
        <pc:sldMkLst>
          <pc:docMk/>
          <pc:sldMk cId="2471828812" sldId="355"/>
        </pc:sldMkLst>
      </pc:sldChg>
      <pc:sldChg chg="add del">
        <pc:chgData name="김현준" userId="185f8337-2247-4f37-8bdb-f28dabdaedae" providerId="ADAL" clId="{86B29F2C-0DBC-4D43-8E05-4913532DCB16}" dt="2022-06-12T10:13:39.836" v="821" actId="2696"/>
        <pc:sldMkLst>
          <pc:docMk/>
          <pc:sldMk cId="3559227741" sldId="355"/>
        </pc:sldMkLst>
      </pc:sldChg>
      <pc:sldChg chg="add del">
        <pc:chgData name="김현준" userId="185f8337-2247-4f37-8bdb-f28dabdaedae" providerId="ADAL" clId="{86B29F2C-0DBC-4D43-8E05-4913532DCB16}" dt="2022-06-12T09:42:53.420" v="118" actId="2696"/>
        <pc:sldMkLst>
          <pc:docMk/>
          <pc:sldMk cId="3565517096" sldId="355"/>
        </pc:sldMkLst>
      </pc:sldChg>
      <pc:sldChg chg="addSp delSp modSp add">
        <pc:chgData name="김현준" userId="185f8337-2247-4f37-8bdb-f28dabdaedae" providerId="ADAL" clId="{86B29F2C-0DBC-4D43-8E05-4913532DCB16}" dt="2022-06-12T11:17:01.229" v="2876" actId="1076"/>
        <pc:sldMkLst>
          <pc:docMk/>
          <pc:sldMk cId="2744360747" sldId="356"/>
        </pc:sldMkLst>
        <pc:spChg chg="mod">
          <ac:chgData name="김현준" userId="185f8337-2247-4f37-8bdb-f28dabdaedae" providerId="ADAL" clId="{86B29F2C-0DBC-4D43-8E05-4913532DCB16}" dt="2022-06-12T11:12:49.064" v="2744" actId="20577"/>
          <ac:spMkLst>
            <pc:docMk/>
            <pc:sldMk cId="2744360747" sldId="356"/>
            <ac:spMk id="2" creationId="{68F2DF7E-826A-9A40-BE9F-92EAB0BE799C}"/>
          </ac:spMkLst>
        </pc:spChg>
        <pc:spChg chg="mod">
          <ac:chgData name="김현준" userId="185f8337-2247-4f37-8bdb-f28dabdaedae" providerId="ADAL" clId="{86B29F2C-0DBC-4D43-8E05-4913532DCB16}" dt="2022-06-12T11:14:52.870" v="2804" actId="14100"/>
          <ac:spMkLst>
            <pc:docMk/>
            <pc:sldMk cId="2744360747" sldId="356"/>
            <ac:spMk id="3" creationId="{A64284D6-FBDB-1B41-BA74-491D550EBDC8}"/>
          </ac:spMkLst>
        </pc:spChg>
        <pc:spChg chg="add del mod">
          <ac:chgData name="김현준" userId="185f8337-2247-4f37-8bdb-f28dabdaedae" providerId="ADAL" clId="{86B29F2C-0DBC-4D43-8E05-4913532DCB16}" dt="2022-06-12T10:17:32.859" v="935"/>
          <ac:spMkLst>
            <pc:docMk/>
            <pc:sldMk cId="2744360747" sldId="356"/>
            <ac:spMk id="4" creationId="{E29323DA-0CD9-F54E-999D-6AC8B2388089}"/>
          </ac:spMkLst>
        </pc:spChg>
        <pc:spChg chg="del mod">
          <ac:chgData name="김현준" userId="185f8337-2247-4f37-8bdb-f28dabdaedae" providerId="ADAL" clId="{86B29F2C-0DBC-4D43-8E05-4913532DCB16}" dt="2022-06-12T11:14:10.047" v="2761"/>
          <ac:spMkLst>
            <pc:docMk/>
            <pc:sldMk cId="2744360747" sldId="356"/>
            <ac:spMk id="5" creationId="{00F41265-CD8C-9B4C-BAF8-686E8434D891}"/>
          </ac:spMkLst>
        </pc:spChg>
        <pc:spChg chg="mod">
          <ac:chgData name="김현준" userId="185f8337-2247-4f37-8bdb-f28dabdaedae" providerId="ADAL" clId="{86B29F2C-0DBC-4D43-8E05-4913532DCB16}" dt="2022-06-12T11:17:01.229" v="2876" actId="1076"/>
          <ac:spMkLst>
            <pc:docMk/>
            <pc:sldMk cId="2744360747" sldId="356"/>
            <ac:spMk id="7" creationId="{08445B59-9BB5-3543-9B33-C7A65CFEF955}"/>
          </ac:spMkLst>
        </pc:spChg>
        <pc:spChg chg="del">
          <ac:chgData name="김현준" userId="185f8337-2247-4f37-8bdb-f28dabdaedae" providerId="ADAL" clId="{86B29F2C-0DBC-4D43-8E05-4913532DCB16}" dt="2022-06-12T10:13:43.296" v="822"/>
          <ac:spMkLst>
            <pc:docMk/>
            <pc:sldMk cId="2744360747" sldId="356"/>
            <ac:spMk id="8" creationId="{14801759-CAB6-424A-A585-BB36824EE6AD}"/>
          </ac:spMkLst>
        </pc:spChg>
        <pc:spChg chg="del">
          <ac:chgData name="김현준" userId="185f8337-2247-4f37-8bdb-f28dabdaedae" providerId="ADAL" clId="{86B29F2C-0DBC-4D43-8E05-4913532DCB16}" dt="2022-06-12T10:13:44.790" v="823"/>
          <ac:spMkLst>
            <pc:docMk/>
            <pc:sldMk cId="2744360747" sldId="356"/>
            <ac:spMk id="9" creationId="{335E4BE6-BB41-7F47-A1CA-96905B3F8A37}"/>
          </ac:spMkLst>
        </pc:spChg>
        <pc:spChg chg="add mod">
          <ac:chgData name="김현준" userId="185f8337-2247-4f37-8bdb-f28dabdaedae" providerId="ADAL" clId="{86B29F2C-0DBC-4D43-8E05-4913532DCB16}" dt="2022-06-12T11:17:01.229" v="2876" actId="1076"/>
          <ac:spMkLst>
            <pc:docMk/>
            <pc:sldMk cId="2744360747" sldId="356"/>
            <ac:spMk id="10" creationId="{61B8907C-2E30-3946-A202-CED5F10DF68F}"/>
          </ac:spMkLst>
        </pc:spChg>
        <pc:spChg chg="add mod">
          <ac:chgData name="김현준" userId="185f8337-2247-4f37-8bdb-f28dabdaedae" providerId="ADAL" clId="{86B29F2C-0DBC-4D43-8E05-4913532DCB16}" dt="2022-06-12T11:16:56.494" v="2875" actId="1035"/>
          <ac:spMkLst>
            <pc:docMk/>
            <pc:sldMk cId="2744360747" sldId="356"/>
            <ac:spMk id="11" creationId="{C9372AFE-C092-9B4D-A17F-0E0347718136}"/>
          </ac:spMkLst>
        </pc:spChg>
        <pc:picChg chg="add mod">
          <ac:chgData name="김현준" userId="185f8337-2247-4f37-8bdb-f28dabdaedae" providerId="ADAL" clId="{86B29F2C-0DBC-4D43-8E05-4913532DCB16}" dt="2022-06-12T11:16:56.494" v="2875" actId="1035"/>
          <ac:picMkLst>
            <pc:docMk/>
            <pc:sldMk cId="2744360747" sldId="356"/>
            <ac:picMk id="6" creationId="{9E0AA782-AA9E-C541-B70F-79E4B6858DF6}"/>
          </ac:picMkLst>
        </pc:picChg>
      </pc:sldChg>
      <pc:sldChg chg="add del">
        <pc:chgData name="김현준" userId="185f8337-2247-4f37-8bdb-f28dabdaedae" providerId="ADAL" clId="{86B29F2C-0DBC-4D43-8E05-4913532DCB16}" dt="2022-06-12T11:22:59.361" v="2966" actId="2696"/>
        <pc:sldMkLst>
          <pc:docMk/>
          <pc:sldMk cId="3872368519" sldId="357"/>
        </pc:sldMkLst>
      </pc:sldChg>
      <pc:sldChg chg="add del">
        <pc:chgData name="김현준" userId="185f8337-2247-4f37-8bdb-f28dabdaedae" providerId="ADAL" clId="{86B29F2C-0DBC-4D43-8E05-4913532DCB16}" dt="2022-06-12T11:13:24.658" v="2747" actId="2696"/>
        <pc:sldMkLst>
          <pc:docMk/>
          <pc:sldMk cId="911514985" sldId="358"/>
        </pc:sldMkLst>
      </pc:sldChg>
      <pc:sldChg chg="addSp modSp add">
        <pc:chgData name="김현준" userId="185f8337-2247-4f37-8bdb-f28dabdaedae" providerId="ADAL" clId="{86B29F2C-0DBC-4D43-8E05-4913532DCB16}" dt="2022-06-12T11:20:16.334" v="2918" actId="1076"/>
        <pc:sldMkLst>
          <pc:docMk/>
          <pc:sldMk cId="702209745" sldId="359"/>
        </pc:sldMkLst>
        <pc:spChg chg="mod">
          <ac:chgData name="김현준" userId="185f8337-2247-4f37-8bdb-f28dabdaedae" providerId="ADAL" clId="{86B29F2C-0DBC-4D43-8E05-4913532DCB16}" dt="2022-06-12T11:18:39.685" v="2889" actId="20577"/>
          <ac:spMkLst>
            <pc:docMk/>
            <pc:sldMk cId="702209745" sldId="359"/>
            <ac:spMk id="3" creationId="{A64284D6-FBDB-1B41-BA74-491D550EBDC8}"/>
          </ac:spMkLst>
        </pc:spChg>
        <pc:spChg chg="add mod">
          <ac:chgData name="김현준" userId="185f8337-2247-4f37-8bdb-f28dabdaedae" providerId="ADAL" clId="{86B29F2C-0DBC-4D43-8E05-4913532DCB16}" dt="2022-06-12T11:20:16.334" v="2918" actId="1076"/>
          <ac:spMkLst>
            <pc:docMk/>
            <pc:sldMk cId="702209745" sldId="359"/>
            <ac:spMk id="8" creationId="{DF2F7051-0AEA-DB48-82D5-09EB121BAD21}"/>
          </ac:spMkLst>
        </pc:spChg>
        <pc:spChg chg="mod">
          <ac:chgData name="김현준" userId="185f8337-2247-4f37-8bdb-f28dabdaedae" providerId="ADAL" clId="{86B29F2C-0DBC-4D43-8E05-4913532DCB16}" dt="2022-06-12T11:18:48.083" v="2901" actId="1035"/>
          <ac:spMkLst>
            <pc:docMk/>
            <pc:sldMk cId="702209745" sldId="359"/>
            <ac:spMk id="10" creationId="{61B8907C-2E30-3946-A202-CED5F10DF68F}"/>
          </ac:spMkLst>
        </pc:spChg>
      </pc:sldChg>
      <pc:sldChg chg="modSp add">
        <pc:chgData name="김현준" userId="185f8337-2247-4f37-8bdb-f28dabdaedae" providerId="ADAL" clId="{86B29F2C-0DBC-4D43-8E05-4913532DCB16}" dt="2022-06-15T06:01:16.660" v="3154" actId="20577"/>
        <pc:sldMkLst>
          <pc:docMk/>
          <pc:sldMk cId="3012516803" sldId="360"/>
        </pc:sldMkLst>
        <pc:spChg chg="mod">
          <ac:chgData name="김현준" userId="185f8337-2247-4f37-8bdb-f28dabdaedae" providerId="ADAL" clId="{86B29F2C-0DBC-4D43-8E05-4913532DCB16}" dt="2022-06-15T06:01:16.660" v="3154" actId="20577"/>
          <ac:spMkLst>
            <pc:docMk/>
            <pc:sldMk cId="3012516803" sldId="360"/>
            <ac:spMk id="3" creationId="{44B2B208-A81C-D34C-B226-E278C791AE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1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9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4400" b="1" dirty="0"/>
              <a:t>GPU </a:t>
            </a:r>
            <a:r>
              <a:rPr lang="ko-KR" altLang="en-US" sz="4400" b="1" dirty="0"/>
              <a:t>상에서 경량 블록 암호 </a:t>
            </a:r>
            <a:r>
              <a:rPr lang="en" altLang="ko-KR" sz="4400" b="1" dirty="0"/>
              <a:t>PIPO</a:t>
            </a:r>
            <a:r>
              <a:rPr lang="ko-KR" altLang="en-US" sz="4400" b="1" dirty="0"/>
              <a:t>의 최적 구현 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E75B6"/>
                </a:solidFill>
              </a:rPr>
              <a:t>김현준</a:t>
            </a:r>
            <a:r>
              <a:rPr lang="en-US" altLang="ko-KR" dirty="0"/>
              <a:t>,</a:t>
            </a:r>
            <a:r>
              <a:rPr lang="ko-KR" altLang="en-US" dirty="0"/>
              <a:t> 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2C190-C52D-9C45-8E9A-51F81FA5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lang="ko-KR" altLang="en-US" dirty="0"/>
              <a:t>공유 메모리 사용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E2EB-7469-BA45-8545-4BA63BAFF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1800" dirty="0"/>
              <a:t>CUDA </a:t>
            </a:r>
            <a:r>
              <a:rPr lang="ko-KR" altLang="en-US" sz="1800" dirty="0"/>
              <a:t>구현에서 메모리에서 자주 호출되는 값은 성능 향상을 위해 공유 메모리 영역에 저장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제안 기법에서는 </a:t>
            </a:r>
            <a:r>
              <a:rPr lang="ko-KR" altLang="en-US" sz="1800" b="1" dirty="0">
                <a:solidFill>
                  <a:srgbClr val="2E75B6"/>
                </a:solidFill>
              </a:rPr>
              <a:t>라운드 키 값을 공유 메모리 영역에 저장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endParaRPr lang="en-US" altLang="ko-KR" sz="1800" dirty="0"/>
          </a:p>
          <a:p>
            <a:r>
              <a:rPr lang="ko-KR" altLang="en-US" sz="1800" dirty="0"/>
              <a:t>값을 저장하기 위해 </a:t>
            </a:r>
            <a:r>
              <a:rPr lang="en-US" altLang="ko-KR" sz="1800" dirty="0"/>
              <a:t>512</a:t>
            </a:r>
            <a:r>
              <a:rPr lang="ko-KR" altLang="en-US" sz="1800" dirty="0"/>
              <a:t>바이트 필요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각각의 스레드 마다 하나의 암호 알고리즘이 동작하므로 키 값을 저장할 </a:t>
            </a:r>
            <a:r>
              <a:rPr lang="en-US" altLang="ko-KR" sz="1800" dirty="0"/>
              <a:t>512</a:t>
            </a:r>
            <a:r>
              <a:rPr lang="ko-KR" altLang="en-US" sz="1800" dirty="0"/>
              <a:t>바이트가 필요</a:t>
            </a:r>
            <a:br>
              <a:rPr lang="en-US" altLang="ko-KR" sz="1800" dirty="0"/>
            </a:br>
            <a:r>
              <a:rPr lang="ko-KR" altLang="en-US" sz="1800" dirty="0"/>
              <a:t>따라서 라운드 키를 블록당 스레드 수 만큼 곱한 만큼 공유 메모리를 사용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 때 커널에서 사용 가능한 공유 메모리의 크기를 넘지 않도록 블록당 스레드의 수를 조절해야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블록당 스레드 수와 그리드 당 블록 수는 성능에 영향을 미치기 때문에 </a:t>
            </a:r>
            <a:br>
              <a:rPr lang="en-US" altLang="ko-KR" sz="1800" dirty="0"/>
            </a:br>
            <a:r>
              <a:rPr lang="ko-KR" altLang="en-US" sz="1800" dirty="0"/>
              <a:t>최적 성능 을 달성하기 위해서는 적절한 선택 필요</a:t>
            </a:r>
          </a:p>
          <a:p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164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77C9F-F5F5-2F41-BB53-E33BC4EA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성능 측정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2B208-A81C-D34C-B226-E278C791A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359945" cy="56038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RTX 3060</a:t>
            </a:r>
            <a:r>
              <a:rPr lang="ko-KR" altLang="en-US" sz="2000" dirty="0"/>
              <a:t>에서 </a:t>
            </a:r>
            <a:r>
              <a:rPr lang="en-US" altLang="ko-KR" sz="2000" dirty="0"/>
              <a:t>Visual Studio </a:t>
            </a:r>
            <a:r>
              <a:rPr lang="ko-KR" altLang="en-US" sz="2000" dirty="0"/>
              <a:t>환경에서 구현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측정은 </a:t>
            </a:r>
            <a:r>
              <a:rPr lang="en-US" altLang="ko-KR" sz="2000" dirty="0"/>
              <a:t>GPU</a:t>
            </a:r>
            <a:r>
              <a:rPr lang="ko-KR" altLang="en-US" sz="2000" dirty="0"/>
              <a:t>로 데이터를 전송부터 커널 완료까지 측정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블록당 스레드 수와 그리드 당 블록 수를 </a:t>
            </a:r>
            <a:br>
              <a:rPr lang="en-US" altLang="ko-KR" sz="2000" dirty="0"/>
            </a:br>
            <a:r>
              <a:rPr lang="ko-KR" altLang="en-US" sz="2000" dirty="0"/>
              <a:t>조절하며 성능 측정</a:t>
            </a:r>
            <a:endParaRPr lang="en-US" altLang="ko-KR" sz="1600" dirty="0"/>
          </a:p>
          <a:p>
            <a:pPr lvl="1"/>
            <a:r>
              <a:rPr lang="ko-KR" altLang="en-US" sz="1600" dirty="0"/>
              <a:t>블록당 스레드 수와 그리드 당 블록 수가 </a:t>
            </a:r>
            <a:br>
              <a:rPr lang="en-US" altLang="ko-KR" sz="1600" dirty="0"/>
            </a:br>
            <a:r>
              <a:rPr lang="ko-KR" altLang="en-US" sz="1600" dirty="0"/>
              <a:t>많을 수록 높은 성능을 보임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54D3A7-1C10-1A48-9FC1-65ABB89C1461}"/>
              </a:ext>
            </a:extLst>
          </p:cNvPr>
          <p:cNvSpPr/>
          <p:nvPr/>
        </p:nvSpPr>
        <p:spPr>
          <a:xfrm>
            <a:off x="6096000" y="5883148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HCRBatang"/>
              </a:rPr>
              <a:t>Fig. 6 Comparison of the number of encryptions per second according to the number of blocks per grid and the number of threads per block </a:t>
            </a:r>
            <a:endParaRPr lang="en" altLang="ko-KR" dirty="0"/>
          </a:p>
        </p:txBody>
      </p:sp>
      <p:pic>
        <p:nvPicPr>
          <p:cNvPr id="4098" name="Picture 2" descr="page4image260464128">
            <a:extLst>
              <a:ext uri="{FF2B5EF4-FFF2-40B4-BE49-F238E27FC236}">
                <a16:creationId xmlns:a16="http://schemas.microsoft.com/office/drawing/2014/main" id="{0752440E-332D-1940-87EB-26A9B3B07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51948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age4image57086016">
            <a:extLst>
              <a:ext uri="{FF2B5EF4-FFF2-40B4-BE49-F238E27FC236}">
                <a16:creationId xmlns:a16="http://schemas.microsoft.com/office/drawing/2014/main" id="{5B178F63-E3F1-4840-89ED-5D115F48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08" y="1874522"/>
            <a:ext cx="5911337" cy="38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3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77C9F-F5F5-2F41-BB53-E33BC4EA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성능 측정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2B208-A81C-D34C-B226-E278C791A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359945" cy="56038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그리드 당 블록 수 </a:t>
            </a:r>
            <a:r>
              <a:rPr lang="en-US" altLang="ko-KR" sz="2000" dirty="0"/>
              <a:t>65536, </a:t>
            </a:r>
            <a:br>
              <a:rPr lang="en-US" altLang="ko-KR" sz="2000" dirty="0"/>
            </a:br>
            <a:r>
              <a:rPr lang="ko-KR" altLang="en-US" sz="2000" dirty="0"/>
              <a:t>블록당 스레드 수 </a:t>
            </a:r>
            <a:r>
              <a:rPr lang="en-US" altLang="ko-KR" sz="2000" dirty="0"/>
              <a:t>96</a:t>
            </a:r>
            <a:r>
              <a:rPr lang="ko-KR" altLang="en-US" sz="2000" dirty="0"/>
              <a:t>에서 높은 성능</a:t>
            </a:r>
            <a:br>
              <a:rPr lang="en-US" altLang="ko-KR" sz="2000" dirty="0"/>
            </a:br>
            <a:r>
              <a:rPr lang="ko-KR" altLang="en-US" sz="2000" dirty="0"/>
              <a:t>초당 약 </a:t>
            </a:r>
            <a:r>
              <a:rPr lang="en-US" altLang="ko-KR" sz="2000" dirty="0"/>
              <a:t>403,463,100</a:t>
            </a:r>
            <a:r>
              <a:rPr lang="ko-KR" altLang="en-US" sz="2000" dirty="0"/>
              <a:t>회의 암호 연산을 수행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이전 연구의 </a:t>
            </a:r>
            <a:r>
              <a:rPr lang="en" altLang="ko-KR" sz="2000" dirty="0"/>
              <a:t>PIPO </a:t>
            </a:r>
            <a:r>
              <a:rPr lang="ko-KR" altLang="en-US" sz="2000" dirty="0"/>
              <a:t>암호화 병렬 구현에 서 </a:t>
            </a:r>
            <a:r>
              <a:rPr lang="en" altLang="ko-KR" sz="2000" dirty="0"/>
              <a:t>RTX 3070</a:t>
            </a:r>
            <a:r>
              <a:rPr lang="ko-KR" altLang="en-US" sz="2000" dirty="0"/>
              <a:t>에서 초당  </a:t>
            </a:r>
            <a:r>
              <a:rPr lang="en-US" altLang="ko-KR" sz="2000" dirty="0"/>
              <a:t>159,000,000</a:t>
            </a:r>
            <a:r>
              <a:rPr lang="ko-KR" altLang="en-US" sz="2000" dirty="0"/>
              <a:t>을 처리 보다 약 </a:t>
            </a:r>
            <a:r>
              <a:rPr lang="en-US" altLang="ko-KR" sz="2000" dirty="0"/>
              <a:t>2.5</a:t>
            </a:r>
            <a:r>
              <a:rPr lang="ko-KR" altLang="en-US" sz="2000" dirty="0"/>
              <a:t>배의 높은 처리량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/>
              <a:t>구현 목적과 </a:t>
            </a:r>
            <a:r>
              <a:rPr lang="en" altLang="ko-KR" sz="2000" dirty="0"/>
              <a:t>GPU</a:t>
            </a:r>
            <a:r>
              <a:rPr lang="ko-KR" altLang="en-US" sz="2000" dirty="0"/>
              <a:t>의 성능 차이는 있지만 비교적 큰 성능 향상을 보였다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54D3A7-1C10-1A48-9FC1-65ABB89C1461}"/>
              </a:ext>
            </a:extLst>
          </p:cNvPr>
          <p:cNvSpPr/>
          <p:nvPr/>
        </p:nvSpPr>
        <p:spPr>
          <a:xfrm>
            <a:off x="6096000" y="5883148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HCRBatang"/>
              </a:rPr>
              <a:t>Fig. 6 Comparison of the number of encryptions per second according to the number of blocks per grid and the number of threads per block </a:t>
            </a:r>
            <a:endParaRPr lang="en" altLang="ko-KR" dirty="0"/>
          </a:p>
        </p:txBody>
      </p:sp>
      <p:pic>
        <p:nvPicPr>
          <p:cNvPr id="4098" name="Picture 2" descr="page4image260464128">
            <a:extLst>
              <a:ext uri="{FF2B5EF4-FFF2-40B4-BE49-F238E27FC236}">
                <a16:creationId xmlns:a16="http://schemas.microsoft.com/office/drawing/2014/main" id="{0752440E-332D-1940-87EB-26A9B3B07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51948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age4image57086016">
            <a:extLst>
              <a:ext uri="{FF2B5EF4-FFF2-40B4-BE49-F238E27FC236}">
                <a16:creationId xmlns:a16="http://schemas.microsoft.com/office/drawing/2014/main" id="{5B178F63-E3F1-4840-89ED-5D115F48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08" y="1874522"/>
            <a:ext cx="5911337" cy="38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1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5953-8D77-2F4F-AAE9-880A93E8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01E96-05F9-E542-B03E-50D8021B5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본 논문에서는 </a:t>
            </a:r>
            <a:r>
              <a:rPr lang="en" altLang="ko-KR" sz="2400" dirty="0"/>
              <a:t>GPU </a:t>
            </a:r>
            <a:r>
              <a:rPr lang="ko-KR" altLang="en-US" sz="2400" dirty="0"/>
              <a:t>상에서 경량 블록 암호 </a:t>
            </a:r>
            <a:r>
              <a:rPr lang="en" altLang="ko-KR" sz="2400" dirty="0"/>
              <a:t>PIPO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최적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비트슬라이싱</a:t>
            </a:r>
            <a:r>
              <a:rPr lang="ko-KR" altLang="en-US" sz="2400" dirty="0"/>
              <a:t> 기법을 적용한 최적화 구현과 </a:t>
            </a:r>
            <a:r>
              <a:rPr lang="en" altLang="ko-KR" sz="2400" dirty="0"/>
              <a:t>GPU </a:t>
            </a:r>
            <a:r>
              <a:rPr lang="ko-KR" altLang="en-US" sz="2400" dirty="0"/>
              <a:t>요소를 최대한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결과적으로 </a:t>
            </a:r>
            <a:r>
              <a:rPr lang="en" altLang="ko-KR" sz="2400" dirty="0"/>
              <a:t>RTX 3060</a:t>
            </a:r>
            <a:r>
              <a:rPr lang="ko-KR" altLang="en-US" sz="2400" dirty="0"/>
              <a:t>에서 그리드 당 블록 수 </a:t>
            </a:r>
            <a:r>
              <a:rPr lang="en-US" altLang="ko-KR" sz="2400" dirty="0"/>
              <a:t>65536, </a:t>
            </a:r>
            <a:r>
              <a:rPr lang="ko-KR" altLang="en-US" sz="2400" dirty="0"/>
              <a:t>블록당 그리드 수 </a:t>
            </a:r>
            <a:r>
              <a:rPr lang="en-US" altLang="ko-KR" sz="2400" dirty="0"/>
              <a:t>96</a:t>
            </a:r>
            <a:r>
              <a:rPr lang="ko-KR" altLang="en-US" sz="2400" dirty="0"/>
              <a:t>에서 초당 약 </a:t>
            </a:r>
            <a:r>
              <a:rPr lang="en-US" altLang="ko-KR" sz="2400" dirty="0"/>
              <a:t>403,463,100</a:t>
            </a:r>
            <a:r>
              <a:rPr lang="ko-KR" altLang="en-US" sz="2400" dirty="0"/>
              <a:t>회의 높은 처리량을 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추후 연구에는 추후 연구에는 더 다양한 환경 과 구현 기법의 성능 비교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다른 </a:t>
            </a:r>
            <a:r>
              <a:rPr lang="en-US" altLang="ko-KR" sz="2400" dirty="0"/>
              <a:t>32</a:t>
            </a:r>
            <a:r>
              <a:rPr lang="ko-KR" altLang="en-US" sz="2400" dirty="0"/>
              <a:t>비트 프로세서 상에서 적용하여 효율적으로 </a:t>
            </a:r>
            <a:r>
              <a:rPr lang="ko-KR" altLang="en-US" sz="2400"/>
              <a:t>동작하는지 확인</a:t>
            </a:r>
            <a:endParaRPr lang="ko-KR" altLang="en-US" sz="2400" dirty="0"/>
          </a:p>
          <a:p>
            <a:endParaRPr lang="ko-KR" altLang="en-US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71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 암호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사물인터넷</a:t>
            </a:r>
            <a:r>
              <a:rPr lang="en-US" altLang="ko-KR" sz="1800" dirty="0"/>
              <a:t>(</a:t>
            </a:r>
            <a:r>
              <a:rPr lang="en" altLang="ko-KR" sz="1800" dirty="0"/>
              <a:t>IoT), </a:t>
            </a:r>
            <a:r>
              <a:rPr lang="ko-KR" altLang="en-US" sz="1800" dirty="0" err="1"/>
              <a:t>클라우드</a:t>
            </a:r>
            <a:r>
              <a:rPr lang="ko-KR" altLang="en-US" sz="1800" dirty="0"/>
              <a:t> 컴퓨팅</a:t>
            </a:r>
            <a:r>
              <a:rPr lang="en-US" altLang="ko-KR" sz="1800" dirty="0"/>
              <a:t>, </a:t>
            </a:r>
            <a:r>
              <a:rPr lang="ko-KR" altLang="en-US" sz="1800" dirty="0"/>
              <a:t>빅데이터 등의 확산으로 </a:t>
            </a:r>
            <a:br>
              <a:rPr lang="en-US" altLang="ko-KR" sz="1800" dirty="0"/>
            </a:br>
            <a:r>
              <a:rPr lang="ko-KR" altLang="en-US" sz="1800" dirty="0"/>
              <a:t>애플리케이션에 대한 </a:t>
            </a:r>
            <a:r>
              <a:rPr lang="ko-KR" altLang="en-US" sz="1800" b="1" dirty="0">
                <a:solidFill>
                  <a:srgbClr val="2E75B6"/>
                </a:solidFill>
              </a:rPr>
              <a:t>고속 암호화 </a:t>
            </a:r>
            <a:r>
              <a:rPr lang="ko-KR" altLang="en-US" sz="1800" dirty="0"/>
              <a:t>의 필요성이 대두 </a:t>
            </a:r>
            <a:r>
              <a:rPr lang="ko-KR" altLang="en-US" sz="1800" b="1" dirty="0">
                <a:solidFill>
                  <a:srgbClr val="2E75B6"/>
                </a:solidFill>
              </a:rPr>
              <a:t>최신 그래픽 프로세서는 높은 처리 능력을 제공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 lvl="1"/>
            <a:r>
              <a:rPr lang="en" altLang="ko-KR" sz="1400" dirty="0"/>
              <a:t>GPU</a:t>
            </a:r>
            <a:r>
              <a:rPr lang="ko-KR" altLang="en-US" sz="1400" dirty="0"/>
              <a:t>는 파일 또는 </a:t>
            </a:r>
            <a:r>
              <a:rPr lang="ko-KR" altLang="en-US" sz="1400" b="1" dirty="0">
                <a:solidFill>
                  <a:srgbClr val="2E75B6"/>
                </a:solidFill>
              </a:rPr>
              <a:t>전체 디스크 암호화를 위한 암호화 보조 프로세서</a:t>
            </a:r>
            <a:r>
              <a:rPr lang="ko-KR" altLang="en-US" sz="1400" dirty="0"/>
              <a:t>로 사용되어 </a:t>
            </a:r>
            <a:r>
              <a:rPr lang="en" altLang="ko-KR" sz="1400" dirty="0"/>
              <a:t>CPU </a:t>
            </a:r>
            <a:r>
              <a:rPr lang="ko-KR" altLang="en-US" sz="1400" dirty="0"/>
              <a:t>암호화로 인한 성능 손실을 제거</a:t>
            </a:r>
            <a:endParaRPr lang="en-US" altLang="ko-KR" sz="1400" dirty="0"/>
          </a:p>
          <a:p>
            <a:pPr lvl="1"/>
            <a:r>
              <a:rPr lang="en" altLang="ko-KR" sz="1400" dirty="0"/>
              <a:t>CPU </a:t>
            </a:r>
            <a:r>
              <a:rPr lang="ko-KR" altLang="en-US" sz="1400" dirty="0"/>
              <a:t>사용량이 많은 </a:t>
            </a:r>
            <a:r>
              <a:rPr lang="en" altLang="ko-KR" sz="1400" dirty="0"/>
              <a:t>SSL </a:t>
            </a:r>
            <a:r>
              <a:rPr lang="ko-KR" altLang="en-US" sz="1400" dirty="0"/>
              <a:t>서버에서 </a:t>
            </a:r>
            <a:r>
              <a:rPr lang="en" altLang="ko-KR" sz="1400" dirty="0"/>
              <a:t>GPU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보조 프로세서로 사용하면 암호화 부담에서 벗어 나 </a:t>
            </a:r>
            <a:r>
              <a:rPr lang="ko-KR" altLang="en-US" sz="1400" b="1" dirty="0">
                <a:solidFill>
                  <a:srgbClr val="2E75B6"/>
                </a:solidFill>
              </a:rPr>
              <a:t>다른 작업에 </a:t>
            </a:r>
            <a:r>
              <a:rPr lang="en" altLang="ko-KR" sz="1400" b="1" dirty="0">
                <a:solidFill>
                  <a:srgbClr val="2E75B6"/>
                </a:solidFill>
              </a:rPr>
              <a:t>CPU </a:t>
            </a:r>
            <a:r>
              <a:rPr lang="ko-KR" altLang="en-US" sz="1400" b="1" dirty="0">
                <a:solidFill>
                  <a:srgbClr val="2E75B6"/>
                </a:solidFill>
              </a:rPr>
              <a:t>성능을 사용</a:t>
            </a:r>
            <a:r>
              <a:rPr lang="en-US" altLang="ko-KR" sz="1400" b="1" dirty="0">
                <a:solidFill>
                  <a:srgbClr val="2E75B6"/>
                </a:solidFill>
              </a:rPr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lvl="1"/>
            <a:r>
              <a:rPr lang="en" altLang="ko-KR" sz="1400" dirty="0"/>
              <a:t>GPU </a:t>
            </a:r>
            <a:r>
              <a:rPr lang="ko-KR" altLang="en-US" sz="1400" dirty="0"/>
              <a:t>최적화는 </a:t>
            </a:r>
            <a:r>
              <a:rPr lang="en" altLang="ko-KR" sz="1400" dirty="0"/>
              <a:t>GPU</a:t>
            </a:r>
            <a:r>
              <a:rPr lang="ko-KR" altLang="en-US" sz="1400" dirty="0"/>
              <a:t>가 이론적으로 얻은 </a:t>
            </a:r>
            <a:r>
              <a:rPr lang="ko-KR" altLang="en-US" sz="1400" b="1" dirty="0">
                <a:solidFill>
                  <a:srgbClr val="2E75B6"/>
                </a:solidFill>
              </a:rPr>
              <a:t>암호 분석 결과 또는 축소된 버전</a:t>
            </a:r>
            <a:r>
              <a:rPr lang="ko-KR" altLang="en-US" sz="1400" dirty="0"/>
              <a:t>을 합리적인 시간에 </a:t>
            </a:r>
            <a:r>
              <a:rPr lang="ko-KR" altLang="en-US" sz="1400" b="1" dirty="0">
                <a:solidFill>
                  <a:srgbClr val="2E75B6"/>
                </a:solidFill>
              </a:rPr>
              <a:t>검증</a:t>
            </a:r>
            <a:r>
              <a:rPr lang="ko-KR" altLang="en-US" sz="1400" dirty="0"/>
              <a:t>하는 데 사용</a:t>
            </a:r>
            <a:endParaRPr lang="en-US" altLang="ko-KR" sz="1400" dirty="0"/>
          </a:p>
          <a:p>
            <a:pPr lvl="1"/>
            <a:endParaRPr lang="ko-KR" altLang="en-US" sz="1800" dirty="0"/>
          </a:p>
          <a:p>
            <a:r>
              <a:rPr lang="ko-KR" altLang="en-US" sz="1800" dirty="0"/>
              <a:t>본 논문은 </a:t>
            </a:r>
            <a:r>
              <a:rPr lang="en-US" altLang="ko-KR" sz="1800" dirty="0"/>
              <a:t>PIPO </a:t>
            </a:r>
            <a:r>
              <a:rPr lang="ko-KR" altLang="en-US" sz="1800" dirty="0"/>
              <a:t>키 탐색 위한 </a:t>
            </a:r>
            <a:r>
              <a:rPr lang="en-US" altLang="ko-KR" sz="1800" dirty="0"/>
              <a:t>CUDA GPU </a:t>
            </a:r>
            <a:r>
              <a:rPr lang="ko-KR" altLang="en-US" sz="1800" dirty="0"/>
              <a:t>상의 최적 구현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PIPO </a:t>
            </a:r>
            <a:r>
              <a:rPr lang="ko-KR" altLang="en-US" sz="1800" dirty="0"/>
              <a:t>블록 암호에 </a:t>
            </a:r>
            <a:r>
              <a:rPr lang="ko-KR" altLang="en-US" sz="1800" dirty="0" err="1"/>
              <a:t>비트슬라이싱</a:t>
            </a:r>
            <a:r>
              <a:rPr lang="ko-KR" altLang="en-US" sz="1800" dirty="0"/>
              <a:t> 기법을 적용하여 최적화 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B1AA-E981-F549-9E22-4A24DB23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블록 암호 </a:t>
            </a:r>
            <a:r>
              <a:rPr kumimoji="1" lang="en-US" altLang="ko-KR" dirty="0"/>
              <a:t>PIPO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A2513-802E-B14F-8D0B-0B8300B7E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dirty="0"/>
              <a:t>PIPO</a:t>
            </a:r>
            <a:r>
              <a:rPr lang="ko-KR" altLang="en-US" sz="2000" dirty="0"/>
              <a:t>는 </a:t>
            </a:r>
            <a:r>
              <a:rPr lang="en" altLang="ko-KR" sz="2000" dirty="0"/>
              <a:t>ICISC 2020</a:t>
            </a:r>
            <a:r>
              <a:rPr lang="ko-KR" altLang="en-US" sz="2000" dirty="0"/>
              <a:t>에서 처음 발표</a:t>
            </a:r>
            <a:endParaRPr lang="en-US" altLang="ko-KR" sz="2000" dirty="0"/>
          </a:p>
          <a:p>
            <a:r>
              <a:rPr lang="ko-KR" altLang="en-US" sz="2000" dirty="0"/>
              <a:t>제한된 리소스를 갖는 </a:t>
            </a:r>
            <a:r>
              <a:rPr lang="en" altLang="ko-KR" sz="2000" dirty="0"/>
              <a:t>IoT </a:t>
            </a:r>
            <a:r>
              <a:rPr lang="ko-KR" altLang="en-US" sz="2000" dirty="0"/>
              <a:t>환경에 효율적</a:t>
            </a:r>
            <a:endParaRPr lang="en-US" altLang="ko-KR" sz="2000" dirty="0"/>
          </a:p>
          <a:p>
            <a:pPr lvl="1"/>
            <a:r>
              <a:rPr lang="en-US" altLang="ko-KR" sz="1600" dirty="0"/>
              <a:t>8 </a:t>
            </a:r>
            <a:r>
              <a:rPr lang="ko-KR" altLang="en-US" sz="1600" dirty="0"/>
              <a:t>비트 </a:t>
            </a:r>
            <a:r>
              <a:rPr lang="en" altLang="ko-KR" sz="1600" dirty="0"/>
              <a:t>AVR </a:t>
            </a:r>
            <a:r>
              <a:rPr lang="ko-KR" altLang="en-US" sz="1600" dirty="0"/>
              <a:t>구현 측면에서 </a:t>
            </a:r>
            <a:r>
              <a:rPr lang="en-US" altLang="ko-KR" sz="1600" dirty="0"/>
              <a:t>128 </a:t>
            </a:r>
            <a:r>
              <a:rPr lang="ko-KR" altLang="en-US" sz="1600" dirty="0"/>
              <a:t>비트 키를 사용 하는 다른 경량</a:t>
            </a:r>
            <a:r>
              <a:rPr lang="en-US" altLang="ko-KR" sz="1600" dirty="0"/>
              <a:t>64</a:t>
            </a:r>
            <a:r>
              <a:rPr lang="ko-KR" altLang="en-US" sz="1600" dirty="0"/>
              <a:t>비트블록암호보다 뛰어난 성능</a:t>
            </a:r>
            <a:endParaRPr lang="en-US" altLang="ko-KR" sz="1600" dirty="0"/>
          </a:p>
          <a:p>
            <a:r>
              <a:rPr lang="ko-KR" altLang="en-US" sz="2000" dirty="0"/>
              <a:t>적은 비용으로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대응 기법을 적용할 수 있는 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효율적인 </a:t>
            </a:r>
            <a:r>
              <a:rPr lang="ko-KR" altLang="en-US" sz="1600" dirty="0" err="1"/>
              <a:t>마스킹</a:t>
            </a:r>
            <a:r>
              <a:rPr lang="ko-KR" altLang="en-US" sz="1600" dirty="0"/>
              <a:t> 구현을 위해 개발</a:t>
            </a:r>
            <a:endParaRPr lang="en-US" altLang="ko-KR" sz="1600" dirty="0"/>
          </a:p>
          <a:p>
            <a:pPr lvl="1"/>
            <a:r>
              <a:rPr lang="ko-KR" altLang="en-US" sz="1600" dirty="0"/>
              <a:t>비선형 연산의 수를 최소화하는데 중점</a:t>
            </a:r>
            <a:endParaRPr lang="en-US" altLang="ko-KR" sz="16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SPN </a:t>
            </a:r>
            <a:r>
              <a:rPr kumimoji="1" lang="ko-KR" altLang="en-US" sz="2000" dirty="0"/>
              <a:t>구조</a:t>
            </a:r>
            <a:r>
              <a:rPr kumimoji="1" lang="en-US" altLang="ko-KR" sz="2000" dirty="0"/>
              <a:t> </a:t>
            </a:r>
          </a:p>
          <a:p>
            <a:r>
              <a:rPr kumimoji="1" lang="en-US" altLang="ko-KR" sz="2000" dirty="0"/>
              <a:t>8-</a:t>
            </a:r>
            <a:r>
              <a:rPr kumimoji="1" lang="ko-KR" altLang="en-US" sz="2000" dirty="0"/>
              <a:t>바이트 블록 사이즈</a:t>
            </a:r>
            <a:endParaRPr kumimoji="1" lang="en-US" altLang="ko-KR" sz="2000" dirty="0"/>
          </a:p>
          <a:p>
            <a:r>
              <a:rPr kumimoji="1" lang="en-US" altLang="ko-KR" sz="2000" dirty="0"/>
              <a:t>128-bit,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256-bit </a:t>
            </a:r>
            <a:r>
              <a:rPr kumimoji="1" lang="ko-KR" altLang="en-US" sz="2000" dirty="0"/>
              <a:t>키 사이즈 </a:t>
            </a:r>
          </a:p>
          <a:p>
            <a:r>
              <a:rPr kumimoji="1" lang="en-US" altLang="ko-KR" sz="2000" dirty="0"/>
              <a:t>13 </a:t>
            </a:r>
            <a:r>
              <a:rPr kumimoji="1" lang="ko-KR" altLang="en-US" sz="2000" dirty="0"/>
              <a:t>라운드</a:t>
            </a:r>
            <a:r>
              <a:rPr kumimoji="1" lang="en-US" altLang="ko-KR" sz="2000" dirty="0"/>
              <a:t>, 17</a:t>
            </a:r>
            <a:r>
              <a:rPr kumimoji="1" lang="ko-KR" altLang="en-US" sz="2000" dirty="0"/>
              <a:t>라운드</a:t>
            </a:r>
            <a:endParaRPr kumimoji="1" lang="en-US" altLang="ko-KR" sz="2000" dirty="0"/>
          </a:p>
          <a:p>
            <a:endParaRPr kumimoji="1" lang="ko-KR" altLang="en-US" sz="2000" dirty="0"/>
          </a:p>
        </p:txBody>
      </p:sp>
      <p:pic>
        <p:nvPicPr>
          <p:cNvPr id="4" name="Picture 1" descr="page2image56771808">
            <a:extLst>
              <a:ext uri="{FF2B5EF4-FFF2-40B4-BE49-F238E27FC236}">
                <a16:creationId xmlns:a16="http://schemas.microsoft.com/office/drawing/2014/main" id="{56EF2557-C89E-9747-A656-A4E4020A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52" y="3030279"/>
            <a:ext cx="5840699" cy="32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8F8F91-E115-8B40-8FD1-324AD2DB9282}"/>
              </a:ext>
            </a:extLst>
          </p:cNvPr>
          <p:cNvSpPr/>
          <p:nvPr/>
        </p:nvSpPr>
        <p:spPr>
          <a:xfrm>
            <a:off x="7110556" y="6387068"/>
            <a:ext cx="3857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Fig. 1 Structure of PIPO block cipher[1] 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196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Bitslicing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Eli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Helvetica Neue"/>
              </a:rPr>
              <a:t>Biham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이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A Fast New DES Implementation in Software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라는 논문에서 처음 사용</a:t>
            </a:r>
            <a:endParaRPr lang="en-US" altLang="ko-KR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err="1"/>
              <a:t>비트슬라이싱은</a:t>
            </a:r>
            <a:r>
              <a:rPr lang="ko-KR" altLang="en-US" sz="1600" dirty="0"/>
              <a:t> 여러 블록의 비트들을 각 순서대로 모아 비트 단위 의 연산하는 기법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여러 블록을 비트 연산 명령어와 병렬로 처리</a:t>
            </a:r>
            <a:r>
              <a:rPr lang="en-US" altLang="ko-KR" sz="1600" dirty="0"/>
              <a:t> </a:t>
            </a:r>
            <a:r>
              <a:rPr lang="ko-KR" altLang="en-US" sz="1600" dirty="0"/>
              <a:t>가능</a:t>
            </a:r>
            <a:endParaRPr lang="en-US" altLang="ko-KR" sz="1600" dirty="0">
              <a:solidFill>
                <a:srgbClr val="333333"/>
              </a:solidFill>
              <a:latin typeface="Helvetica Neue"/>
            </a:endParaRPr>
          </a:p>
          <a:p>
            <a:pPr algn="l">
              <a:lnSpc>
                <a:spcPct val="10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하드웨어에서 논리 회로를 구현하는 것처럼 단일 비트 논리 연산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(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AND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XOR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NOT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등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Helvetica Neue"/>
              </a:rPr>
              <a:t>함수을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 표현</a:t>
            </a:r>
            <a:endParaRPr lang="en-US" altLang="ko-KR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/>
              <a:t>여러 블록 비트 </a:t>
            </a:r>
            <a:r>
              <a:rPr lang="ko-KR" altLang="en-US" sz="1600" dirty="0" err="1"/>
              <a:t>슬라이싱</a:t>
            </a:r>
            <a:r>
              <a:rPr lang="ko-KR" altLang="en-US" sz="1600" dirty="0"/>
              <a:t> 표현을 바꾸기 위한 </a:t>
            </a:r>
            <a:r>
              <a:rPr lang="en" altLang="ko-KR" sz="1600" dirty="0"/>
              <a:t>packing </a:t>
            </a:r>
            <a:r>
              <a:rPr lang="ko-KR" altLang="en-US" sz="1600" dirty="0"/>
              <a:t>과정과 </a:t>
            </a:r>
            <a:br>
              <a:rPr lang="en-US" altLang="ko-KR" sz="1600" dirty="0"/>
            </a:br>
            <a:r>
              <a:rPr lang="ko-KR" altLang="en-US" sz="1600" dirty="0"/>
              <a:t>다시 원래 형태의 블록으로 되돌리기 위한 </a:t>
            </a:r>
            <a:r>
              <a:rPr lang="en" altLang="ko-KR" sz="1600" dirty="0"/>
              <a:t>unpacking </a:t>
            </a:r>
            <a:r>
              <a:rPr lang="ko-KR" altLang="en-US" sz="1600" dirty="0"/>
              <a:t>과정이 추가되어 이러한 오버헤드도 고려 필요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2EDC72-0812-47F9-8BB7-8E2E109D9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6174"/>
              </p:ext>
            </p:extLst>
          </p:nvPr>
        </p:nvGraphicFramePr>
        <p:xfrm>
          <a:off x="1153058" y="4282004"/>
          <a:ext cx="4254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B41CDA5-507A-4E16-9C87-B6A6312BA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82330"/>
              </p:ext>
            </p:extLst>
          </p:nvPr>
        </p:nvGraphicFramePr>
        <p:xfrm>
          <a:off x="1153058" y="4883402"/>
          <a:ext cx="42544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99B33858-42AC-464A-8988-8AE04657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37751"/>
              </p:ext>
            </p:extLst>
          </p:nvPr>
        </p:nvGraphicFramePr>
        <p:xfrm>
          <a:off x="1153058" y="5481571"/>
          <a:ext cx="425449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556606F-D3CD-4652-92FA-4B6959F6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19622"/>
              </p:ext>
            </p:extLst>
          </p:nvPr>
        </p:nvGraphicFramePr>
        <p:xfrm>
          <a:off x="6943967" y="371091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A2C6499-CFF4-474D-89FE-A9E47078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72401"/>
              </p:ext>
            </p:extLst>
          </p:nvPr>
        </p:nvGraphicFramePr>
        <p:xfrm>
          <a:off x="7502767" y="371091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EE262D5-AE11-40E5-9A1A-CCF77E92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1257"/>
              </p:ext>
            </p:extLst>
          </p:nvPr>
        </p:nvGraphicFramePr>
        <p:xfrm>
          <a:off x="8061567" y="371091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9E0D26-B277-421B-8E6B-C4C22B110FC6}"/>
              </a:ext>
            </a:extLst>
          </p:cNvPr>
          <p:cNvSpPr txBox="1"/>
          <p:nvPr/>
        </p:nvSpPr>
        <p:spPr>
          <a:xfrm rot="5400000">
            <a:off x="2825412" y="6006797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0440C-A106-48F6-B09D-AE7AA901107D}"/>
              </a:ext>
            </a:extLst>
          </p:cNvPr>
          <p:cNvSpPr txBox="1"/>
          <p:nvPr/>
        </p:nvSpPr>
        <p:spPr>
          <a:xfrm>
            <a:off x="9007567" y="4675634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/>
          </a:p>
        </p:txBody>
      </p: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CF6F9D25-983E-4BD8-A9CB-7EAACAACB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8154"/>
              </p:ext>
            </p:extLst>
          </p:nvPr>
        </p:nvGraphicFramePr>
        <p:xfrm>
          <a:off x="10309473" y="3715673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E26481-4ACF-40F5-9317-E15C5808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47602"/>
              </p:ext>
            </p:extLst>
          </p:nvPr>
        </p:nvGraphicFramePr>
        <p:xfrm>
          <a:off x="10868273" y="3715673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CD46A0DC-24B3-4634-B261-FC12D483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2462"/>
              </p:ext>
            </p:extLst>
          </p:nvPr>
        </p:nvGraphicFramePr>
        <p:xfrm>
          <a:off x="11427073" y="3715673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4B7AFD-CB24-4B92-8AA8-3D8FBF8AF0BF}"/>
              </a:ext>
            </a:extLst>
          </p:cNvPr>
          <p:cNvSpPr txBox="1"/>
          <p:nvPr/>
        </p:nvSpPr>
        <p:spPr>
          <a:xfrm>
            <a:off x="5929239" y="628610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8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0BD2E7-3201-464E-B4AD-23E5D59CA2E1}"/>
              </a:ext>
            </a:extLst>
          </p:cNvPr>
          <p:cNvSpPr txBox="1"/>
          <p:nvPr/>
        </p:nvSpPr>
        <p:spPr>
          <a:xfrm>
            <a:off x="5889025" y="373441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1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69B62-F2F1-44F7-96E9-4020EA6053DE}"/>
              </a:ext>
            </a:extLst>
          </p:cNvPr>
          <p:cNvSpPr txBox="1"/>
          <p:nvPr/>
        </p:nvSpPr>
        <p:spPr>
          <a:xfrm>
            <a:off x="5904900" y="410374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B3CBE4-55C0-449A-B0AE-6F07EE85BC4D}"/>
              </a:ext>
            </a:extLst>
          </p:cNvPr>
          <p:cNvSpPr txBox="1"/>
          <p:nvPr/>
        </p:nvSpPr>
        <p:spPr>
          <a:xfrm>
            <a:off x="5904900" y="447020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EF1E72-0754-4A0A-9149-334B7E47B32A}"/>
              </a:ext>
            </a:extLst>
          </p:cNvPr>
          <p:cNvSpPr txBox="1"/>
          <p:nvPr/>
        </p:nvSpPr>
        <p:spPr>
          <a:xfrm>
            <a:off x="5904900" y="484119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4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789E8-1560-4BD3-84DD-AD12857F7BB9}"/>
              </a:ext>
            </a:extLst>
          </p:cNvPr>
          <p:cNvSpPr txBox="1"/>
          <p:nvPr/>
        </p:nvSpPr>
        <p:spPr>
          <a:xfrm>
            <a:off x="5920775" y="521052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5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1ADB60-B322-48F6-A5CF-EC8F2EB20845}"/>
              </a:ext>
            </a:extLst>
          </p:cNvPr>
          <p:cNvSpPr txBox="1"/>
          <p:nvPr/>
        </p:nvSpPr>
        <p:spPr>
          <a:xfrm>
            <a:off x="5918971" y="557698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6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75077-8075-47E9-AF5F-80469CD1AE72}"/>
              </a:ext>
            </a:extLst>
          </p:cNvPr>
          <p:cNvSpPr txBox="1"/>
          <p:nvPr/>
        </p:nvSpPr>
        <p:spPr>
          <a:xfrm>
            <a:off x="5918971" y="594797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7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95451-FF14-4999-9100-24F567A26081}"/>
              </a:ext>
            </a:extLst>
          </p:cNvPr>
          <p:cNvSpPr txBox="1"/>
          <p:nvPr/>
        </p:nvSpPr>
        <p:spPr>
          <a:xfrm>
            <a:off x="6874436" y="3408641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1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60C37-5F1D-485C-8982-A0052E6936C5}"/>
              </a:ext>
            </a:extLst>
          </p:cNvPr>
          <p:cNvSpPr txBox="1"/>
          <p:nvPr/>
        </p:nvSpPr>
        <p:spPr>
          <a:xfrm>
            <a:off x="2960550" y="404219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A480E-B35B-4A61-997C-F4BEFFDFB18B}"/>
              </a:ext>
            </a:extLst>
          </p:cNvPr>
          <p:cNvSpPr txBox="1"/>
          <p:nvPr/>
        </p:nvSpPr>
        <p:spPr>
          <a:xfrm>
            <a:off x="76447" y="435386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1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33E68-31C8-41BD-A267-095E50ED5EC1}"/>
              </a:ext>
            </a:extLst>
          </p:cNvPr>
          <p:cNvSpPr txBox="1"/>
          <p:nvPr/>
        </p:nvSpPr>
        <p:spPr>
          <a:xfrm>
            <a:off x="70878" y="496253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FBFCE6-0238-4ABA-9D60-BB63B143D874}"/>
              </a:ext>
            </a:extLst>
          </p:cNvPr>
          <p:cNvSpPr txBox="1"/>
          <p:nvPr/>
        </p:nvSpPr>
        <p:spPr>
          <a:xfrm>
            <a:off x="70878" y="552064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26F675-1F3D-43F1-B785-1A5034FFE70B}"/>
              </a:ext>
            </a:extLst>
          </p:cNvPr>
          <p:cNvSpPr txBox="1"/>
          <p:nvPr/>
        </p:nvSpPr>
        <p:spPr>
          <a:xfrm>
            <a:off x="2954835" y="465081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D453EB-043A-4F25-8E08-B1A5BE3AFC23}"/>
              </a:ext>
            </a:extLst>
          </p:cNvPr>
          <p:cNvSpPr txBox="1"/>
          <p:nvPr/>
        </p:nvSpPr>
        <p:spPr>
          <a:xfrm>
            <a:off x="2966328" y="5230442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738A79-59EC-463A-AE4B-6D50113155A2}"/>
              </a:ext>
            </a:extLst>
          </p:cNvPr>
          <p:cNvSpPr txBox="1"/>
          <p:nvPr/>
        </p:nvSpPr>
        <p:spPr>
          <a:xfrm>
            <a:off x="7434038" y="3415196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2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660D2-1B4B-4771-A17A-EDB1D4C5093B}"/>
              </a:ext>
            </a:extLst>
          </p:cNvPr>
          <p:cNvSpPr txBox="1"/>
          <p:nvPr/>
        </p:nvSpPr>
        <p:spPr>
          <a:xfrm>
            <a:off x="8005538" y="3415196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3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D8EBC-AE17-451D-A948-839FD1A206B3}"/>
              </a:ext>
            </a:extLst>
          </p:cNvPr>
          <p:cNvSpPr txBox="1"/>
          <p:nvPr/>
        </p:nvSpPr>
        <p:spPr>
          <a:xfrm>
            <a:off x="11353813" y="3433912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Block N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A06030-725B-422E-AB4C-65B70C49FB01}"/>
              </a:ext>
            </a:extLst>
          </p:cNvPr>
          <p:cNvSpPr txBox="1"/>
          <p:nvPr/>
        </p:nvSpPr>
        <p:spPr>
          <a:xfrm>
            <a:off x="10677122" y="3433912"/>
            <a:ext cx="9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N-1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293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F7201-C9D6-4513-8F2D-66130803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CUDA GPU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A68B9-713C-401C-BDF8-F1205CC6A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CUDA GPU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커널</a:t>
            </a:r>
            <a:r>
              <a:rPr lang="en-US" altLang="ko-KR" sz="2000" dirty="0"/>
              <a:t>: GPU</a:t>
            </a:r>
            <a:r>
              <a:rPr lang="ko-KR" altLang="en-US" sz="2000" dirty="0"/>
              <a:t>에서 실행되는 함수</a:t>
            </a:r>
            <a:endParaRPr lang="en-US" altLang="ko-KR" sz="2000" dirty="0"/>
          </a:p>
          <a:p>
            <a:pPr lvl="1"/>
            <a:r>
              <a:rPr lang="ko-KR" altLang="en-US" sz="2000" dirty="0"/>
              <a:t>스레드 </a:t>
            </a:r>
            <a:r>
              <a:rPr lang="en-US" altLang="ko-KR" sz="2000" dirty="0"/>
              <a:t>: </a:t>
            </a:r>
            <a:r>
              <a:rPr lang="ko-KR" altLang="en-US" sz="2000" dirty="0"/>
              <a:t>연산 단위</a:t>
            </a:r>
            <a:endParaRPr lang="en-US" altLang="ko-KR" sz="2000" dirty="0"/>
          </a:p>
          <a:p>
            <a:pPr lvl="1"/>
            <a:r>
              <a:rPr lang="ko-KR" altLang="en-US" sz="2000" dirty="0"/>
              <a:t>블록</a:t>
            </a:r>
            <a:r>
              <a:rPr lang="en-US" altLang="ko-KR" sz="2000" dirty="0"/>
              <a:t>: </a:t>
            </a:r>
            <a:r>
              <a:rPr lang="ko-KR" altLang="en-US" sz="2000" dirty="0"/>
              <a:t>스레드 그룹</a:t>
            </a:r>
            <a:endParaRPr lang="en-US" altLang="ko-KR" sz="2000" dirty="0"/>
          </a:p>
          <a:p>
            <a:pPr lvl="1"/>
            <a:r>
              <a:rPr lang="ko-KR" altLang="en-US" sz="2000" dirty="0"/>
              <a:t>그리드</a:t>
            </a:r>
            <a:r>
              <a:rPr lang="en-US" altLang="ko-KR" sz="2000" dirty="0"/>
              <a:t>: </a:t>
            </a:r>
            <a:r>
              <a:rPr lang="ko-KR" altLang="en-US" sz="2000" dirty="0"/>
              <a:t>블록 그룹</a:t>
            </a:r>
            <a:endParaRPr lang="en-US" altLang="ko-KR" sz="2000" dirty="0"/>
          </a:p>
          <a:p>
            <a:pPr lvl="1"/>
            <a:r>
              <a:rPr lang="ko-KR" altLang="en-US" sz="2000" dirty="0"/>
              <a:t>워프</a:t>
            </a:r>
            <a:r>
              <a:rPr lang="en-US" altLang="ko-KR" sz="2000" dirty="0"/>
              <a:t>: 32</a:t>
            </a:r>
            <a:r>
              <a:rPr lang="ko-KR" altLang="en-US" sz="2000" dirty="0"/>
              <a:t>개의 스레드 묶음</a:t>
            </a:r>
            <a:endParaRPr lang="en-US" altLang="ko-KR" sz="2000" dirty="0"/>
          </a:p>
          <a:p>
            <a:pPr lvl="1"/>
            <a:r>
              <a:rPr lang="en-US" altLang="ko-KR" sz="2000" dirty="0"/>
              <a:t>SM (Streaming Multi-processor):</a:t>
            </a:r>
            <a:br>
              <a:rPr lang="en-US" altLang="ko-KR" sz="2000" dirty="0"/>
            </a:br>
            <a:r>
              <a:rPr lang="en-US" altLang="ko-KR" sz="2000" dirty="0"/>
              <a:t>1</a:t>
            </a:r>
            <a:r>
              <a:rPr lang="ko-KR" altLang="en-US" sz="2000" dirty="0"/>
              <a:t>개의 워프 실행</a:t>
            </a:r>
            <a:r>
              <a:rPr lang="en-US" altLang="ko-KR" sz="2000" dirty="0"/>
              <a:t>, </a:t>
            </a:r>
            <a:r>
              <a:rPr lang="ko-KR" altLang="en-US" sz="2000" dirty="0"/>
              <a:t>스레드를 동시에 실행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" altLang="ko-KR" sz="2400" dirty="0"/>
              <a:t>CUDA GPU</a:t>
            </a:r>
            <a:r>
              <a:rPr lang="ko-KR" altLang="en-US" sz="2400" dirty="0"/>
              <a:t>에서 구현</a:t>
            </a:r>
          </a:p>
          <a:p>
            <a:r>
              <a:rPr lang="ko-KR" altLang="en-US" sz="2400" b="1" dirty="0">
                <a:solidFill>
                  <a:srgbClr val="2E75B6"/>
                </a:solidFill>
              </a:rPr>
              <a:t>하나의 스레드에서 하나의 </a:t>
            </a:r>
            <a:r>
              <a:rPr lang="en-US" altLang="ko-KR" sz="2400" b="1" dirty="0">
                <a:solidFill>
                  <a:srgbClr val="2E75B6"/>
                </a:solidFill>
              </a:rPr>
              <a:t>password </a:t>
            </a:r>
            <a:r>
              <a:rPr lang="ko-KR" altLang="en-US" sz="2400" b="1" dirty="0">
                <a:solidFill>
                  <a:srgbClr val="2E75B6"/>
                </a:solidFill>
              </a:rPr>
              <a:t>해독되어 병렬로 동작</a:t>
            </a:r>
            <a:endParaRPr lang="en-US" altLang="ko-KR" sz="2400" b="1" dirty="0">
              <a:solidFill>
                <a:srgbClr val="2E75B6"/>
              </a:solidFill>
            </a:endParaRPr>
          </a:p>
          <a:p>
            <a:r>
              <a:rPr lang="en" altLang="ko-KR" sz="2400" dirty="0"/>
              <a:t>CUDA GPU </a:t>
            </a:r>
            <a:r>
              <a:rPr lang="ko-KR" altLang="en-US" sz="2400" dirty="0"/>
              <a:t>구현에서는 </a:t>
            </a:r>
            <a:r>
              <a:rPr lang="ko-KR" altLang="en-US" sz="2400" b="1" dirty="0"/>
              <a:t>블록당 스레드 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그리드당 블록 수를 </a:t>
            </a:r>
            <a:br>
              <a:rPr lang="en-US" altLang="ko-KR" sz="2400" b="1" dirty="0"/>
            </a:br>
            <a:r>
              <a:rPr lang="ko-KR" altLang="en-US" sz="2400" dirty="0"/>
              <a:t>적절한 값 선택해야 최대의 성능을 달성</a:t>
            </a:r>
            <a:endParaRPr lang="en-US" altLang="ko-KR" sz="1800" dirty="0"/>
          </a:p>
        </p:txBody>
      </p:sp>
      <p:pic>
        <p:nvPicPr>
          <p:cNvPr id="4" name="Google Shape;67;g1192605d473_2_15">
            <a:extLst>
              <a:ext uri="{FF2B5EF4-FFF2-40B4-BE49-F238E27FC236}">
                <a16:creationId xmlns:a16="http://schemas.microsoft.com/office/drawing/2014/main" id="{B28A1DA1-B10E-4BCD-B841-67EFE5F7F2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00" y="1152526"/>
            <a:ext cx="4736200" cy="3319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568DBA-D46D-482D-AD18-1C0AB9BF9394}"/>
              </a:ext>
            </a:extLst>
          </p:cNvPr>
          <p:cNvCxnSpPr>
            <a:cxnSpLocks/>
          </p:cNvCxnSpPr>
          <p:nvPr/>
        </p:nvCxnSpPr>
        <p:spPr>
          <a:xfrm flipV="1">
            <a:off x="3568700" y="1784350"/>
            <a:ext cx="5111750" cy="273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E780A9-6C62-482A-B229-D66517D72CFC}"/>
              </a:ext>
            </a:extLst>
          </p:cNvPr>
          <p:cNvCxnSpPr>
            <a:cxnSpLocks/>
          </p:cNvCxnSpPr>
          <p:nvPr/>
        </p:nvCxnSpPr>
        <p:spPr>
          <a:xfrm>
            <a:off x="3568700" y="2449565"/>
            <a:ext cx="4845050" cy="407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2F722F-CBB5-45D3-AC8C-55321039501B}"/>
              </a:ext>
            </a:extLst>
          </p:cNvPr>
          <p:cNvCxnSpPr>
            <a:cxnSpLocks/>
          </p:cNvCxnSpPr>
          <p:nvPr/>
        </p:nvCxnSpPr>
        <p:spPr>
          <a:xfrm>
            <a:off x="3568700" y="2760094"/>
            <a:ext cx="4610100" cy="9038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8FDE-B447-7D4A-BE03-FC3D0FB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lang="en" altLang="ko-KR" dirty="0"/>
              <a:t>PIPO </a:t>
            </a:r>
            <a:r>
              <a:rPr lang="ko-KR" altLang="en-US" dirty="0" err="1"/>
              <a:t>비트슬라이싱</a:t>
            </a:r>
            <a:r>
              <a:rPr lang="ko-KR" altLang="en-US" dirty="0"/>
              <a:t> 적용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05089-1366-3746-81A0-34430CEB7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4766892" cy="560387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제안기법에서는 </a:t>
            </a:r>
            <a:r>
              <a:rPr lang="en" altLang="ko-KR" sz="1600" dirty="0"/>
              <a:t>GPU </a:t>
            </a:r>
            <a:r>
              <a:rPr lang="ko-KR" altLang="en-US" sz="1600" dirty="0"/>
              <a:t>코어의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연산을 고려하여 </a:t>
            </a:r>
            <a:r>
              <a:rPr lang="en-US" altLang="ko-KR" sz="1600" dirty="0"/>
              <a:t>32</a:t>
            </a:r>
            <a:r>
              <a:rPr lang="ko-KR" altLang="en-US" sz="1600" dirty="0"/>
              <a:t>블록의 병렬 구현 적용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" altLang="ko-KR" sz="1600" dirty="0"/>
              <a:t>packing </a:t>
            </a:r>
            <a:r>
              <a:rPr lang="ko-KR" altLang="en-US" sz="1600" dirty="0"/>
              <a:t>연산이 늘어나지만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무차별 대입 공격에서는 </a:t>
            </a:r>
            <a:r>
              <a:rPr lang="ko-KR" altLang="en-US" sz="1600" dirty="0" err="1"/>
              <a:t>평문에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회 의 </a:t>
            </a:r>
            <a:r>
              <a:rPr lang="en" altLang="ko-KR" sz="1600" dirty="0"/>
              <a:t>packing</a:t>
            </a:r>
            <a:r>
              <a:rPr lang="ko-KR" altLang="en-US" sz="1600" dirty="0"/>
              <a:t>만 필요하므로 </a:t>
            </a:r>
            <a:br>
              <a:rPr lang="en-US" altLang="ko-KR" sz="1600" dirty="0"/>
            </a:br>
            <a:r>
              <a:rPr lang="ko-KR" altLang="en-US" sz="1600" dirty="0"/>
              <a:t>병렬 연산 전에 이를 처리</a:t>
            </a:r>
            <a:br>
              <a:rPr lang="en-US" altLang="ko-KR" sz="1600" dirty="0"/>
            </a:br>
            <a:r>
              <a:rPr lang="en" altLang="ko-KR" sz="1600" dirty="0"/>
              <a:t>packing</a:t>
            </a:r>
            <a:r>
              <a:rPr lang="ko-KR" altLang="en-US" sz="1600" dirty="0"/>
              <a:t>의 추가 연산은 고려하지 않음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많은 블록을 병렬 구현할 때는</a:t>
            </a:r>
            <a:br>
              <a:rPr lang="en-US" altLang="ko-KR" sz="1600" dirty="0"/>
            </a:br>
            <a:r>
              <a:rPr lang="ko-KR" altLang="en-US" sz="1600" dirty="0"/>
              <a:t>키 스케줄링으로 라운드 키를 사전 생성하면 </a:t>
            </a:r>
            <a:br>
              <a:rPr lang="en-US" altLang="ko-KR" sz="1600" dirty="0"/>
            </a:br>
            <a:r>
              <a:rPr lang="ko-KR" altLang="en-US" sz="1600" dirty="0"/>
              <a:t>많은 저장공간 필요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키 스케줄은 사전에 수행하지 않음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3BF094-7297-5E47-BC45-C86066A76F71}"/>
              </a:ext>
            </a:extLst>
          </p:cNvPr>
          <p:cNvSpPr/>
          <p:nvPr/>
        </p:nvSpPr>
        <p:spPr>
          <a:xfrm>
            <a:off x="5816009" y="1272123"/>
            <a:ext cx="62413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HCRBatang"/>
              </a:rPr>
              <a:t>__shared__ uint32_t subkeys[64 * </a:t>
            </a:r>
            <a:r>
              <a:rPr lang="en" altLang="ko-KR" sz="1400" dirty="0" err="1">
                <a:latin typeface="HCRBatang"/>
              </a:rPr>
              <a:t>threadSize</a:t>
            </a:r>
            <a:r>
              <a:rPr lang="en" altLang="ko-KR" sz="1400" dirty="0">
                <a:latin typeface="HCRBatang"/>
              </a:rPr>
              <a:t>]; </a:t>
            </a:r>
          </a:p>
          <a:p>
            <a:r>
              <a:rPr lang="en" altLang="ko-KR" sz="1400" dirty="0">
                <a:latin typeface="HCRBatang"/>
              </a:rPr>
              <a:t>__shared__ uint32_t subkeys2[64 * </a:t>
            </a:r>
            <a:r>
              <a:rPr lang="en" altLang="ko-KR" sz="1400" dirty="0" err="1">
                <a:latin typeface="HCRBatang"/>
              </a:rPr>
              <a:t>threadSize</a:t>
            </a:r>
            <a:r>
              <a:rPr lang="en" altLang="ko-KR" sz="1400" dirty="0">
                <a:latin typeface="HCRBatang"/>
              </a:rPr>
              <a:t>]; </a:t>
            </a:r>
            <a:endParaRPr lang="en" altLang="ko-KR" sz="1400" dirty="0"/>
          </a:p>
          <a:p>
            <a:r>
              <a:rPr lang="en" altLang="ko-KR" sz="1400" dirty="0">
                <a:latin typeface="HCRBatang"/>
              </a:rPr>
              <a:t>for (int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= 0;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&lt; 64;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++)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subkeys[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+ </a:t>
            </a:r>
            <a:r>
              <a:rPr lang="en" altLang="ko-KR" sz="1400" dirty="0" err="1">
                <a:latin typeface="HCRBatang"/>
              </a:rPr>
              <a:t>threadIdx.x</a:t>
            </a:r>
            <a:r>
              <a:rPr lang="en" altLang="ko-KR" sz="1400" dirty="0">
                <a:latin typeface="HCRBatang"/>
              </a:rPr>
              <a:t> * 64] = key[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+ </a:t>
            </a:r>
            <a:r>
              <a:rPr lang="en" altLang="ko-KR" sz="1400" dirty="0" err="1">
                <a:latin typeface="HCRBatang"/>
              </a:rPr>
              <a:t>tid</a:t>
            </a:r>
            <a:r>
              <a:rPr lang="en" altLang="ko-KR" sz="1400" dirty="0">
                <a:latin typeface="HCRBatang"/>
              </a:rPr>
              <a:t> * 128]; </a:t>
            </a:r>
            <a:endParaRPr lang="en" altLang="ko-KR" sz="1400" dirty="0"/>
          </a:p>
          <a:p>
            <a:r>
              <a:rPr lang="en" altLang="ko-KR" sz="1400" dirty="0">
                <a:latin typeface="HCRBatang"/>
              </a:rPr>
              <a:t>for (int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= 0;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&lt; 64;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++)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subkeys2[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+ </a:t>
            </a:r>
            <a:r>
              <a:rPr lang="en" altLang="ko-KR" sz="1400" dirty="0" err="1">
                <a:latin typeface="HCRBatang"/>
              </a:rPr>
              <a:t>threadIdx.x</a:t>
            </a:r>
            <a:r>
              <a:rPr lang="en" altLang="ko-KR" sz="1400" dirty="0">
                <a:latin typeface="HCRBatang"/>
              </a:rPr>
              <a:t> * 64] = key[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+ 64 + </a:t>
            </a:r>
            <a:r>
              <a:rPr lang="en" altLang="ko-KR" sz="1400" dirty="0" err="1">
                <a:latin typeface="HCRBatang"/>
              </a:rPr>
              <a:t>tid</a:t>
            </a:r>
            <a:r>
              <a:rPr lang="en" altLang="ko-KR" sz="1400" dirty="0">
                <a:latin typeface="HCRBatang"/>
              </a:rPr>
              <a:t> * 128]; </a:t>
            </a:r>
            <a:endParaRPr lang="en" altLang="ko-KR" sz="1400" dirty="0"/>
          </a:p>
          <a:p>
            <a:r>
              <a:rPr lang="en" altLang="ko-KR" sz="1400" dirty="0">
                <a:latin typeface="HCRBatang"/>
              </a:rPr>
              <a:t>for (int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= 1;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 &lt; 13;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= i+2) { </a:t>
            </a:r>
          </a:p>
          <a:p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pipo_addRoundKey</a:t>
            </a:r>
            <a:r>
              <a:rPr lang="en" altLang="ko-KR" sz="1400" dirty="0">
                <a:latin typeface="HCRBatang"/>
              </a:rPr>
              <a:t>(X, subkeys + </a:t>
            </a:r>
            <a:r>
              <a:rPr lang="en" altLang="ko-KR" sz="1400" dirty="0" err="1">
                <a:latin typeface="HCRBatang"/>
              </a:rPr>
              <a:t>threadIdx.x</a:t>
            </a:r>
            <a:r>
              <a:rPr lang="en" altLang="ko-KR" sz="1400" dirty="0">
                <a:latin typeface="HCRBatang"/>
              </a:rPr>
              <a:t> * 64); 	</a:t>
            </a:r>
          </a:p>
          <a:p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pipo_sBoxLayer</a:t>
            </a:r>
            <a:r>
              <a:rPr lang="en" altLang="ko-KR" sz="1400" dirty="0">
                <a:latin typeface="HCRBatang"/>
              </a:rPr>
              <a:t>(X);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pipo_rLayer</a:t>
            </a:r>
            <a:r>
              <a:rPr lang="en" altLang="ko-KR" sz="1400" dirty="0">
                <a:latin typeface="HCRBatang"/>
              </a:rPr>
              <a:t>(X);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pipo_update</a:t>
            </a:r>
            <a:r>
              <a:rPr lang="en" altLang="ko-KR" sz="1400" dirty="0">
                <a:latin typeface="HCRBatang"/>
              </a:rPr>
              <a:t>(X, </a:t>
            </a:r>
            <a:r>
              <a:rPr lang="en" altLang="ko-KR" sz="1400" dirty="0" err="1">
                <a:latin typeface="HCRBatang"/>
              </a:rPr>
              <a:t>i</a:t>
            </a:r>
            <a:r>
              <a:rPr lang="en" altLang="ko-KR" sz="1400" dirty="0">
                <a:latin typeface="HCRBatang"/>
              </a:rPr>
              <a:t>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pipo_addRoundKey</a:t>
            </a:r>
            <a:r>
              <a:rPr lang="en" altLang="ko-KR" sz="1400" dirty="0">
                <a:latin typeface="HCRBatang"/>
              </a:rPr>
              <a:t>(X, subkeys2 + </a:t>
            </a:r>
            <a:r>
              <a:rPr lang="en" altLang="ko-KR" sz="1400" dirty="0" err="1">
                <a:latin typeface="HCRBatang"/>
              </a:rPr>
              <a:t>threadIdx.x</a:t>
            </a:r>
            <a:r>
              <a:rPr lang="en" altLang="ko-KR" sz="1400" dirty="0">
                <a:latin typeface="HCRBatang"/>
              </a:rPr>
              <a:t> * 64); </a:t>
            </a:r>
            <a:r>
              <a:rPr lang="en" altLang="ko-KR" sz="1400" dirty="0" err="1">
                <a:latin typeface="HCRBatang"/>
              </a:rPr>
              <a:t>pipo_sBoxLayer</a:t>
            </a:r>
            <a:r>
              <a:rPr lang="en" altLang="ko-KR" sz="1400" dirty="0">
                <a:latin typeface="HCRBatang"/>
              </a:rPr>
              <a:t>(X);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pipo_rLayer</a:t>
            </a:r>
            <a:r>
              <a:rPr lang="en" altLang="ko-KR" sz="1400" dirty="0">
                <a:latin typeface="HCRBatang"/>
              </a:rPr>
              <a:t>(X);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>
                <a:latin typeface="HCRBatang"/>
              </a:rPr>
              <a:t>	</a:t>
            </a:r>
            <a:r>
              <a:rPr lang="en" altLang="ko-KR" sz="1400" dirty="0" err="1">
                <a:latin typeface="HCRBatang"/>
              </a:rPr>
              <a:t>pipo_update</a:t>
            </a:r>
            <a:r>
              <a:rPr lang="en" altLang="ko-KR" sz="1400" dirty="0">
                <a:latin typeface="HCRBatang"/>
              </a:rPr>
              <a:t>(X, i+1); </a:t>
            </a:r>
            <a:endParaRPr lang="en" altLang="ko-KR" sz="1400" dirty="0"/>
          </a:p>
          <a:p>
            <a:r>
              <a:rPr lang="en" altLang="ko-KR" sz="1400" dirty="0">
                <a:latin typeface="HCRBatang"/>
              </a:rPr>
              <a:t>}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 err="1">
                <a:latin typeface="HCRBatang"/>
              </a:rPr>
              <a:t>pipo_addRoundKey</a:t>
            </a:r>
            <a:r>
              <a:rPr lang="en" altLang="ko-KR" sz="1400" dirty="0">
                <a:latin typeface="HCRBatang"/>
              </a:rPr>
              <a:t>(X, subkeys + </a:t>
            </a:r>
            <a:r>
              <a:rPr lang="en" altLang="ko-KR" sz="1400" dirty="0" err="1">
                <a:latin typeface="HCRBatang"/>
              </a:rPr>
              <a:t>threadIdx.x</a:t>
            </a:r>
            <a:r>
              <a:rPr lang="en" altLang="ko-KR" sz="1400" dirty="0">
                <a:latin typeface="HCRBatang"/>
              </a:rPr>
              <a:t> * 64); </a:t>
            </a:r>
            <a:r>
              <a:rPr lang="en" altLang="ko-KR" sz="1400" dirty="0" err="1">
                <a:latin typeface="HCRBatang"/>
              </a:rPr>
              <a:t>pipo_sBoxLayer</a:t>
            </a:r>
            <a:r>
              <a:rPr lang="en" altLang="ko-KR" sz="1400" dirty="0">
                <a:latin typeface="HCRBatang"/>
              </a:rPr>
              <a:t>(X);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 err="1">
                <a:latin typeface="HCRBatang"/>
              </a:rPr>
              <a:t>pipo_rLayer</a:t>
            </a:r>
            <a:r>
              <a:rPr lang="en" altLang="ko-KR" sz="1400" dirty="0">
                <a:latin typeface="HCRBatang"/>
              </a:rPr>
              <a:t>(X);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 err="1">
                <a:latin typeface="HCRBatang"/>
              </a:rPr>
              <a:t>pipo_update</a:t>
            </a:r>
            <a:r>
              <a:rPr lang="en" altLang="ko-KR" sz="1400" dirty="0">
                <a:latin typeface="HCRBatang"/>
              </a:rPr>
              <a:t>(X, 13);</a:t>
            </a:r>
            <a:br>
              <a:rPr lang="en" altLang="ko-KR" sz="1400" dirty="0">
                <a:latin typeface="HCRBatang"/>
              </a:rPr>
            </a:br>
            <a:r>
              <a:rPr lang="en" altLang="ko-KR" sz="1400" dirty="0" err="1">
                <a:latin typeface="HCRBatang"/>
              </a:rPr>
              <a:t>pipo_addRoundKey</a:t>
            </a:r>
            <a:r>
              <a:rPr lang="en" altLang="ko-KR" sz="1400" dirty="0">
                <a:latin typeface="HCRBatang"/>
              </a:rPr>
              <a:t>(X, subkeys + </a:t>
            </a:r>
            <a:r>
              <a:rPr lang="en" altLang="ko-KR" sz="1400" dirty="0" err="1">
                <a:latin typeface="HCRBatang"/>
              </a:rPr>
              <a:t>threadIdx.x</a:t>
            </a:r>
            <a:r>
              <a:rPr lang="en" altLang="ko-KR" sz="1400" dirty="0">
                <a:latin typeface="HCRBatang"/>
              </a:rPr>
              <a:t> * 64); </a:t>
            </a:r>
            <a:endParaRPr lang="en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F2BEC-8ADD-0840-BB83-3A7FE3780083}"/>
              </a:ext>
            </a:extLst>
          </p:cNvPr>
          <p:cNvSpPr/>
          <p:nvPr/>
        </p:nvSpPr>
        <p:spPr>
          <a:xfrm>
            <a:off x="1941884" y="6756400"/>
            <a:ext cx="465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Fig. 5 PIPO encryption of the proposed method 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8992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DF7E-826A-9A40-BE9F-92EAB0B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lang="ko-KR" altLang="en-US" dirty="0"/>
              <a:t>비트 순열 연산 최적화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284D6-FBDB-1B41-BA74-491D550EB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기본적으로 </a:t>
            </a:r>
            <a:r>
              <a:rPr kumimoji="1" lang="en" altLang="ko-KR" sz="1800" dirty="0"/>
              <a:t>PIPO</a:t>
            </a:r>
            <a:r>
              <a:rPr kumimoji="1" lang="ko-KR" altLang="en-US" sz="1800" dirty="0"/>
              <a:t>는 그림 </a:t>
            </a:r>
            <a:r>
              <a:rPr kumimoji="1" lang="en-US" altLang="ko-KR" sz="1800" dirty="0"/>
              <a:t>2</a:t>
            </a:r>
            <a:r>
              <a:rPr kumimoji="1" lang="ko-KR" altLang="en-US" sz="1800" dirty="0"/>
              <a:t>와 같이 </a:t>
            </a:r>
            <a:r>
              <a:rPr kumimoji="1" lang="en" altLang="ko-KR" sz="1800" dirty="0"/>
              <a:t>S-layer</a:t>
            </a:r>
            <a:r>
              <a:rPr kumimoji="1" lang="ko-KR" altLang="en-US" sz="1800" dirty="0"/>
              <a:t>에서 </a:t>
            </a:r>
            <a:r>
              <a:rPr kumimoji="1" lang="en" altLang="ko-KR" sz="1800" dirty="0"/>
              <a:t>byte </a:t>
            </a:r>
            <a:r>
              <a:rPr kumimoji="1" lang="ko-KR" altLang="en-US" sz="1800" dirty="0"/>
              <a:t>단위의 </a:t>
            </a:r>
            <a:r>
              <a:rPr kumimoji="1" lang="ko-KR" altLang="en-US" sz="1800" dirty="0" err="1"/>
              <a:t>비트슬라이싱</a:t>
            </a:r>
            <a:r>
              <a:rPr kumimoji="1" lang="ko-KR" altLang="en-US" sz="1800" dirty="0"/>
              <a:t> 연산이 적용</a:t>
            </a:r>
            <a:endParaRPr lang="en-US" altLang="ko-KR" sz="1800" dirty="0"/>
          </a:p>
          <a:p>
            <a:r>
              <a:rPr lang="ko-KR" altLang="en-US" sz="1800" dirty="0"/>
              <a:t>그림 </a:t>
            </a:r>
            <a:r>
              <a:rPr lang="en-US" altLang="ko-KR" sz="1800" dirty="0"/>
              <a:t>3</a:t>
            </a:r>
            <a:r>
              <a:rPr lang="ko-KR" altLang="en-US" sz="1800" dirty="0"/>
              <a:t>의 코드와 같이 </a:t>
            </a:r>
            <a:r>
              <a:rPr lang="en" altLang="ko-KR" sz="1800" dirty="0"/>
              <a:t>S-Box</a:t>
            </a:r>
            <a:r>
              <a:rPr lang="ko-KR" altLang="en-US" sz="1800" dirty="0"/>
              <a:t>에 입력하면 기존과 동일하게 연산 가능</a:t>
            </a: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801759-CAB6-424A-A585-BB36824EE6AD}"/>
              </a:ext>
            </a:extLst>
          </p:cNvPr>
          <p:cNvSpPr/>
          <p:nvPr/>
        </p:nvSpPr>
        <p:spPr>
          <a:xfrm>
            <a:off x="5163915" y="2691089"/>
            <a:ext cx="65709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600" dirty="0">
                <a:latin typeface="HCRBatang"/>
              </a:rPr>
              <a:t>__device__ void </a:t>
            </a:r>
            <a:r>
              <a:rPr lang="en" altLang="ko-KR" sz="1600" dirty="0" err="1">
                <a:latin typeface="HCRBatang"/>
              </a:rPr>
              <a:t>pipo_sBoxLayer</a:t>
            </a:r>
            <a:r>
              <a:rPr lang="en" altLang="ko-KR" sz="1600" dirty="0">
                <a:latin typeface="HCRBatang"/>
              </a:rPr>
              <a:t>(uint32_t* X) {</a:t>
            </a:r>
            <a:br>
              <a:rPr lang="en" altLang="ko-KR" sz="1600" dirty="0">
                <a:latin typeface="HCRBatang"/>
              </a:rPr>
            </a:br>
            <a:r>
              <a:rPr lang="en-US" altLang="ko-KR" sz="1600" dirty="0">
                <a:latin typeface="HCRBatang"/>
              </a:rPr>
              <a:t>	</a:t>
            </a:r>
            <a:r>
              <a:rPr lang="en" altLang="ko-KR" sz="1600" dirty="0">
                <a:latin typeface="HCRBatang"/>
              </a:rPr>
              <a:t>register uint32_t T0, T1, T2;</a:t>
            </a:r>
            <a:r>
              <a:rPr lang="ko-KR" altLang="en-US" sz="1600" dirty="0">
                <a:latin typeface="HCRBatang"/>
              </a:rPr>
              <a:t> </a:t>
            </a:r>
            <a:br>
              <a:rPr lang="en" altLang="ko-KR" sz="1600" dirty="0">
                <a:latin typeface="HCRBatang"/>
              </a:rPr>
            </a:br>
            <a:r>
              <a:rPr lang="en" altLang="ko-KR" sz="1600" dirty="0">
                <a:latin typeface="HCRBatang"/>
              </a:rPr>
              <a:t>	PIPO_SBOX(X[0], X[8], X[16], X[24], X[32], X[40], X[48], 	X[56]); 	PIPO_SBOX(X[1], X[9], X[17], X[25], X[33], X[41], X[49], X[57]); 	PIPO_SBOX(X[2], X[10], X[18], X[26], X[34], X[42], X[50], X[58]); 	PIPO_SBOX(X[3], X[11], X[19], X[27], X[35], X[43], X[51], X[59]); 	PIPO_SBOX(X[4], X[12], X[20], X[28], X[36], X[44], X[52], X[60]); 	PIPO_SBOX(X[5], X[13], X[21], X[29], X[37], X[45], X[53], X[61]); 	PIPO_SBOX(X[6], X[14], X[22], X[30], X[38], X[46], X[54], X[62]); 	PIPO_SBOX(X[7], X[15], X[23], X[31], X[39], X[47], X[55], X[63]); </a:t>
            </a:r>
          </a:p>
          <a:p>
            <a:r>
              <a:rPr lang="en" altLang="ko-KR" sz="1600" dirty="0">
                <a:latin typeface="HCRBatang"/>
              </a:rPr>
              <a:t>} </a:t>
            </a:r>
            <a:endParaRPr lang="en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5E4BE6-BB41-7F47-A1CA-96905B3F8A37}"/>
              </a:ext>
            </a:extLst>
          </p:cNvPr>
          <p:cNvSpPr/>
          <p:nvPr/>
        </p:nvSpPr>
        <p:spPr>
          <a:xfrm>
            <a:off x="5977509" y="5455519"/>
            <a:ext cx="541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Fig. 3 Implementation of s-Layer with bit slicing on GPU </a:t>
            </a:r>
            <a:endParaRPr lang="en" altLang="ko-KR" dirty="0"/>
          </a:p>
        </p:txBody>
      </p:sp>
      <p:pic>
        <p:nvPicPr>
          <p:cNvPr id="10" name="Picture 2" descr="page2image56781792">
            <a:extLst>
              <a:ext uri="{FF2B5EF4-FFF2-40B4-BE49-F238E27FC236}">
                <a16:creationId xmlns:a16="http://schemas.microsoft.com/office/drawing/2014/main" id="{54DB91A4-60FA-A746-9F5C-964A809C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" y="2691089"/>
            <a:ext cx="3474738" cy="29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7A24A-4FC5-3A4D-A49E-57C80EB0505C}"/>
              </a:ext>
            </a:extLst>
          </p:cNvPr>
          <p:cNvSpPr/>
          <p:nvPr/>
        </p:nvSpPr>
        <p:spPr>
          <a:xfrm>
            <a:off x="977969" y="5524160"/>
            <a:ext cx="3382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Fig. 2 Block structure after S-layer 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37991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DF7E-826A-9A40-BE9F-92EAB0B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lang="ko-KR" altLang="en-US" dirty="0"/>
              <a:t>비트 순열 연산 최적화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284D6-FBDB-1B41-BA74-491D550EB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0" cy="5603875"/>
          </a:xfrm>
        </p:spPr>
        <p:txBody>
          <a:bodyPr>
            <a:normAutofit/>
          </a:bodyPr>
          <a:lstStyle/>
          <a:p>
            <a:r>
              <a:rPr lang="en" altLang="ko-KR" sz="2000" dirty="0"/>
              <a:t>R-Layer</a:t>
            </a:r>
            <a:r>
              <a:rPr lang="ko-KR" altLang="en-US" sz="2000" dirty="0"/>
              <a:t>에서 </a:t>
            </a:r>
            <a:r>
              <a:rPr lang="en-US" altLang="ko-KR" sz="2000" dirty="0"/>
              <a:t>8</a:t>
            </a:r>
            <a:r>
              <a:rPr lang="ko-KR" altLang="en-US" sz="2000" dirty="0"/>
              <a:t>비트 로테이션 연산만으로 구성</a:t>
            </a:r>
            <a:endParaRPr lang="en-US" altLang="ko-KR" sz="2000" dirty="0"/>
          </a:p>
          <a:p>
            <a:pPr lvl="1"/>
            <a:r>
              <a:rPr lang="ko-KR" altLang="en-US" sz="1600" dirty="0"/>
              <a:t>이로 인해 </a:t>
            </a:r>
            <a:r>
              <a:rPr lang="en-US" altLang="ko-KR" sz="1600" dirty="0"/>
              <a:t>8</a:t>
            </a:r>
            <a:r>
              <a:rPr lang="ko-KR" altLang="en-US" sz="1600" dirty="0"/>
              <a:t>비트 프로세서에서 효율적인 구현</a:t>
            </a:r>
            <a:endParaRPr lang="en-US" altLang="ko-KR" sz="1600" dirty="0"/>
          </a:p>
          <a:p>
            <a:pPr lvl="1"/>
            <a:r>
              <a:rPr lang="en" altLang="ko-KR" sz="1600" dirty="0"/>
              <a:t>S-Box</a:t>
            </a:r>
            <a:r>
              <a:rPr lang="ko-KR" altLang="en-US" sz="1600" dirty="0"/>
              <a:t>의 마지막 연산에서는 비트 교환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" altLang="ko-KR" sz="1600" dirty="0"/>
              <a:t> R-Layer</a:t>
            </a:r>
            <a:r>
              <a:rPr lang="ko-KR" altLang="en-US" sz="1600" dirty="0"/>
              <a:t>에서 로테이션가능</a:t>
            </a:r>
            <a:endParaRPr lang="en-US" altLang="ko-KR" sz="16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445B59-9BB5-3543-9B33-C7A65CFEF955}"/>
              </a:ext>
            </a:extLst>
          </p:cNvPr>
          <p:cNvSpPr/>
          <p:nvPr/>
        </p:nvSpPr>
        <p:spPr>
          <a:xfrm>
            <a:off x="7629149" y="5585678"/>
            <a:ext cx="3023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S-Box bit slice implementation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8907C-2E30-3946-A202-CED5F10DF68F}"/>
              </a:ext>
            </a:extLst>
          </p:cNvPr>
          <p:cNvSpPr/>
          <p:nvPr/>
        </p:nvSpPr>
        <p:spPr>
          <a:xfrm>
            <a:off x="6300804" y="2989462"/>
            <a:ext cx="58911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>
                <a:latin typeface="HCRBatang"/>
              </a:rPr>
              <a:t>#define PIPO_SBOX(X0, X1, X2, X3, X4, X5, X6, X7)\ X5 ^= (X7 &amp; X6); X4 ^= (X3 &amp; X5); 	\ </a:t>
            </a:r>
            <a:endParaRPr lang="en" altLang="ko-KR" sz="1200" dirty="0"/>
          </a:p>
          <a:p>
            <a:r>
              <a:rPr lang="en" altLang="ko-KR" sz="1200" dirty="0">
                <a:latin typeface="HCRBatang"/>
              </a:rPr>
              <a:t>X7 ^= X4; X6 ^= X3; 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X3 ^= (X4 | X5); X5 ^= X7; 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X4 ^= (X5 &amp; X6); X2 ^= X1 &amp; X0; \ X0 ^= X2 | X1; X1 ^= X2 | X0;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X2 = ~X2; X7 ^= X1; 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X3 ^= X2; X4 ^= X0; 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X6 ^= (X7 &amp; X5); T0 = X7^X6;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X6 ^= (X4 | X3); T1 = X3^X5 </a:t>
            </a:r>
            <a:r>
              <a:rPr lang="en-US" altLang="ko-KR" sz="1200" dirty="0">
                <a:latin typeface="HCRBatang"/>
              </a:rPr>
              <a:t>;	</a:t>
            </a:r>
            <a:r>
              <a:rPr lang="en" altLang="ko-KR" sz="1200" dirty="0">
                <a:latin typeface="HCRBatang"/>
              </a:rPr>
              <a:t>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X5 ^= (X6 | X4); X2 ^= T0; 					\ </a:t>
            </a:r>
          </a:p>
          <a:p>
            <a:r>
              <a:rPr lang="en" altLang="ko-KR" sz="1200" dirty="0">
                <a:latin typeface="HCRBatang"/>
              </a:rPr>
              <a:t>T0 = X1 ^ T2; </a:t>
            </a:r>
            <a:r>
              <a:rPr lang="ko-KR" altLang="en-US" sz="1200" dirty="0">
                <a:latin typeface="HCRBatang"/>
              </a:rPr>
              <a:t> </a:t>
            </a:r>
            <a:r>
              <a:rPr lang="en" altLang="ko-KR" sz="1200" dirty="0">
                <a:latin typeface="HCRBatang"/>
              </a:rPr>
              <a:t>X1 = X0^T1;</a:t>
            </a:r>
            <a:r>
              <a:rPr lang="ko-KR" altLang="en-US" sz="1200" dirty="0">
                <a:latin typeface="HCRBatang"/>
              </a:rPr>
              <a:t> </a:t>
            </a:r>
            <a:r>
              <a:rPr lang="en-US" altLang="ko-KR" sz="1200" dirty="0">
                <a:latin typeface="HCRBatang"/>
              </a:rPr>
              <a:t>					\</a:t>
            </a:r>
          </a:p>
          <a:p>
            <a:r>
              <a:rPr lang="en" altLang="ko-KR" sz="1200" dirty="0">
                <a:latin typeface="HCRBatang"/>
              </a:rPr>
              <a:t>X0 = X7;</a:t>
            </a:r>
            <a:r>
              <a:rPr lang="ko-KR" altLang="en-US" sz="1200" dirty="0">
                <a:latin typeface="HCRBatang"/>
              </a:rPr>
              <a:t> </a:t>
            </a:r>
            <a:r>
              <a:rPr lang="en" altLang="ko-KR" sz="1200" dirty="0">
                <a:latin typeface="HCRBatang"/>
              </a:rPr>
              <a:t>X7 = T0;</a:t>
            </a:r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					\</a:t>
            </a:r>
          </a:p>
          <a:p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T1 = X3;	X3 = X6;	X6 = T1;				\</a:t>
            </a:r>
          </a:p>
          <a:p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T2 = X4;	X4 = X5;	X5 = T2;	</a:t>
            </a:r>
            <a:endParaRPr lang="en" altLang="ko-KR" sz="12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AA782-AA9E-C541-B70F-79E4B685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8" y="2989461"/>
            <a:ext cx="5661502" cy="24929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372AFE-C092-9B4D-A17F-0E0347718136}"/>
              </a:ext>
            </a:extLst>
          </p:cNvPr>
          <p:cNvSpPr/>
          <p:nvPr/>
        </p:nvSpPr>
        <p:spPr>
          <a:xfrm>
            <a:off x="2690914" y="5297786"/>
            <a:ext cx="8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R-Layer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74436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DF7E-826A-9A40-BE9F-92EAB0B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lang="ko-KR" altLang="en-US" dirty="0"/>
              <a:t>비트 순열 연산 최적화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284D6-FBDB-1B41-BA74-491D550EB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086657" cy="560387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제안 </a:t>
            </a:r>
            <a:r>
              <a:rPr lang="ko-KR" altLang="en-US" sz="1600" dirty="0" err="1"/>
              <a:t>기법는</a:t>
            </a:r>
            <a:r>
              <a:rPr lang="ko-KR" altLang="en-US" sz="1600" dirty="0"/>
              <a:t> </a:t>
            </a:r>
            <a:r>
              <a:rPr lang="en-US" altLang="ko-KR" sz="1600" dirty="0"/>
              <a:t>32</a:t>
            </a:r>
            <a:r>
              <a:rPr lang="ko-KR" altLang="en-US" sz="1600" dirty="0"/>
              <a:t>블록 병렬 </a:t>
            </a:r>
            <a:r>
              <a:rPr lang="ko-KR" altLang="en-US" sz="1600" dirty="0" err="1"/>
              <a:t>비트슬라이싱</a:t>
            </a:r>
            <a:r>
              <a:rPr lang="ko-KR" altLang="en-US" sz="1600" dirty="0"/>
              <a:t> 적용</a:t>
            </a:r>
            <a:endParaRPr lang="en-US" altLang="ko-KR" sz="1600" dirty="0"/>
          </a:p>
          <a:p>
            <a:pPr lvl="1"/>
            <a:r>
              <a:rPr lang="ko-KR" altLang="en-US" sz="1200" dirty="0"/>
              <a:t>비트의 교환은 레지스터 간에 값 교환으로 연산으로 변경</a:t>
            </a:r>
            <a:endParaRPr lang="en-US" altLang="ko-KR" sz="1200" dirty="0"/>
          </a:p>
          <a:p>
            <a:pPr lvl="1"/>
            <a:r>
              <a:rPr lang="en" altLang="ko-KR" sz="1200" dirty="0"/>
              <a:t>R-Layer</a:t>
            </a:r>
            <a:r>
              <a:rPr lang="ko-KR" altLang="en-US" sz="1200" dirty="0"/>
              <a:t>에서 로테이션</a:t>
            </a:r>
            <a:r>
              <a:rPr lang="en-US" altLang="ko-KR" sz="1200" dirty="0"/>
              <a:t> </a:t>
            </a:r>
            <a:r>
              <a:rPr lang="ko-KR" altLang="en-US" sz="1200" dirty="0"/>
              <a:t>필요 </a:t>
            </a:r>
            <a:r>
              <a:rPr lang="en-US" altLang="ko-KR" sz="1200" dirty="0"/>
              <a:t>X</a:t>
            </a:r>
            <a:br>
              <a:rPr lang="en" altLang="ko-KR" sz="1200" dirty="0"/>
            </a:br>
            <a:r>
              <a:rPr lang="en" altLang="ko-KR" sz="1200" dirty="0">
                <a:sym typeface="Wingdings" pitchFamily="2" charset="2"/>
              </a:rPr>
              <a:t> </a:t>
            </a:r>
            <a:r>
              <a:rPr lang="en" altLang="ko-KR" sz="1200" dirty="0"/>
              <a:t>S-Box</a:t>
            </a:r>
            <a:r>
              <a:rPr lang="ko-KR" altLang="en-US" sz="1200" dirty="0"/>
              <a:t>의 마지막 연산에서는 비트 교환 필요 </a:t>
            </a:r>
            <a:r>
              <a:rPr lang="en-US" altLang="ko-KR" sz="1200" dirty="0"/>
              <a:t>X</a:t>
            </a:r>
          </a:p>
          <a:p>
            <a:endParaRPr lang="en" altLang="ko-KR" sz="1600" dirty="0"/>
          </a:p>
          <a:p>
            <a:r>
              <a:rPr lang="en" altLang="ko-KR" sz="1600" dirty="0"/>
              <a:t>S-Box</a:t>
            </a:r>
            <a:r>
              <a:rPr lang="ko-KR" altLang="en-US" sz="1600" dirty="0"/>
              <a:t>에서 비트 교환을 하지 않고 </a:t>
            </a:r>
            <a:r>
              <a:rPr lang="en" altLang="ko-KR" sz="1600" dirty="0"/>
              <a:t>R-Layer</a:t>
            </a:r>
            <a:r>
              <a:rPr lang="ko-KR" altLang="en-US" sz="1600" dirty="0"/>
              <a:t>에서 수행</a:t>
            </a:r>
            <a:endParaRPr lang="en-US" altLang="ko-KR" sz="1600" dirty="0"/>
          </a:p>
          <a:p>
            <a:endParaRPr lang="en" altLang="ko-KR" sz="1600" dirty="0"/>
          </a:p>
          <a:p>
            <a:r>
              <a:rPr lang="en" altLang="ko-KR" sz="1600" dirty="0"/>
              <a:t>S-Layer</a:t>
            </a:r>
            <a:r>
              <a:rPr lang="ko-KR" altLang="en-US" sz="1600" dirty="0"/>
              <a:t>에서 비트 교환을 위한 </a:t>
            </a:r>
            <a:r>
              <a:rPr lang="en-US" altLang="ko-KR" sz="1600" dirty="0"/>
              <a:t>64</a:t>
            </a:r>
            <a:r>
              <a:rPr lang="ko-KR" altLang="en-US" sz="1600" dirty="0"/>
              <a:t>번의 연산이 줄어들고 </a:t>
            </a:r>
            <a:r>
              <a:rPr lang="en" altLang="ko-KR" sz="1600" dirty="0"/>
              <a:t>R-Layer</a:t>
            </a:r>
            <a:r>
              <a:rPr lang="ko-KR" altLang="en-US" sz="1600" dirty="0"/>
              <a:t>에서 </a:t>
            </a:r>
            <a:r>
              <a:rPr lang="en-US" altLang="ko-KR" sz="1600" dirty="0"/>
              <a:t>24</a:t>
            </a:r>
            <a:r>
              <a:rPr lang="ko-KR" altLang="en-US" sz="1600" dirty="0"/>
              <a:t>번의 연산이 늘어남</a:t>
            </a:r>
          </a:p>
          <a:p>
            <a:endParaRPr kumimoji="1"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41265-CD8C-9B4C-BAF8-686E8434D891}"/>
              </a:ext>
            </a:extLst>
          </p:cNvPr>
          <p:cNvSpPr/>
          <p:nvPr/>
        </p:nvSpPr>
        <p:spPr>
          <a:xfrm>
            <a:off x="5497821" y="4020404"/>
            <a:ext cx="66870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>
                <a:latin typeface="HCRBatang"/>
              </a:rPr>
              <a:t>#define PIPO_SBOX(X0, X1, X2, X3, X4, X5, X6, X7)\ X5 ^= (X7 &amp; X6); X4 ^= (X3 &amp; X5); 	\ </a:t>
            </a:r>
            <a:endParaRPr lang="en" altLang="ko-KR" sz="1200" dirty="0"/>
          </a:p>
          <a:p>
            <a:r>
              <a:rPr lang="en" altLang="ko-KR" sz="1200" dirty="0">
                <a:latin typeface="HCRBatang"/>
              </a:rPr>
              <a:t>X7 ^= X4; X6 ^= X3; 	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X3 ^= (X4 | X5); X5 ^= X7; 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X4 ^= (X5 &amp; X6); X2 ^= X1 &amp; X0; \ X0 ^= X2 | X1; X1 ^= X2 | X0;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X2 = ~X2; X7 ^= X1; 	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X3 ^= X2; X4 ^= X0; 	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X6 ^= (X7 &amp; X5); T0 = X7^X6;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X6 ^= (X4 | X3); T1 = X3^X5 </a:t>
            </a:r>
            <a:r>
              <a:rPr lang="en-US" altLang="ko-KR" sz="1200" dirty="0">
                <a:latin typeface="HCRBatang"/>
              </a:rPr>
              <a:t>;	</a:t>
            </a:r>
            <a:r>
              <a:rPr lang="en" altLang="ko-KR" sz="1200" dirty="0">
                <a:latin typeface="HCRBatang"/>
              </a:rPr>
              <a:t>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X5 ^= (X6 | X4); X2 ^= T0; 					\ </a:t>
            </a:r>
          </a:p>
          <a:p>
            <a:r>
              <a:rPr lang="en" altLang="ko-KR" sz="1200" dirty="0">
                <a:solidFill>
                  <a:srgbClr val="2E75B6"/>
                </a:solidFill>
                <a:latin typeface="HCRBatang"/>
              </a:rPr>
              <a:t>T2=X7; X1=X1^X4^(T1&amp;T0);					\ </a:t>
            </a:r>
          </a:p>
          <a:p>
            <a:r>
              <a:rPr lang="en" altLang="ko-KR" sz="1200" dirty="0">
                <a:solidFill>
                  <a:srgbClr val="2E75B6"/>
                </a:solidFill>
                <a:latin typeface="HCRBatang"/>
              </a:rPr>
              <a:t>X0 = X0^T1; 	</a:t>
            </a:r>
            <a:r>
              <a:rPr lang="en" altLang="ko-KR" sz="1200" dirty="0">
                <a:latin typeface="HCRBatang"/>
              </a:rPr>
              <a:t>						</a:t>
            </a:r>
            <a:endParaRPr lang="en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445B59-9BB5-3543-9B33-C7A65CFEF955}"/>
              </a:ext>
            </a:extLst>
          </p:cNvPr>
          <p:cNvSpPr/>
          <p:nvPr/>
        </p:nvSpPr>
        <p:spPr>
          <a:xfrm>
            <a:off x="6237061" y="6080899"/>
            <a:ext cx="520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HCRBatang"/>
              </a:rPr>
              <a:t>Fig. 4 S-Box implementation of the proposed method 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8907C-2E30-3946-A202-CED5F10DF68F}"/>
              </a:ext>
            </a:extLst>
          </p:cNvPr>
          <p:cNvSpPr/>
          <p:nvPr/>
        </p:nvSpPr>
        <p:spPr>
          <a:xfrm>
            <a:off x="5497822" y="1099362"/>
            <a:ext cx="668708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>
                <a:latin typeface="HCRBatang"/>
              </a:rPr>
              <a:t>#define PIPO_SBOX(X0, X1, X2, X3, X4, X5, X6, X7)\ X5 ^= (X7 &amp; X6); X4 ^= (X3 &amp; X5); 	\ </a:t>
            </a:r>
            <a:endParaRPr lang="en" altLang="ko-KR" sz="1200" dirty="0"/>
          </a:p>
          <a:p>
            <a:r>
              <a:rPr lang="en" altLang="ko-KR" sz="1200" dirty="0">
                <a:latin typeface="HCRBatang"/>
              </a:rPr>
              <a:t>X7 ^= X4; X6 ^= X3; 	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X3 ^= (X4 | X5); X5 ^= X7; 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X4 ^= (X5 &amp; X6); X2 ^= X1 &amp; X0; \ X0 ^= X2 | X1; X1 ^= X2 | X0;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X2 = ~X2; X7 ^= X1; 	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X3 ^= X2; X4 ^= X0; 	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X6 ^= (X7 &amp; X5); T0 = X7^X6;	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X6 ^= (X4 | X3); T1 = X3^X5 </a:t>
            </a:r>
            <a:r>
              <a:rPr lang="en-US" altLang="ko-KR" sz="1200" dirty="0">
                <a:latin typeface="HCRBatang"/>
              </a:rPr>
              <a:t>;	</a:t>
            </a:r>
            <a:r>
              <a:rPr lang="en" altLang="ko-KR" sz="1200" dirty="0">
                <a:latin typeface="HCRBatang"/>
              </a:rPr>
              <a:t>				\</a:t>
            </a:r>
            <a:br>
              <a:rPr lang="en" altLang="ko-KR" sz="1200" dirty="0">
                <a:latin typeface="HCRBatang"/>
              </a:rPr>
            </a:br>
            <a:r>
              <a:rPr lang="en" altLang="ko-KR" sz="1200" dirty="0">
                <a:latin typeface="HCRBatang"/>
              </a:rPr>
              <a:t>X5 ^= (X6 | X4); X2 ^= T0; 					\ </a:t>
            </a:r>
          </a:p>
          <a:p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T0 = X1 ^ T2; </a:t>
            </a:r>
            <a:r>
              <a:rPr lang="ko-KR" altLang="en-US" sz="1200" dirty="0">
                <a:solidFill>
                  <a:srgbClr val="FF0000"/>
                </a:solidFill>
                <a:latin typeface="HCRBatang"/>
              </a:rPr>
              <a:t> </a:t>
            </a:r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X1 = X0^T1;</a:t>
            </a:r>
            <a:r>
              <a:rPr lang="ko-KR" altLang="en-US" sz="1200" dirty="0">
                <a:solidFill>
                  <a:srgbClr val="FF0000"/>
                </a:solidFill>
                <a:latin typeface="HCRBatang"/>
              </a:rPr>
              <a:t> </a:t>
            </a:r>
            <a:r>
              <a:rPr lang="en-US" altLang="ko-KR" sz="1200" dirty="0">
                <a:latin typeface="HCRBatang"/>
              </a:rPr>
              <a:t>					\</a:t>
            </a:r>
          </a:p>
          <a:p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X0 = X7;</a:t>
            </a:r>
            <a:r>
              <a:rPr lang="ko-KR" altLang="en-US" sz="1200" dirty="0">
                <a:solidFill>
                  <a:srgbClr val="FF0000"/>
                </a:solidFill>
                <a:latin typeface="HCRBatang"/>
              </a:rPr>
              <a:t> </a:t>
            </a:r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X7 = T0;						\</a:t>
            </a:r>
          </a:p>
          <a:p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T1 = X3;	X3 = X6;	X6 = T1;					\</a:t>
            </a:r>
          </a:p>
          <a:p>
            <a:r>
              <a:rPr lang="en" altLang="ko-KR" sz="1200" dirty="0">
                <a:solidFill>
                  <a:srgbClr val="FF0000"/>
                </a:solidFill>
                <a:latin typeface="HCRBatang"/>
              </a:rPr>
              <a:t>T2 = X4;	X4 = X5;	X5 = T2;	</a:t>
            </a:r>
            <a:endParaRPr lang="en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2F7051-0AEA-DB48-82D5-09EB121BAD21}"/>
              </a:ext>
            </a:extLst>
          </p:cNvPr>
          <p:cNvSpPr/>
          <p:nvPr/>
        </p:nvSpPr>
        <p:spPr>
          <a:xfrm>
            <a:off x="7130117" y="3468457"/>
            <a:ext cx="280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Reference</a:t>
            </a:r>
            <a:r>
              <a:rPr lang="en" altLang="ko-KR" dirty="0">
                <a:latin typeface="HCRBatang"/>
              </a:rPr>
              <a:t> implementation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70220974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735</Words>
  <Application>Microsoft Macintosh PowerPoint</Application>
  <PresentationFormat>와이드스크린</PresentationFormat>
  <Paragraphs>206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HCRBatang</vt:lpstr>
      <vt:lpstr>Arial</vt:lpstr>
      <vt:lpstr>Helvetica Neue</vt:lpstr>
      <vt:lpstr>CryptoCraft 테마</vt:lpstr>
      <vt:lpstr>제목 테마</vt:lpstr>
      <vt:lpstr>GPU 상에서 경량 블록 암호 PIPO의 최적 구현 </vt:lpstr>
      <vt:lpstr> GPU 암호 구현</vt:lpstr>
      <vt:lpstr> 블록 암호 PIPO</vt:lpstr>
      <vt:lpstr> Bitslicing</vt:lpstr>
      <vt:lpstr> CUDA GPU</vt:lpstr>
      <vt:lpstr> PIPO 비트슬라이싱 적용</vt:lpstr>
      <vt:lpstr> 비트 순열 연산 최적화</vt:lpstr>
      <vt:lpstr> 비트 순열 연산 최적화</vt:lpstr>
      <vt:lpstr> 비트 순열 연산 최적화</vt:lpstr>
      <vt:lpstr> 공유 메모리 사용 </vt:lpstr>
      <vt:lpstr> 성능 측정 </vt:lpstr>
      <vt:lpstr> 성능 측정 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2022-06-15T06:09:53Z</dcterms:modified>
</cp:coreProperties>
</file>