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87" r:id="rId6"/>
    <p:sldMasterId id="2147483688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52" y="55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8"/>
        <p:guide pos="383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image1.png"></Relationship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800"/>
            <a:ext cx="2823845" cy="61893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30" y="1217295"/>
            <a:ext cx="2394585" cy="432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60" y="1735455"/>
            <a:ext cx="2021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 txBox="1">
            <a:spLocks/>
          </p:cNvSpPr>
          <p:nvPr>
            <p:ph type="body" sz="quarter" idx="11" hasCustomPrompt="1"/>
          </p:nvPr>
        </p:nvSpPr>
        <p:spPr>
          <a:xfrm rot="0">
            <a:off x="3797935" y="1680210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 userDrawn="1"/>
        </p:nvSpPr>
        <p:spPr>
          <a:xfrm rot="0">
            <a:off x="3797935" y="1680210"/>
            <a:ext cx="7381240" cy="719455"/>
          </a:xfrm>
          <a:prstGeom prst="rect"/>
          <a:noFill/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개체 틀 4"/>
          <p:cNvSpPr txBox="1">
            <a:spLocks/>
          </p:cNvSpPr>
          <p:nvPr>
            <p:ph type="body" sz="quarter" idx="25" hasCustomPrompt="1"/>
          </p:nvPr>
        </p:nvSpPr>
        <p:spPr>
          <a:xfrm rot="0">
            <a:off x="3797935" y="2596515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직사각형 70"/>
          <p:cNvSpPr>
            <a:spLocks/>
          </p:cNvSpPr>
          <p:nvPr userDrawn="1"/>
        </p:nvSpPr>
        <p:spPr>
          <a:xfrm rot="0">
            <a:off x="3797935" y="2596515"/>
            <a:ext cx="7381240" cy="719455"/>
          </a:xfrm>
          <a:prstGeom prst="rect"/>
          <a:noFill/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6" name="텍스트 개체 틀 4"/>
          <p:cNvSpPr txBox="1">
            <a:spLocks/>
          </p:cNvSpPr>
          <p:nvPr>
            <p:ph type="body" sz="quarter" idx="27" hasCustomPrompt="1"/>
          </p:nvPr>
        </p:nvSpPr>
        <p:spPr>
          <a:xfrm rot="0">
            <a:off x="3797935" y="3515360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직사각형 76"/>
          <p:cNvSpPr>
            <a:spLocks/>
          </p:cNvSpPr>
          <p:nvPr userDrawn="1"/>
        </p:nvSpPr>
        <p:spPr>
          <a:xfrm rot="0">
            <a:off x="3797935" y="3515360"/>
            <a:ext cx="7381240" cy="719455"/>
          </a:xfrm>
          <a:prstGeom prst="rect"/>
          <a:noFill/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9" name="텍스트 개체 틀 4"/>
          <p:cNvSpPr txBox="1">
            <a:spLocks/>
          </p:cNvSpPr>
          <p:nvPr>
            <p:ph type="body" sz="quarter" idx="29" hasCustomPrompt="1"/>
          </p:nvPr>
        </p:nvSpPr>
        <p:spPr>
          <a:xfrm rot="0">
            <a:off x="3797935" y="4431030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직사각형 79"/>
          <p:cNvSpPr>
            <a:spLocks/>
          </p:cNvSpPr>
          <p:nvPr userDrawn="1"/>
        </p:nvSpPr>
        <p:spPr>
          <a:xfrm rot="0">
            <a:off x="3797935" y="4431030"/>
            <a:ext cx="7381240" cy="719455"/>
          </a:xfrm>
          <a:prstGeom prst="rect"/>
          <a:noFill/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" y="5538470"/>
            <a:ext cx="1709420" cy="8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slideLayout" Target="../slideLayouts/slideLayout4.xml"></Relationship><Relationship Id="rId4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7944114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441206541.jpe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404871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483766334.jpeg"></Relationship><Relationship Id="rId3" Type="http://schemas.openxmlformats.org/officeDocument/2006/relationships/image" Target="../media/fImage5568796500.jpeg"></Relationship><Relationship Id="rId4" Type="http://schemas.openxmlformats.org/officeDocument/2006/relationships/image" Target="../media/fImage6266809169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225795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9078104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580" y="1223010"/>
            <a:ext cx="840422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블록체인 기반의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동물등록제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580" y="3794760"/>
            <a:ext cx="840422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한성대학교 IT융합공학부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권혁동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제안 방안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311910"/>
            <a:ext cx="11370310" cy="48526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fontAlgn="auto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기존 방안과의 차이점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 등록시 대행기관을 거치지 않음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모든 동물 주인은 다른 주인 정보를 확인 가능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 주인들이 정보를 능동적으로 관리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기본 정보 요구량이 더 적기 때문에 편리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hdgwo/AppData/Roaming/PolarisOffice/ETemp/6384_20521544/fImage57944114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92140" y="1165860"/>
            <a:ext cx="6087110" cy="236664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제안 방안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제안 방안의 유실 동물 찾기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분실 동물 발견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블록체인 데이터 검색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정부기관에 분실동물 주인 신고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주인에게 동물을 돌려줌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제안 방안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363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제안 방안의 유실 동물 찾기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노드 구성원은 제3자가 아니므로 정보 열람이 정당함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블록에는 </a:t>
            </a: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민감정보가 없기 때문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에 열람이 가능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lvl="2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특히, 노드 구성원은 서로 1차적으로 </a:t>
            </a:r>
            <a:r>
              <a:rPr lang="en-US" altLang="ko-KR" sz="24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공개를 동의한 상태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요구되는 인력과 시간을 대폭 감축시킬 수 있음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제안 방안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5830" y="2220595"/>
          <a:ext cx="10295890" cy="241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905"/>
                <a:gridCol w="3431540"/>
                <a:gridCol w="3433445"/>
              </a:tblGrid>
              <a:tr h="60388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4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기존 방안</a:t>
                      </a:r>
                      <a:endParaRPr lang="ko-KR" altLang="en-US" sz="24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제안 방안</a:t>
                      </a:r>
                      <a:endParaRPr lang="ko-KR" altLang="en-US" sz="24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0388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동물 분양 기록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번거로운 확인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쉬운 확인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0388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정보 접근성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낮음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높음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0388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개인정보보호법 위반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조건부 발생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발생안함</a:t>
                      </a:r>
                      <a:endParaRPr lang="ko-KR" altLang="en-US" sz="2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결론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기존 동물등록제는 좋은 목적으로 시행되나 실효성이 부족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Arial"/>
              <a:buChar char="•"/>
            </a:pP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분실 동물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을 찾아주는 부분을 장점으로 내세우나 </a:t>
            </a: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미흡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Arial"/>
              <a:buChar char="•"/>
            </a:pP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법령과 상충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되는 부분이 발생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정상적인 기능을 수행하는데 있어서 </a:t>
            </a: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장애물로 작용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제안 방안은 </a:t>
            </a: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법령을 위반하는 부분을 제거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기존 방안의 </a:t>
            </a: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한계점을 극복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할 수 있음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sz="quarter" idx="11"/>
          </p:nvPr>
        </p:nvSpPr>
        <p:spPr>
          <a:xfrm rot="0">
            <a:off x="3797935" y="1680210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동물등록제 개요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sz="quarter" idx="25"/>
          </p:nvPr>
        </p:nvSpPr>
        <p:spPr>
          <a:xfrm rot="0">
            <a:off x="3797935" y="2596515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현행 제도의 한계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quarter" idx="27"/>
          </p:nvPr>
        </p:nvSpPr>
        <p:spPr>
          <a:xfrm rot="0">
            <a:off x="3797935" y="3515360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제안 방안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29"/>
          </p:nvPr>
        </p:nvSpPr>
        <p:spPr>
          <a:xfrm rot="0">
            <a:off x="3797935" y="4431030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결론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동물등록제 개요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sz="quarter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동물보호법 시행 </a:t>
            </a: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제 3 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주택 또는 준주택에서 또는 그 외의 장소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상기의 장소에서 반려의 목적으로 기르는 3개월령 이상의 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관할 지자체에 등록대상동물을 등록 및 신청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2014년 1월 1일부터 </a:t>
            </a: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전국으로 확대 시행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dgwo/AppData/Roaming/PolarisOffice/ETemp/6384_20521544/fImage4412065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9320" y="4303395"/>
            <a:ext cx="1979930" cy="19805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hdgwo/AppData/Roaming/PolarisOffice/ETemp/6384_20521544/fImage840487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0645" y="1156970"/>
            <a:ext cx="6618605" cy="309562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동물등록제 개요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동물등록 과정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동물 주인이 양식을 작성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대행기관이 정부기관에 요청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정부기관이 요청을 수락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대행기관이 동물에 칩을 부착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동물등록제 개요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등록 형태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dgwo/AppData/Roaming/PolarisOffice/ETemp/6384_20521544/fImage748376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62430" y="2194560"/>
            <a:ext cx="2045970" cy="1873885"/>
          </a:xfrm>
          <a:prstGeom prst="rect"/>
          <a:noFill/>
        </p:spPr>
      </p:pic>
      <p:pic>
        <p:nvPicPr>
          <p:cNvPr id="7" name="그림 6" descr="C:/Users/hdgwo/AppData/Roaming/PolarisOffice/ETemp/6384_20521544/fImage556879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54270" y="2200275"/>
            <a:ext cx="1992630" cy="1872615"/>
          </a:xfrm>
          <a:prstGeom prst="rect"/>
          <a:noFill/>
        </p:spPr>
      </p:pic>
      <p:pic>
        <p:nvPicPr>
          <p:cNvPr id="8" name="그림 7" descr="C:/Users/hdgwo/AppData/Roaming/PolarisOffice/ETemp/6384_20521544/fImage626680916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5480" y="2202180"/>
            <a:ext cx="2045335" cy="1870710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677545" y="4175125"/>
            <a:ext cx="40208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1. 내장형 마이크로칩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947160" y="4186555"/>
            <a:ext cx="40208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2. 외장형 RFID 태그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293610" y="4163695"/>
            <a:ext cx="40208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3. 인식표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680720" y="4624705"/>
            <a:ext cx="4020820" cy="8312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동물 체내에 내장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고비용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4087495" y="4636135"/>
            <a:ext cx="4020820" cy="8312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악세사리 장착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중간비용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7305675" y="4639310"/>
            <a:ext cx="4020820" cy="8312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악세사리 장착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저비용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동물등록제 개요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598930"/>
            <a:ext cx="11370310" cy="43859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시행 목적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동물의 체계적 관리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애완동물 주인의 책임감 증대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Arial"/>
              <a:buChar char="•"/>
            </a:pP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분실 동물의 빠른 주인 찾기</a:t>
            </a:r>
            <a:endParaRPr lang="ko-KR" altLang="en-US" sz="2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현행 제도의 한계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 주인 찾기 과정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분실 동물 발견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담당자에게 신고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담당자의 개인정보조회동의 획득</a:t>
            </a:r>
            <a:endParaRPr lang="ko-KR" altLang="en-US" sz="2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등록 정보 확인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주인에게 연락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주인에게 동물을 돌려줌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dgwo/AppData/Roaming/PolarisOffice/ETemp/6384_20521544/fImage822579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46800" y="1148715"/>
            <a:ext cx="5632450" cy="3275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현행 제도의 한계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빠른 일처리를 방해하는 법령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개인정보 처리 단계별 보호 기준 제15조 ~ 제22조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상기 법령으로 정보 접근이 가능한 인원이 제한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담당 공무원도 조회 동의를 구해야 하기 때문에 업무 지체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Arial"/>
              <a:buChar char="•"/>
            </a:pPr>
            <a:r>
              <a:rPr lang="en-US" altLang="ko-KR" sz="2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행정력의 낭비</a:t>
            </a:r>
            <a:endParaRPr lang="ko-KR" altLang="en-US" sz="2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법령의 변경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11200" indent="-254000" algn="l" fontAlgn="auto" defTabSz="914400" lvl="1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법령은 빠른 속도로 변경할 수 없음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11200" indent="-254000" algn="l" fontAlgn="auto" defTabSz="914400" lvl="1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연관된 다른 부분에 복잡하게 얽혀있기 때문에 바꾸기 어려움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hdgwo/AppData/Roaming/PolarisOffice/ETemp/6384_20521544/fImage89078104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9685" y="1139825"/>
            <a:ext cx="5409565" cy="281432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 제안 방안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블록체인 기반의 동물등록제 제안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 이름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 종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생일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주인 이름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45720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기존 동물등록제의 정보보다 적은 정보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블록체인의 내용이 공개되기 때문에 곤란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동물등록을 한 지역사회 구성원끼리 정보 공유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Kor Lethean</cp:lastModifiedBy>
  <dc:title>PowerPoint 프레젠테이션</dc:title>
  <dcterms:modified xsi:type="dcterms:W3CDTF">2019-04-19T02:07:41Z</dcterms:modified>
</cp:coreProperties>
</file>