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420" r:id="rId2"/>
    <p:sldId id="275" r:id="rId3"/>
    <p:sldId id="433" r:id="rId4"/>
    <p:sldId id="431" r:id="rId5"/>
    <p:sldId id="436" r:id="rId6"/>
    <p:sldId id="443" r:id="rId7"/>
    <p:sldId id="444" r:id="rId8"/>
    <p:sldId id="442" r:id="rId9"/>
    <p:sldId id="297" r:id="rId10"/>
  </p:sldIdLst>
  <p:sldSz cx="12192000" cy="6858000"/>
  <p:notesSz cx="6858000" cy="9144000"/>
  <p:embeddedFontLst>
    <p:embeddedFont>
      <p:font typeface="맑은 고딕" panose="020B0503020000020004" pitchFamily="34" charset="-127"/>
      <p:regular r:id="rId13"/>
      <p:bold r:id="rId14"/>
    </p:embeddedFont>
    <p:embeddedFont>
      <p:font typeface="나눔스퀘어_ac" panose="020B0600000101010101" pitchFamily="34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ACA1D0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6" autoAdjust="0"/>
    <p:restoredTop sz="86359"/>
  </p:normalViewPr>
  <p:slideViewPr>
    <p:cSldViewPr snapToGrid="0">
      <p:cViewPr varScale="1">
        <p:scale>
          <a:sx n="137" d="100"/>
          <a:sy n="137" d="100"/>
        </p:scale>
        <p:origin x="180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2022. 10. 20.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2022. 10. 20.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8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32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4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95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15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95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56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1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115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  <p:sldLayoutId id="2147483672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0E50-C04F-9545-9437-A821B3EDE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2327"/>
            <a:ext cx="12192000" cy="2387600"/>
          </a:xfrm>
        </p:spPr>
        <p:txBody>
          <a:bodyPr>
            <a:normAutofit/>
          </a:bodyPr>
          <a:lstStyle/>
          <a:p>
            <a:r>
              <a:rPr kumimoji="1" lang="ko-KR" altLang="en-US" sz="4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순환 신경망을 사용한 텍스트 기반 패스워드 예측 연구 동향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7C2DF-2696-7A44-9F85-508A0259C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4042599"/>
            <a:ext cx="12192001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한성대학교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IT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융합공학과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임세진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김현지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강예준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김원웅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오유진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서화정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030AE6-5F9A-F0E1-1863-023BEE545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714" y="5973956"/>
            <a:ext cx="251510" cy="5879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FE38EB-0A22-03A9-07F8-E68F1747C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34" y="5793643"/>
            <a:ext cx="798662" cy="10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7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7530"/>
            <a:ext cx="7380430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671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관련 연구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연구 동향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5AF780-001E-45F4-8AE3-3E5596AE2398}"/>
              </a:ext>
            </a:extLst>
          </p:cNvPr>
          <p:cNvSpPr/>
          <p:nvPr/>
        </p:nvSpPr>
        <p:spPr>
          <a:xfrm>
            <a:off x="3685592" y="4758612"/>
            <a:ext cx="7641771" cy="989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텍스트 기반 패스워드는 구현이 간단하여 널리 사용되고 있음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사용자의 기억에 의존하는 특성 때문에 일반적으로 기억하기 쉬운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‘!iloveY0u’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같은 암호를 사용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사용자들의 패스워드 간 규칙성 및 취약점 발생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 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HashCat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같은 크래킹 도구에 의해 패스워드가 해킹될 수 있음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딥러닝을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패스워드 예측은 패스워드 구조 및 속성에 대한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전문적 지식이 없어도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패턴 추출 및 학습 가능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02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관련 연구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 크래킹</a:t>
            </a:r>
            <a:endParaRPr kumimoji="1"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무차별 대입 공격과 사전 공격으로 나눌 수 있음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일련의 문자에 대한 해시 값을 계산하여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 대상 패스워드의 해시 값과 비교하여 패스워드를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크래킹하게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대표적인 크래킹 도구에는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John the Ripper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HashCat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있음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확률 기반 패스워드 예측</a:t>
            </a:r>
            <a:endParaRPr kumimoji="1"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대부분의 패스워드 예측 모델은 확률 기반 모델임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확률 기반 모델에서 많이 사용되는 접근 방식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Markov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패스워드의 중요 특징이 모두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n-gram</a:t>
            </a:r>
            <a:r>
              <a:rPr kumimoji="1" lang="ko-KR" altLang="en-US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구체화될 수 있다는 가정으로 구축된 모델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PCFG(Probabilistic Context-Free Grammar)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공개된 패스워드에 포함된 문자의 조합과 같은 구조를 검사하고 분포 확률을 생성하여 이를 통해 패스워드 후보군을 생성하는 접근 방식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4DA41-C3FE-93D7-2C78-088D41A99FA6}"/>
              </a:ext>
            </a:extLst>
          </p:cNvPr>
          <p:cNvSpPr txBox="1"/>
          <p:nvPr/>
        </p:nvSpPr>
        <p:spPr>
          <a:xfrm>
            <a:off x="8863687" y="2467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6180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연구 동향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&lt;</a:t>
            </a:r>
            <a:r>
              <a:rPr kumimoji="1" lang="en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Fast, lean, and accurate: Modeling password </a:t>
            </a:r>
            <a:r>
              <a:rPr kumimoji="1" lang="en" altLang="ko-KR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guessability</a:t>
            </a:r>
            <a:r>
              <a:rPr kumimoji="1" lang="en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using neural networks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</a:t>
            </a:r>
            <a:endParaRPr kumimoji="1"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최초로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RNN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사용하여 패스워드의 특징을 추출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LSTM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계층과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연결된 계층으로 구성된 모델을 제안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 이름인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FLA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Fast,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Lean,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Accurate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의미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 예측 횟수가 많거나 복잡하거나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긴 패스워드를 대상으로 학습할 때 더 높은 성능을 보임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8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연구 동향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&lt;</a:t>
            </a:r>
            <a:r>
              <a:rPr kumimoji="1" lang="en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 password cracking method based on structure partition and </a:t>
            </a:r>
            <a:r>
              <a:rPr kumimoji="1" lang="en" altLang="ko-KR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BiLSTM</a:t>
            </a:r>
            <a:r>
              <a:rPr kumimoji="1" lang="en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recurrent neural network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</a:t>
            </a:r>
            <a:endParaRPr kumimoji="1"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구조적인 분할과 양방향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LSTM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기반으로 하는 하이브리드 패스워드 예측 모델인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SPRNN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제안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PCFG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사용자의 패스워드 구성 습관을 학습하고 확률에 따라 정렬된 기본 구조 및 문자열 사전 모음을 생성하는 역할을 함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패스워드 데이터셋을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구조화하는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구조 분할에 사용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PCFG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에서 생성한 문자열 사전을 사용하여 양방향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LSTM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을 훈련시키게 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다양한 데이터셋에서 훈련 및 테스트를 수행한 모델과 동일한 데이터셋의 하위 집합에서 수행한 경우로 나누어 실험 진행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두 경우 모두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Markov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모델과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PCFG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보다 우수한 성능을 보임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동일한 데이터셋을 사용한 경우가 다양한 데이터셋을 사용한 경우보다 높은 성능을 보임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06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연구 동향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&lt;</a:t>
            </a:r>
            <a:r>
              <a:rPr kumimoji="1" lang="en-US" altLang="ko-KR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GENPass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A general deep learning model for password guessing with PCFG rules and adversarial generation&gt;</a:t>
            </a:r>
          </a:p>
          <a:p>
            <a:pPr>
              <a:lnSpc>
                <a:spcPct val="100000"/>
              </a:lnSpc>
            </a:pP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GENPass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다양한 데이터셋에서 훈련되고 테스트되더라도 높은 성능을 가지는 하이브리드 모델임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패스워드를 일련의 단위로 인코딩하여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PCFG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기반으로 한 태그를 부여하여 사전에 처리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 후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LSTM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사용하여 패스워드를 생성함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패스워드의 가능성이 높은 단어들의 목록을 정하기 위해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분류기를 구축함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GENPass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동일한 데이터셋의 하위 집합에서는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LSTM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모델과 동일한 수준의 보안 레벨을 달성하면서 상당히 낮은 순위의 암호를 생성함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하지만 다양한 데이터셋의 경우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LSTM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보다 패스워드 일치율을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16-30%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향상시킴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233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결론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LSTM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계층과 다양한 방식을 하이브리드로 구현하는 연구들이 많이 수행되고 있음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딥러닝을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사용하여 패스워드를 예측하면 사전지식 및 전문지식이 없어도 패턴을 추출하고 학습할 수 있으므로 이러한 예측 모델에 대응할 수 있는 방법에 대한 연구가 필요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61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3649362" y="2082113"/>
            <a:ext cx="489327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b="1" dirty="0">
                <a:solidFill>
                  <a:srgbClr val="002060"/>
                </a:solidFill>
              </a:rPr>
              <a:t>Q &amp; A</a:t>
            </a:r>
            <a:endParaRPr kumimoji="1" lang="ko-KR" altLang="en-US" sz="4400" b="1" dirty="0"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2B73D1-009D-8C72-77FC-942A102CD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79" y="5588000"/>
            <a:ext cx="1524000" cy="127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53C420-370A-8626-B821-B6E2BB58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66" y="5073259"/>
            <a:ext cx="1870197" cy="203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35033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27995</TotalTime>
  <Words>507</Words>
  <Application>Microsoft Macintosh PowerPoint</Application>
  <PresentationFormat>와이드스크린</PresentationFormat>
  <Paragraphs>64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나눔스퀘어_ac</vt:lpstr>
      <vt:lpstr>Apple SD Gothic Neo</vt:lpstr>
      <vt:lpstr>Arial</vt:lpstr>
      <vt:lpstr>제목 테마</vt:lpstr>
      <vt:lpstr>순환 신경망을 사용한 텍스트 기반 패스워드 예측 연구 동향</vt:lpstr>
      <vt:lpstr>PowerPoint 프레젠테이션</vt:lpstr>
      <vt:lpstr>01. 서론</vt:lpstr>
      <vt:lpstr>02. 관련 연구</vt:lpstr>
      <vt:lpstr>03. 연구 동향</vt:lpstr>
      <vt:lpstr>03. 연구 동향</vt:lpstr>
      <vt:lpstr>03. 연구 동향</vt:lpstr>
      <vt:lpstr>04. 결론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임세진</cp:lastModifiedBy>
  <cp:revision>609</cp:revision>
  <dcterms:created xsi:type="dcterms:W3CDTF">2019-03-05T04:29:07Z</dcterms:created>
  <dcterms:modified xsi:type="dcterms:W3CDTF">2022-10-20T11:13:08Z</dcterms:modified>
</cp:coreProperties>
</file>