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80" r:id="rId4"/>
    <p:sldId id="282" r:id="rId5"/>
    <p:sldId id="283" r:id="rId6"/>
    <p:sldId id="284" r:id="rId7"/>
    <p:sldId id="285" r:id="rId8"/>
    <p:sldId id="287" r:id="rId9"/>
    <p:sldId id="288" r:id="rId10"/>
    <p:sldId id="289" r:id="rId11"/>
    <p:sldId id="291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5B73A1-0A04-8A42-81FB-3253FE782AA8}" v="123" dt="2022-10-04T11:50:04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00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83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D85B73A1-0A04-8A42-81FB-3253FE782AA8}"/>
    <pc:docChg chg="undo custSel addSld delSld modSld">
      <pc:chgData name="김현준" userId="185f8337-2247-4f37-8bdb-f28dabdaedae" providerId="ADAL" clId="{D85B73A1-0A04-8A42-81FB-3253FE782AA8}" dt="2022-10-04T12:01:16.791" v="537" actId="2696"/>
      <pc:docMkLst>
        <pc:docMk/>
      </pc:docMkLst>
      <pc:sldChg chg="modSp">
        <pc:chgData name="김현준" userId="185f8337-2247-4f37-8bdb-f28dabdaedae" providerId="ADAL" clId="{D85B73A1-0A04-8A42-81FB-3253FE782AA8}" dt="2022-10-04T11:50:07.613" v="535" actId="20577"/>
        <pc:sldMkLst>
          <pc:docMk/>
          <pc:sldMk cId="2406322206" sldId="269"/>
        </pc:sldMkLst>
        <pc:spChg chg="mod">
          <ac:chgData name="김현준" userId="185f8337-2247-4f37-8bdb-f28dabdaedae" providerId="ADAL" clId="{D85B73A1-0A04-8A42-81FB-3253FE782AA8}" dt="2022-10-04T11:50:07.613" v="535" actId="20577"/>
          <ac:spMkLst>
            <pc:docMk/>
            <pc:sldMk cId="2406322206" sldId="269"/>
            <ac:spMk id="2" creationId="{00000000-0000-0000-0000-000000000000}"/>
          </ac:spMkLst>
        </pc:spChg>
      </pc:sldChg>
      <pc:sldChg chg="del">
        <pc:chgData name="김현준" userId="185f8337-2247-4f37-8bdb-f28dabdaedae" providerId="ADAL" clId="{D85B73A1-0A04-8A42-81FB-3253FE782AA8}" dt="2022-10-04T11:20:31.714" v="0" actId="2696"/>
        <pc:sldMkLst>
          <pc:docMk/>
          <pc:sldMk cId="575598755" sldId="275"/>
        </pc:sldMkLst>
      </pc:sldChg>
      <pc:sldChg chg="addSp delSp modSp">
        <pc:chgData name="김현준" userId="185f8337-2247-4f37-8bdb-f28dabdaedae" providerId="ADAL" clId="{D85B73A1-0A04-8A42-81FB-3253FE782AA8}" dt="2022-10-04T11:21:57.824" v="27" actId="404"/>
        <pc:sldMkLst>
          <pc:docMk/>
          <pc:sldMk cId="20776081" sldId="280"/>
        </pc:sldMkLst>
        <pc:spChg chg="mod">
          <ac:chgData name="김현준" userId="185f8337-2247-4f37-8bdb-f28dabdaedae" providerId="ADAL" clId="{D85B73A1-0A04-8A42-81FB-3253FE782AA8}" dt="2022-10-04T11:20:49.532" v="6" actId="27636"/>
          <ac:spMkLst>
            <pc:docMk/>
            <pc:sldMk cId="20776081" sldId="280"/>
            <ac:spMk id="2" creationId="{00000000-0000-0000-0000-000000000000}"/>
          </ac:spMkLst>
        </pc:spChg>
        <pc:spChg chg="mod">
          <ac:chgData name="김현준" userId="185f8337-2247-4f37-8bdb-f28dabdaedae" providerId="ADAL" clId="{D85B73A1-0A04-8A42-81FB-3253FE782AA8}" dt="2022-10-04T11:21:57.824" v="27" actId="404"/>
          <ac:spMkLst>
            <pc:docMk/>
            <pc:sldMk cId="20776081" sldId="280"/>
            <ac:spMk id="3" creationId="{00000000-0000-0000-0000-000000000000}"/>
          </ac:spMkLst>
        </pc:spChg>
        <pc:grpChg chg="add del">
          <ac:chgData name="김현준" userId="185f8337-2247-4f37-8bdb-f28dabdaedae" providerId="ADAL" clId="{D85B73A1-0A04-8A42-81FB-3253FE782AA8}" dt="2022-10-04T11:21:01.105" v="8"/>
          <ac:grpSpMkLst>
            <pc:docMk/>
            <pc:sldMk cId="20776081" sldId="280"/>
            <ac:grpSpMk id="4" creationId="{4FB899FF-C9CA-BB44-A7EB-49CF83983C26}"/>
          </ac:grpSpMkLst>
        </pc:grpChg>
        <pc:grpChg chg="add del">
          <ac:chgData name="김현준" userId="185f8337-2247-4f37-8bdb-f28dabdaedae" providerId="ADAL" clId="{D85B73A1-0A04-8A42-81FB-3253FE782AA8}" dt="2022-10-04T11:21:01.105" v="8"/>
          <ac:grpSpMkLst>
            <pc:docMk/>
            <pc:sldMk cId="20776081" sldId="280"/>
            <ac:grpSpMk id="7" creationId="{08BD9B74-88EC-CF49-9816-4E0AA37F0A67}"/>
          </ac:grpSpMkLst>
        </pc:grpChg>
        <pc:grpChg chg="add del">
          <ac:chgData name="김현준" userId="185f8337-2247-4f37-8bdb-f28dabdaedae" providerId="ADAL" clId="{D85B73A1-0A04-8A42-81FB-3253FE782AA8}" dt="2022-10-04T11:21:01.105" v="8"/>
          <ac:grpSpMkLst>
            <pc:docMk/>
            <pc:sldMk cId="20776081" sldId="280"/>
            <ac:grpSpMk id="10" creationId="{E5B5B31E-6B02-9F4C-9BD2-070D754F921A}"/>
          </ac:grpSpMkLst>
        </pc:grpChg>
        <pc:grpChg chg="add del">
          <ac:chgData name="김현준" userId="185f8337-2247-4f37-8bdb-f28dabdaedae" providerId="ADAL" clId="{D85B73A1-0A04-8A42-81FB-3253FE782AA8}" dt="2022-10-04T11:21:04.627" v="10"/>
          <ac:grpSpMkLst>
            <pc:docMk/>
            <pc:sldMk cId="20776081" sldId="280"/>
            <ac:grpSpMk id="13" creationId="{BC2A1E99-0BC5-9249-B364-0EC6FC1D51D1}"/>
          </ac:grpSpMkLst>
        </pc:grpChg>
        <pc:grpChg chg="add del">
          <ac:chgData name="김현준" userId="185f8337-2247-4f37-8bdb-f28dabdaedae" providerId="ADAL" clId="{D85B73A1-0A04-8A42-81FB-3253FE782AA8}" dt="2022-10-04T11:21:04.627" v="10"/>
          <ac:grpSpMkLst>
            <pc:docMk/>
            <pc:sldMk cId="20776081" sldId="280"/>
            <ac:grpSpMk id="16" creationId="{0305DCAF-73B7-DB4F-8735-2FFAD02BB52B}"/>
          </ac:grpSpMkLst>
        </pc:grpChg>
        <pc:grpChg chg="add del">
          <ac:chgData name="김현준" userId="185f8337-2247-4f37-8bdb-f28dabdaedae" providerId="ADAL" clId="{D85B73A1-0A04-8A42-81FB-3253FE782AA8}" dt="2022-10-04T11:21:04.627" v="10"/>
          <ac:grpSpMkLst>
            <pc:docMk/>
            <pc:sldMk cId="20776081" sldId="280"/>
            <ac:grpSpMk id="19" creationId="{E6C46C8B-F115-424F-98F2-C5D8F16835C9}"/>
          </ac:grpSpMkLst>
        </pc:grpChg>
        <pc:grpChg chg="add del">
          <ac:chgData name="김현준" userId="185f8337-2247-4f37-8bdb-f28dabdaedae" providerId="ADAL" clId="{D85B73A1-0A04-8A42-81FB-3253FE782AA8}" dt="2022-10-04T11:21:10.001" v="12"/>
          <ac:grpSpMkLst>
            <pc:docMk/>
            <pc:sldMk cId="20776081" sldId="280"/>
            <ac:grpSpMk id="22" creationId="{010D9703-FFA6-544E-94B6-4FBC549A8DB5}"/>
          </ac:grpSpMkLst>
        </pc:grpChg>
        <pc:grpChg chg="add del">
          <ac:chgData name="김현준" userId="185f8337-2247-4f37-8bdb-f28dabdaedae" providerId="ADAL" clId="{D85B73A1-0A04-8A42-81FB-3253FE782AA8}" dt="2022-10-04T11:21:10.001" v="12"/>
          <ac:grpSpMkLst>
            <pc:docMk/>
            <pc:sldMk cId="20776081" sldId="280"/>
            <ac:grpSpMk id="25" creationId="{FEE958DF-B150-4043-8FCE-167ECECB32D9}"/>
          </ac:grpSpMkLst>
        </pc:grpChg>
        <pc:grpChg chg="add del">
          <ac:chgData name="김현준" userId="185f8337-2247-4f37-8bdb-f28dabdaedae" providerId="ADAL" clId="{D85B73A1-0A04-8A42-81FB-3253FE782AA8}" dt="2022-10-04T11:21:10.001" v="12"/>
          <ac:grpSpMkLst>
            <pc:docMk/>
            <pc:sldMk cId="20776081" sldId="280"/>
            <ac:grpSpMk id="28" creationId="{5330CB34-C982-614A-9E6F-1363BC3DACE0}"/>
          </ac:grpSpMkLst>
        </pc:grpChg>
        <pc:grpChg chg="add del">
          <ac:chgData name="김현준" userId="185f8337-2247-4f37-8bdb-f28dabdaedae" providerId="ADAL" clId="{D85B73A1-0A04-8A42-81FB-3253FE782AA8}" dt="2022-10-04T11:21:12.457" v="14"/>
          <ac:grpSpMkLst>
            <pc:docMk/>
            <pc:sldMk cId="20776081" sldId="280"/>
            <ac:grpSpMk id="31" creationId="{4CDD6DEB-013E-1B48-B464-A10CBCD42963}"/>
          </ac:grpSpMkLst>
        </pc:grpChg>
        <pc:grpChg chg="add del">
          <ac:chgData name="김현준" userId="185f8337-2247-4f37-8bdb-f28dabdaedae" providerId="ADAL" clId="{D85B73A1-0A04-8A42-81FB-3253FE782AA8}" dt="2022-10-04T11:21:12.457" v="14"/>
          <ac:grpSpMkLst>
            <pc:docMk/>
            <pc:sldMk cId="20776081" sldId="280"/>
            <ac:grpSpMk id="34" creationId="{9FCB7006-664A-074F-85AD-88EC0ABAA78C}"/>
          </ac:grpSpMkLst>
        </pc:grpChg>
        <pc:grpChg chg="add del">
          <ac:chgData name="김현준" userId="185f8337-2247-4f37-8bdb-f28dabdaedae" providerId="ADAL" clId="{D85B73A1-0A04-8A42-81FB-3253FE782AA8}" dt="2022-10-04T11:21:12.457" v="14"/>
          <ac:grpSpMkLst>
            <pc:docMk/>
            <pc:sldMk cId="20776081" sldId="280"/>
            <ac:grpSpMk id="37" creationId="{96D0039C-4EB8-604E-A5FE-409D889FC010}"/>
          </ac:grpSpMkLst>
        </pc:grpChg>
        <pc:picChg chg="add mod">
          <ac:chgData name="김현준" userId="185f8337-2247-4f37-8bdb-f28dabdaedae" providerId="ADAL" clId="{D85B73A1-0A04-8A42-81FB-3253FE782AA8}" dt="2022-10-04T11:21:55.809" v="26" actId="14100"/>
          <ac:picMkLst>
            <pc:docMk/>
            <pc:sldMk cId="20776081" sldId="280"/>
            <ac:picMk id="40" creationId="{061D63F9-645D-E44B-9F75-00350FCA82EE}"/>
          </ac:picMkLst>
        </pc:picChg>
      </pc:sldChg>
      <pc:sldChg chg="add del">
        <pc:chgData name="김현준" userId="185f8337-2247-4f37-8bdb-f28dabdaedae" providerId="ADAL" clId="{D85B73A1-0A04-8A42-81FB-3253FE782AA8}" dt="2022-10-04T11:27:17.236" v="167" actId="2696"/>
        <pc:sldMkLst>
          <pc:docMk/>
          <pc:sldMk cId="1833198772" sldId="281"/>
        </pc:sldMkLst>
      </pc:sldChg>
      <pc:sldChg chg="modSp add">
        <pc:chgData name="김현준" userId="185f8337-2247-4f37-8bdb-f28dabdaedae" providerId="ADAL" clId="{D85B73A1-0A04-8A42-81FB-3253FE782AA8}" dt="2022-10-04T11:24:24.714" v="82" actId="20577"/>
        <pc:sldMkLst>
          <pc:docMk/>
          <pc:sldMk cId="3086282082" sldId="282"/>
        </pc:sldMkLst>
        <pc:spChg chg="mod">
          <ac:chgData name="김현준" userId="185f8337-2247-4f37-8bdb-f28dabdaedae" providerId="ADAL" clId="{D85B73A1-0A04-8A42-81FB-3253FE782AA8}" dt="2022-10-04T11:22:54.053" v="43"/>
          <ac:spMkLst>
            <pc:docMk/>
            <pc:sldMk cId="3086282082" sldId="282"/>
            <ac:spMk id="2" creationId="{747346A4-4771-954D-AC7C-3B16DBC930F4}"/>
          </ac:spMkLst>
        </pc:spChg>
        <pc:spChg chg="mod">
          <ac:chgData name="김현준" userId="185f8337-2247-4f37-8bdb-f28dabdaedae" providerId="ADAL" clId="{D85B73A1-0A04-8A42-81FB-3253FE782AA8}" dt="2022-10-04T11:24:24.714" v="82" actId="20577"/>
          <ac:spMkLst>
            <pc:docMk/>
            <pc:sldMk cId="3086282082" sldId="282"/>
            <ac:spMk id="3" creationId="{98129721-48C8-F143-B727-2F60D0758733}"/>
          </ac:spMkLst>
        </pc:spChg>
      </pc:sldChg>
      <pc:sldChg chg="addSp delSp modSp add">
        <pc:chgData name="김현준" userId="185f8337-2247-4f37-8bdb-f28dabdaedae" providerId="ADAL" clId="{D85B73A1-0A04-8A42-81FB-3253FE782AA8}" dt="2022-10-04T11:27:14.738" v="166" actId="5793"/>
        <pc:sldMkLst>
          <pc:docMk/>
          <pc:sldMk cId="1035442341" sldId="283"/>
        </pc:sldMkLst>
        <pc:spChg chg="mod">
          <ac:chgData name="김현준" userId="185f8337-2247-4f37-8bdb-f28dabdaedae" providerId="ADAL" clId="{D85B73A1-0A04-8A42-81FB-3253FE782AA8}" dt="2022-10-04T11:25:24.958" v="131" actId="20577"/>
          <ac:spMkLst>
            <pc:docMk/>
            <pc:sldMk cId="1035442341" sldId="283"/>
            <ac:spMk id="2" creationId="{D6D97817-5543-AB4C-AB93-62D521265F5B}"/>
          </ac:spMkLst>
        </pc:spChg>
        <pc:spChg chg="mod">
          <ac:chgData name="김현준" userId="185f8337-2247-4f37-8bdb-f28dabdaedae" providerId="ADAL" clId="{D85B73A1-0A04-8A42-81FB-3253FE782AA8}" dt="2022-10-04T11:27:14.738" v="166" actId="5793"/>
          <ac:spMkLst>
            <pc:docMk/>
            <pc:sldMk cId="1035442341" sldId="283"/>
            <ac:spMk id="3" creationId="{4016BB82-990D-BE4D-BFD0-6348D89EF5A9}"/>
          </ac:spMkLst>
        </pc:spChg>
        <pc:spChg chg="add mod">
          <ac:chgData name="김현준" userId="185f8337-2247-4f37-8bdb-f28dabdaedae" providerId="ADAL" clId="{D85B73A1-0A04-8A42-81FB-3253FE782AA8}" dt="2022-10-04T11:26:30.244" v="144" actId="1076"/>
          <ac:spMkLst>
            <pc:docMk/>
            <pc:sldMk cId="1035442341" sldId="283"/>
            <ac:spMk id="6" creationId="{F70A24A4-C4A6-FF4E-B559-0FC25D1DDEA4}"/>
          </ac:spMkLst>
        </pc:spChg>
        <pc:picChg chg="add mod">
          <ac:chgData name="김현준" userId="185f8337-2247-4f37-8bdb-f28dabdaedae" providerId="ADAL" clId="{D85B73A1-0A04-8A42-81FB-3253FE782AA8}" dt="2022-10-04T11:26:31.621" v="145" actId="1076"/>
          <ac:picMkLst>
            <pc:docMk/>
            <pc:sldMk cId="1035442341" sldId="283"/>
            <ac:picMk id="4" creationId="{735E7690-A55F-3A44-82E9-416494175F56}"/>
          </ac:picMkLst>
        </pc:picChg>
        <pc:picChg chg="add del">
          <ac:chgData name="김현준" userId="185f8337-2247-4f37-8bdb-f28dabdaedae" providerId="ADAL" clId="{D85B73A1-0A04-8A42-81FB-3253FE782AA8}" dt="2022-10-04T11:26:15.571" v="138"/>
          <ac:picMkLst>
            <pc:docMk/>
            <pc:sldMk cId="1035442341" sldId="283"/>
            <ac:picMk id="5" creationId="{39715420-D117-384C-867B-5ADEB5E39FAF}"/>
          </ac:picMkLst>
        </pc:picChg>
      </pc:sldChg>
      <pc:sldChg chg="modSp add">
        <pc:chgData name="김현준" userId="185f8337-2247-4f37-8bdb-f28dabdaedae" providerId="ADAL" clId="{D85B73A1-0A04-8A42-81FB-3253FE782AA8}" dt="2022-10-04T11:31:22.682" v="221" actId="20577"/>
        <pc:sldMkLst>
          <pc:docMk/>
          <pc:sldMk cId="1131510310" sldId="284"/>
        </pc:sldMkLst>
        <pc:spChg chg="mod">
          <ac:chgData name="김현준" userId="185f8337-2247-4f37-8bdb-f28dabdaedae" providerId="ADAL" clId="{D85B73A1-0A04-8A42-81FB-3253FE782AA8}" dt="2022-10-04T11:28:06.494" v="173" actId="27636"/>
          <ac:spMkLst>
            <pc:docMk/>
            <pc:sldMk cId="1131510310" sldId="284"/>
            <ac:spMk id="2" creationId="{E316057F-2734-824D-9914-ACEACF5CCF29}"/>
          </ac:spMkLst>
        </pc:spChg>
        <pc:spChg chg="mod">
          <ac:chgData name="김현준" userId="185f8337-2247-4f37-8bdb-f28dabdaedae" providerId="ADAL" clId="{D85B73A1-0A04-8A42-81FB-3253FE782AA8}" dt="2022-10-04T11:31:22.682" v="221" actId="20577"/>
          <ac:spMkLst>
            <pc:docMk/>
            <pc:sldMk cId="1131510310" sldId="284"/>
            <ac:spMk id="3" creationId="{94066A34-5E3A-4646-95C8-C921EBEDEF13}"/>
          </ac:spMkLst>
        </pc:spChg>
      </pc:sldChg>
      <pc:sldChg chg="modSp add">
        <pc:chgData name="김현준" userId="185f8337-2247-4f37-8bdb-f28dabdaedae" providerId="ADAL" clId="{D85B73A1-0A04-8A42-81FB-3253FE782AA8}" dt="2022-10-04T11:32:22.567" v="240" actId="404"/>
        <pc:sldMkLst>
          <pc:docMk/>
          <pc:sldMk cId="3572686072" sldId="285"/>
        </pc:sldMkLst>
        <pc:spChg chg="mod">
          <ac:chgData name="김현준" userId="185f8337-2247-4f37-8bdb-f28dabdaedae" providerId="ADAL" clId="{D85B73A1-0A04-8A42-81FB-3253FE782AA8}" dt="2022-10-04T11:31:35.115" v="227" actId="27636"/>
          <ac:spMkLst>
            <pc:docMk/>
            <pc:sldMk cId="3572686072" sldId="285"/>
            <ac:spMk id="2" creationId="{AEF515AD-DD23-CE4C-A74D-4D1D0FC9DCA7}"/>
          </ac:spMkLst>
        </pc:spChg>
        <pc:spChg chg="mod">
          <ac:chgData name="김현준" userId="185f8337-2247-4f37-8bdb-f28dabdaedae" providerId="ADAL" clId="{D85B73A1-0A04-8A42-81FB-3253FE782AA8}" dt="2022-10-04T11:32:22.567" v="240" actId="404"/>
          <ac:spMkLst>
            <pc:docMk/>
            <pc:sldMk cId="3572686072" sldId="285"/>
            <ac:spMk id="3" creationId="{FE6F9559-B98F-9E45-841D-53C8A07456B2}"/>
          </ac:spMkLst>
        </pc:spChg>
      </pc:sldChg>
      <pc:sldChg chg="modSp add del">
        <pc:chgData name="김현준" userId="185f8337-2247-4f37-8bdb-f28dabdaedae" providerId="ADAL" clId="{D85B73A1-0A04-8A42-81FB-3253FE782AA8}" dt="2022-10-04T12:01:12.360" v="536" actId="2696"/>
        <pc:sldMkLst>
          <pc:docMk/>
          <pc:sldMk cId="2373094423" sldId="286"/>
        </pc:sldMkLst>
        <pc:spChg chg="mod">
          <ac:chgData name="김현준" userId="185f8337-2247-4f37-8bdb-f28dabdaedae" providerId="ADAL" clId="{D85B73A1-0A04-8A42-81FB-3253FE782AA8}" dt="2022-10-04T11:35:53.799" v="304" actId="20577"/>
          <ac:spMkLst>
            <pc:docMk/>
            <pc:sldMk cId="2373094423" sldId="286"/>
            <ac:spMk id="2" creationId="{127D5DB1-2AB8-F244-A4EE-0529C1A75312}"/>
          </ac:spMkLst>
        </pc:spChg>
        <pc:spChg chg="mod">
          <ac:chgData name="김현준" userId="185f8337-2247-4f37-8bdb-f28dabdaedae" providerId="ADAL" clId="{D85B73A1-0A04-8A42-81FB-3253FE782AA8}" dt="2022-10-04T11:35:41.210" v="296" actId="20577"/>
          <ac:spMkLst>
            <pc:docMk/>
            <pc:sldMk cId="2373094423" sldId="286"/>
            <ac:spMk id="3" creationId="{35C8E799-E516-2743-A21A-60B541E6FE64}"/>
          </ac:spMkLst>
        </pc:spChg>
      </pc:sldChg>
      <pc:sldChg chg="addSp delSp modSp add">
        <pc:chgData name="김현준" userId="185f8337-2247-4f37-8bdb-f28dabdaedae" providerId="ADAL" clId="{D85B73A1-0A04-8A42-81FB-3253FE782AA8}" dt="2022-10-04T11:47:38.551" v="431"/>
        <pc:sldMkLst>
          <pc:docMk/>
          <pc:sldMk cId="429190338" sldId="287"/>
        </pc:sldMkLst>
        <pc:spChg chg="mod">
          <ac:chgData name="김현준" userId="185f8337-2247-4f37-8bdb-f28dabdaedae" providerId="ADAL" clId="{D85B73A1-0A04-8A42-81FB-3253FE782AA8}" dt="2022-10-04T11:36:47.257" v="315"/>
          <ac:spMkLst>
            <pc:docMk/>
            <pc:sldMk cId="429190338" sldId="287"/>
            <ac:spMk id="2" creationId="{B6DEB525-0AFF-304A-9196-0C05F51771DA}"/>
          </ac:spMkLst>
        </pc:spChg>
        <pc:spChg chg="mod">
          <ac:chgData name="김현준" userId="185f8337-2247-4f37-8bdb-f28dabdaedae" providerId="ADAL" clId="{D85B73A1-0A04-8A42-81FB-3253FE782AA8}" dt="2022-10-04T11:37:54.522" v="335" actId="15"/>
          <ac:spMkLst>
            <pc:docMk/>
            <pc:sldMk cId="429190338" sldId="287"/>
            <ac:spMk id="3" creationId="{291798B1-0805-3B4E-ABF0-D1601785B8E3}"/>
          </ac:spMkLst>
        </pc:spChg>
        <pc:picChg chg="add del mod">
          <ac:chgData name="김현준" userId="185f8337-2247-4f37-8bdb-f28dabdaedae" providerId="ADAL" clId="{D85B73A1-0A04-8A42-81FB-3253FE782AA8}" dt="2022-10-04T11:47:38.551" v="431"/>
          <ac:picMkLst>
            <pc:docMk/>
            <pc:sldMk cId="429190338" sldId="287"/>
            <ac:picMk id="4" creationId="{5B58028B-A0E2-CF4B-978E-2C8DED15598B}"/>
          </ac:picMkLst>
        </pc:picChg>
      </pc:sldChg>
      <pc:sldChg chg="addSp modSp add">
        <pc:chgData name="김현준" userId="185f8337-2247-4f37-8bdb-f28dabdaedae" providerId="ADAL" clId="{D85B73A1-0A04-8A42-81FB-3253FE782AA8}" dt="2022-10-04T11:48:46.086" v="474" actId="1035"/>
        <pc:sldMkLst>
          <pc:docMk/>
          <pc:sldMk cId="2562498244" sldId="288"/>
        </pc:sldMkLst>
        <pc:spChg chg="mod">
          <ac:chgData name="김현준" userId="185f8337-2247-4f37-8bdb-f28dabdaedae" providerId="ADAL" clId="{D85B73A1-0A04-8A42-81FB-3253FE782AA8}" dt="2022-10-04T11:44:50.897" v="385"/>
          <ac:spMkLst>
            <pc:docMk/>
            <pc:sldMk cId="2562498244" sldId="288"/>
            <ac:spMk id="2" creationId="{6D85C359-61CA-F14F-93B7-EDB80AC619B5}"/>
          </ac:spMkLst>
        </pc:spChg>
        <pc:spChg chg="mod">
          <ac:chgData name="김현준" userId="185f8337-2247-4f37-8bdb-f28dabdaedae" providerId="ADAL" clId="{D85B73A1-0A04-8A42-81FB-3253FE782AA8}" dt="2022-10-04T11:44:47.038" v="383" actId="20577"/>
          <ac:spMkLst>
            <pc:docMk/>
            <pc:sldMk cId="2562498244" sldId="288"/>
            <ac:spMk id="3" creationId="{49A1C8CD-F655-034E-B7CA-7A9D601BEB42}"/>
          </ac:spMkLst>
        </pc:spChg>
        <pc:spChg chg="add mod">
          <ac:chgData name="김현준" userId="185f8337-2247-4f37-8bdb-f28dabdaedae" providerId="ADAL" clId="{D85B73A1-0A04-8A42-81FB-3253FE782AA8}" dt="2022-10-04T11:47:49.268" v="435" actId="1076"/>
          <ac:spMkLst>
            <pc:docMk/>
            <pc:sldMk cId="2562498244" sldId="288"/>
            <ac:spMk id="5" creationId="{6799296B-D2B4-724D-906C-C0D7105B4664}"/>
          </ac:spMkLst>
        </pc:spChg>
        <pc:spChg chg="add mod">
          <ac:chgData name="김현준" userId="185f8337-2247-4f37-8bdb-f28dabdaedae" providerId="ADAL" clId="{D85B73A1-0A04-8A42-81FB-3253FE782AA8}" dt="2022-10-04T11:48:46.086" v="474" actId="1035"/>
          <ac:spMkLst>
            <pc:docMk/>
            <pc:sldMk cId="2562498244" sldId="288"/>
            <ac:spMk id="6" creationId="{3721DE75-253A-4244-9B1A-009944FB277A}"/>
          </ac:spMkLst>
        </pc:spChg>
        <pc:spChg chg="add mod">
          <ac:chgData name="김현준" userId="185f8337-2247-4f37-8bdb-f28dabdaedae" providerId="ADAL" clId="{D85B73A1-0A04-8A42-81FB-3253FE782AA8}" dt="2022-10-04T11:48:41.044" v="465" actId="1035"/>
          <ac:spMkLst>
            <pc:docMk/>
            <pc:sldMk cId="2562498244" sldId="288"/>
            <ac:spMk id="7" creationId="{25E6291D-D15C-644F-9123-371B62F13EF4}"/>
          </ac:spMkLst>
        </pc:spChg>
        <pc:picChg chg="add mod">
          <ac:chgData name="김현준" userId="185f8337-2247-4f37-8bdb-f28dabdaedae" providerId="ADAL" clId="{D85B73A1-0A04-8A42-81FB-3253FE782AA8}" dt="2022-10-04T11:47:41.154" v="433" actId="1076"/>
          <ac:picMkLst>
            <pc:docMk/>
            <pc:sldMk cId="2562498244" sldId="288"/>
            <ac:picMk id="4" creationId="{6F646BBD-FD3D-BA4B-A9E6-0F7048E44E14}"/>
          </ac:picMkLst>
        </pc:picChg>
      </pc:sldChg>
      <pc:sldChg chg="addSp delSp modSp add">
        <pc:chgData name="김현준" userId="185f8337-2247-4f37-8bdb-f28dabdaedae" providerId="ADAL" clId="{D85B73A1-0A04-8A42-81FB-3253FE782AA8}" dt="2022-10-04T11:44:55.260" v="387"/>
        <pc:sldMkLst>
          <pc:docMk/>
          <pc:sldMk cId="3621169803" sldId="289"/>
        </pc:sldMkLst>
        <pc:spChg chg="mod">
          <ac:chgData name="김현준" userId="185f8337-2247-4f37-8bdb-f28dabdaedae" providerId="ADAL" clId="{D85B73A1-0A04-8A42-81FB-3253FE782AA8}" dt="2022-10-04T11:44:55.260" v="387"/>
          <ac:spMkLst>
            <pc:docMk/>
            <pc:sldMk cId="3621169803" sldId="289"/>
            <ac:spMk id="2" creationId="{06F17DCB-6F93-AC4A-B82A-3FB0F6DA421C}"/>
          </ac:spMkLst>
        </pc:spChg>
        <pc:spChg chg="add del mod">
          <ac:chgData name="김현준" userId="185f8337-2247-4f37-8bdb-f28dabdaedae" providerId="ADAL" clId="{D85B73A1-0A04-8A42-81FB-3253FE782AA8}" dt="2022-10-04T11:41:47.369" v="364" actId="20577"/>
          <ac:spMkLst>
            <pc:docMk/>
            <pc:sldMk cId="3621169803" sldId="289"/>
            <ac:spMk id="3" creationId="{DBC0A9E9-6A9E-F24F-BD7D-FD8E74003D4A}"/>
          </ac:spMkLst>
        </pc:spChg>
        <pc:spChg chg="add del mod">
          <ac:chgData name="김현준" userId="185f8337-2247-4f37-8bdb-f28dabdaedae" providerId="ADAL" clId="{D85B73A1-0A04-8A42-81FB-3253FE782AA8}" dt="2022-10-04T11:40:07.919" v="342"/>
          <ac:spMkLst>
            <pc:docMk/>
            <pc:sldMk cId="3621169803" sldId="289"/>
            <ac:spMk id="5" creationId="{6E785AB9-091D-694A-8BCC-AC4830EC268E}"/>
          </ac:spMkLst>
        </pc:spChg>
        <pc:spChg chg="add mod">
          <ac:chgData name="김현준" userId="185f8337-2247-4f37-8bdb-f28dabdaedae" providerId="ADAL" clId="{D85B73A1-0A04-8A42-81FB-3253FE782AA8}" dt="2022-10-04T11:40:22.575" v="349" actId="1076"/>
          <ac:spMkLst>
            <pc:docMk/>
            <pc:sldMk cId="3621169803" sldId="289"/>
            <ac:spMk id="6" creationId="{A8395256-516B-8747-BBD0-5D46BBF23E5D}"/>
          </ac:spMkLst>
        </pc:spChg>
        <pc:picChg chg="add mod">
          <ac:chgData name="김현준" userId="185f8337-2247-4f37-8bdb-f28dabdaedae" providerId="ADAL" clId="{D85B73A1-0A04-8A42-81FB-3253FE782AA8}" dt="2022-10-04T11:40:22.575" v="349" actId="1076"/>
          <ac:picMkLst>
            <pc:docMk/>
            <pc:sldMk cId="3621169803" sldId="289"/>
            <ac:picMk id="4" creationId="{8CD7C429-85A1-2146-91B4-C214CEF2EFD6}"/>
          </ac:picMkLst>
        </pc:picChg>
      </pc:sldChg>
      <pc:sldChg chg="modSp add del">
        <pc:chgData name="김현준" userId="185f8337-2247-4f37-8bdb-f28dabdaedae" providerId="ADAL" clId="{D85B73A1-0A04-8A42-81FB-3253FE782AA8}" dt="2022-10-04T12:01:16.791" v="537" actId="2696"/>
        <pc:sldMkLst>
          <pc:docMk/>
          <pc:sldMk cId="2042156768" sldId="290"/>
        </pc:sldMkLst>
        <pc:spChg chg="mod">
          <ac:chgData name="김현준" userId="185f8337-2247-4f37-8bdb-f28dabdaedae" providerId="ADAL" clId="{D85B73A1-0A04-8A42-81FB-3253FE782AA8}" dt="2022-10-04T11:45:05.370" v="399" actId="20577"/>
          <ac:spMkLst>
            <pc:docMk/>
            <pc:sldMk cId="2042156768" sldId="290"/>
            <ac:spMk id="2" creationId="{F1BDA5F6-14E8-7544-90D5-BCDA73A06CA2}"/>
          </ac:spMkLst>
        </pc:spChg>
        <pc:spChg chg="mod">
          <ac:chgData name="김현준" userId="185f8337-2247-4f37-8bdb-f28dabdaedae" providerId="ADAL" clId="{D85B73A1-0A04-8A42-81FB-3253FE782AA8}" dt="2022-10-04T11:47:12.063" v="427"/>
          <ac:spMkLst>
            <pc:docMk/>
            <pc:sldMk cId="2042156768" sldId="290"/>
            <ac:spMk id="3" creationId="{429F4B88-DBB3-4241-B538-D255771C2C92}"/>
          </ac:spMkLst>
        </pc:spChg>
      </pc:sldChg>
      <pc:sldChg chg="modSp add">
        <pc:chgData name="김현준" userId="185f8337-2247-4f37-8bdb-f28dabdaedae" providerId="ADAL" clId="{D85B73A1-0A04-8A42-81FB-3253FE782AA8}" dt="2022-10-04T11:49:52.076" v="529" actId="20577"/>
        <pc:sldMkLst>
          <pc:docMk/>
          <pc:sldMk cId="3345860962" sldId="291"/>
        </pc:sldMkLst>
        <pc:spChg chg="mod">
          <ac:chgData name="김현준" userId="185f8337-2247-4f37-8bdb-f28dabdaedae" providerId="ADAL" clId="{D85B73A1-0A04-8A42-81FB-3253FE782AA8}" dt="2022-10-04T11:49:11.677" v="485" actId="20577"/>
          <ac:spMkLst>
            <pc:docMk/>
            <pc:sldMk cId="3345860962" sldId="291"/>
            <ac:spMk id="2" creationId="{364288EE-9295-5C40-8CFE-B6964BAA8404}"/>
          </ac:spMkLst>
        </pc:spChg>
        <pc:spChg chg="mod">
          <ac:chgData name="김현준" userId="185f8337-2247-4f37-8bdb-f28dabdaedae" providerId="ADAL" clId="{D85B73A1-0A04-8A42-81FB-3253FE782AA8}" dt="2022-10-04T11:49:52.076" v="529" actId="20577"/>
          <ac:spMkLst>
            <pc:docMk/>
            <pc:sldMk cId="3345860962" sldId="291"/>
            <ac:spMk id="3" creationId="{A00BF523-8F11-C346-AC38-A8929D1FB6A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2022. 10. 4.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ko-KR" dirty="0"/>
              <a:t>GPU </a:t>
            </a:r>
            <a:r>
              <a:rPr lang="ko-KR" altLang="en-US" dirty="0"/>
              <a:t>상에서 </a:t>
            </a:r>
            <a:r>
              <a:rPr lang="ko-KR" altLang="en-US" dirty="0" err="1"/>
              <a:t>격자기반</a:t>
            </a:r>
            <a:r>
              <a:rPr lang="ko-KR" altLang="en-US" dirty="0"/>
              <a:t> </a:t>
            </a:r>
            <a:br>
              <a:rPr lang="en-US" altLang="ko-KR" dirty="0"/>
            </a:br>
            <a:r>
              <a:rPr lang="en" altLang="ko-KR" dirty="0"/>
              <a:t>PQC </a:t>
            </a:r>
            <a:r>
              <a:rPr lang="ko-KR" altLang="en-US" dirty="0"/>
              <a:t>최적화 구현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4288EE-9295-5C40-8CFE-B6964BAA8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결론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0BF523-8F11-C346-AC38-A8929D1FB6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R" sz="2400" dirty="0"/>
              <a:t>GPU</a:t>
            </a:r>
            <a:r>
              <a:rPr kumimoji="1" lang="ko-KR" altLang="en-US" sz="2400" dirty="0"/>
              <a:t>의 병렬 처리를 활용하면 </a:t>
            </a:r>
            <a:r>
              <a:rPr kumimoji="1" lang="en" altLang="ko-KR" sz="2400" dirty="0"/>
              <a:t>PQC </a:t>
            </a:r>
            <a:r>
              <a:rPr kumimoji="1" lang="ko-KR" altLang="en-US" sz="2400" dirty="0"/>
              <a:t>암호의 키 교환은 </a:t>
            </a:r>
            <a:r>
              <a:rPr kumimoji="1" lang="en" altLang="ko-KR" sz="2400" dirty="0"/>
              <a:t>NTT, </a:t>
            </a:r>
            <a:r>
              <a:rPr kumimoji="1" lang="ko-KR" altLang="en-US" sz="2400" dirty="0"/>
              <a:t>행렬 곱셈 등과 같은 연산 집약적인 계산을 최적화 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서버와 같이 수백만 건의 키 교환을 수행해야 하는 애플리케이션에서 실행 시간이 상당히 단축되고 전체 시스템의 성능이 향상 가능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" altLang="ko-KR" sz="2400" dirty="0"/>
              <a:t>GPU</a:t>
            </a:r>
            <a:r>
              <a:rPr kumimoji="1" lang="ko-KR" altLang="en-US" sz="2400" dirty="0"/>
              <a:t>의 병렬 처리 분만 아니라 </a:t>
            </a:r>
            <a:r>
              <a:rPr kumimoji="1" lang="en" altLang="ko-KR" sz="2400" dirty="0"/>
              <a:t>GPU </a:t>
            </a:r>
            <a:r>
              <a:rPr kumimoji="1" lang="ko-KR" altLang="en-US" sz="2400" dirty="0"/>
              <a:t>새로운 명령어를 사용하여 좀더 효율적인 최적화가 가능</a:t>
            </a:r>
            <a:endParaRPr kumimoji="1" lang="en-US" altLang="ko-KR" sz="2400" dirty="0"/>
          </a:p>
          <a:p>
            <a:endParaRPr kumimoji="1" lang="en-US" altLang="ko-KR" sz="2400" dirty="0"/>
          </a:p>
          <a:p>
            <a:r>
              <a:rPr kumimoji="1" lang="en" altLang="ko-KR" sz="2400" dirty="0"/>
              <a:t>GPU</a:t>
            </a:r>
            <a:r>
              <a:rPr kumimoji="1" lang="ko-KR" altLang="en-US" sz="2400" dirty="0"/>
              <a:t>의 발전과 함께 최적화 가능할 것으로 보인다</a:t>
            </a:r>
            <a:r>
              <a:rPr kumimoji="1" lang="en-US" altLang="ko-KR" sz="2400" dirty="0"/>
              <a:t>. </a:t>
            </a:r>
            <a:r>
              <a:rPr kumimoji="1" lang="ko-KR" altLang="en-US" sz="2400" dirty="0"/>
              <a:t>향후 안전한 양자 후 암호 시스템을 구축하기 위한 하나의 연구가 될 것으로 사료</a:t>
            </a:r>
            <a:endParaRPr kumimoji="1" lang="en-US" altLang="ko-KR" sz="2400" dirty="0"/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4586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 </a:t>
            </a:r>
            <a:r>
              <a:rPr lang="en" altLang="ko-KR" dirty="0"/>
              <a:t>Post-Quantum GPU </a:t>
            </a:r>
            <a:r>
              <a:rPr lang="ko-KR" altLang="en-US" dirty="0"/>
              <a:t>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" altLang="ko-KR" sz="2000" dirty="0"/>
              <a:t>Post-Quantum </a:t>
            </a:r>
            <a:r>
              <a:rPr lang="ko-KR" altLang="en-US" sz="2000" dirty="0"/>
              <a:t>키 교환은 </a:t>
            </a:r>
            <a:br>
              <a:rPr lang="en-US" altLang="ko-KR" sz="2000" dirty="0"/>
            </a:br>
            <a:r>
              <a:rPr lang="en" altLang="ko-KR" sz="2000" dirty="0"/>
              <a:t>NTT, </a:t>
            </a:r>
            <a:r>
              <a:rPr lang="ko-KR" altLang="en-US" sz="2000" dirty="0"/>
              <a:t>행렬 곱셈 등과 같은 연산 집약적인 연산을 필요</a:t>
            </a:r>
          </a:p>
          <a:p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서버와 같이 수백만 건의 키 교환을 수행해야 하는 애플리케이션에 병목 현상이 발생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r>
              <a:rPr lang="en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GPU</a:t>
            </a: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의 병렬 처리를 활용하여 알고리즘의 최적화 가능</a:t>
            </a:r>
            <a:br>
              <a:rPr lang="en-US" altLang="ko-K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</a:br>
            <a:r>
              <a:rPr lang="ko-KR" alt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결과적으로 실행 시간이 상당히 단축되고 전체 시스템의 성능이 향상</a:t>
            </a:r>
          </a:p>
          <a:p>
            <a:endParaRPr lang="ko-KR" altLang="en-US" sz="2000" dirty="0"/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061D63F9-645D-E44B-9F75-00350FCA8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8330" y="3602449"/>
            <a:ext cx="4393874" cy="292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7346A4-4771-954D-AC7C-3B16DBC9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" altLang="ko-KR" dirty="0"/>
              <a:t>PQC Acceleration using GPUs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129721-48C8-F143-B727-2F60D0758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R" sz="2400" dirty="0"/>
              <a:t>PQC Acceleration using GPUs: </a:t>
            </a:r>
            <a:r>
              <a:rPr kumimoji="1" lang="en" altLang="ko-KR" sz="2400" dirty="0" err="1"/>
              <a:t>FrodoKEM</a:t>
            </a:r>
            <a:r>
              <a:rPr kumimoji="1" lang="en" altLang="ko-KR" sz="2400" dirty="0"/>
              <a:t>, </a:t>
            </a:r>
            <a:r>
              <a:rPr kumimoji="1" lang="en" altLang="ko-KR" sz="2400" dirty="0" err="1"/>
              <a:t>NewHope</a:t>
            </a:r>
            <a:r>
              <a:rPr kumimoji="1" lang="en" altLang="ko-KR" sz="2400" dirty="0"/>
              <a:t> and </a:t>
            </a:r>
            <a:r>
              <a:rPr kumimoji="1" lang="en" altLang="ko-KR" sz="2400" dirty="0" err="1"/>
              <a:t>Kyber</a:t>
            </a:r>
            <a:endParaRPr kumimoji="1" lang="en" altLang="ko-KR" sz="2400" dirty="0"/>
          </a:p>
          <a:p>
            <a:pPr marL="457200" lvl="1" indent="0">
              <a:buNone/>
            </a:pPr>
            <a:r>
              <a:rPr kumimoji="1" lang="en" altLang="ko-KR" sz="2000" dirty="0"/>
              <a:t>FrodoKEM-976, NewHope-1024 </a:t>
            </a:r>
            <a:r>
              <a:rPr kumimoji="1" lang="ko-KR" altLang="en-US" sz="2000" dirty="0"/>
              <a:t>및 </a:t>
            </a:r>
            <a:r>
              <a:rPr kumimoji="1" lang="en" altLang="ko-KR" sz="2000" dirty="0"/>
              <a:t>Kyber-1024</a:t>
            </a:r>
            <a:r>
              <a:rPr kumimoji="1" lang="ko-KR" altLang="en-US" sz="2000" dirty="0"/>
              <a:t>첫 번째 </a:t>
            </a:r>
            <a:r>
              <a:rPr kumimoji="1" lang="en" altLang="ko-KR" sz="2000" dirty="0"/>
              <a:t>GPU </a:t>
            </a:r>
            <a:r>
              <a:rPr kumimoji="1" lang="ko-KR" altLang="en-US" sz="2000" dirty="0"/>
              <a:t>구현을 제시</a:t>
            </a:r>
          </a:p>
          <a:p>
            <a:pPr marL="457200" lvl="1" indent="0">
              <a:buNone/>
            </a:pPr>
            <a:r>
              <a:rPr kumimoji="1" lang="ko-KR" altLang="en-US" sz="2000" dirty="0"/>
              <a:t>여러 </a:t>
            </a:r>
            <a:r>
              <a:rPr kumimoji="1" lang="en" altLang="ko-KR" sz="2000" dirty="0"/>
              <a:t>GPU</a:t>
            </a:r>
            <a:r>
              <a:rPr kumimoji="1" lang="ko-KR" altLang="en-US" sz="2000" dirty="0"/>
              <a:t>에서 </a:t>
            </a:r>
            <a:r>
              <a:rPr kumimoji="1" lang="en" altLang="ko-KR" sz="2000" dirty="0"/>
              <a:t>Batch </a:t>
            </a:r>
            <a:r>
              <a:rPr kumimoji="1" lang="ko-KR" altLang="en-US" sz="2000" dirty="0"/>
              <a:t>모드와 </a:t>
            </a:r>
            <a:r>
              <a:rPr kumimoji="1" lang="en" altLang="ko-KR" sz="2000" dirty="0"/>
              <a:t>Single </a:t>
            </a:r>
            <a:r>
              <a:rPr kumimoji="1" lang="ko-KR" altLang="en-US" sz="2000" dirty="0"/>
              <a:t>모드 처리 두 가지 접근 방식을 사용하여 구현 결과를 제시</a:t>
            </a:r>
          </a:p>
          <a:p>
            <a:endParaRPr kumimoji="1" lang="ko-KR" altLang="en-US" sz="2400" dirty="0"/>
          </a:p>
          <a:p>
            <a:r>
              <a:rPr kumimoji="1" lang="en" altLang="ko-KR" sz="2400" dirty="0"/>
              <a:t>Post-Quantum </a:t>
            </a:r>
            <a:r>
              <a:rPr kumimoji="1" lang="ko-KR" altLang="en-US" sz="2400" dirty="0"/>
              <a:t>알고리즘</a:t>
            </a:r>
          </a:p>
          <a:p>
            <a:pPr marL="457200" lvl="1" indent="0">
              <a:buNone/>
            </a:pPr>
            <a:r>
              <a:rPr kumimoji="1" lang="en" altLang="ko-KR" sz="2000" dirty="0" err="1"/>
              <a:t>FrodoKEM</a:t>
            </a:r>
            <a:r>
              <a:rPr kumimoji="1" lang="en" altLang="ko-KR" sz="2000" dirty="0"/>
              <a:t> - LWE(Learning with error) </a:t>
            </a:r>
          </a:p>
          <a:p>
            <a:pPr marL="457200" lvl="1" indent="0">
              <a:buNone/>
            </a:pPr>
            <a:r>
              <a:rPr kumimoji="1" lang="en" altLang="ko-KR" sz="2000" dirty="0" err="1"/>
              <a:t>NewHope</a:t>
            </a:r>
            <a:r>
              <a:rPr kumimoji="1" lang="en" altLang="ko-KR" sz="2000" dirty="0"/>
              <a:t>  - Ring-LWE </a:t>
            </a:r>
          </a:p>
          <a:p>
            <a:pPr marL="457200" lvl="1" indent="0">
              <a:buNone/>
            </a:pPr>
            <a:r>
              <a:rPr kumimoji="1" lang="en" altLang="ko-KR" sz="2000" dirty="0" err="1"/>
              <a:t>Kyber</a:t>
            </a:r>
            <a:r>
              <a:rPr kumimoji="1" lang="en" altLang="ko-KR" sz="2000" dirty="0"/>
              <a:t>.         - Module-LWE </a:t>
            </a:r>
          </a:p>
          <a:p>
            <a:pPr marL="457200" lvl="1" indent="0">
              <a:buNone/>
            </a:pPr>
            <a:endParaRPr kumimoji="1" lang="en" altLang="ko-KR" sz="2000" dirty="0"/>
          </a:p>
          <a:p>
            <a:r>
              <a:rPr kumimoji="1" lang="ko-KR" altLang="en-US" sz="2400" dirty="0"/>
              <a:t>계산 비용이 많이 드는 연산을 매우 효율적으로 구현</a:t>
            </a:r>
          </a:p>
          <a:p>
            <a:pPr marL="457200" lvl="1" indent="0">
              <a:buNone/>
            </a:pPr>
            <a:r>
              <a:rPr kumimoji="1" lang="en" altLang="ko-KR" sz="2000" dirty="0"/>
              <a:t>NTT(Number Theoretic Transform)</a:t>
            </a:r>
          </a:p>
          <a:p>
            <a:pPr marL="457200" lvl="1" indent="0">
              <a:buNone/>
            </a:pPr>
            <a:r>
              <a:rPr kumimoji="1" lang="ko-KR" altLang="en-US" sz="2000" dirty="0"/>
              <a:t>행렬 곱셈 </a:t>
            </a:r>
          </a:p>
          <a:p>
            <a:pPr marL="457200" lvl="1" indent="0">
              <a:buNone/>
            </a:pPr>
            <a:r>
              <a:rPr kumimoji="1" lang="en" altLang="ko-KR" sz="2000" dirty="0"/>
              <a:t>Keccak</a:t>
            </a:r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86282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97817-5543-AB4C-AB93-62D52126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NTT </a:t>
            </a:r>
            <a:r>
              <a:rPr kumimoji="1" lang="ko-KR" altLang="en-US" dirty="0"/>
              <a:t>최적화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16BB82-990D-BE4D-BFD0-6348D89EF5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단계 진행됨에 따라 두 입력 주소 사이의 거리가 증가</a:t>
            </a:r>
          </a:p>
          <a:p>
            <a:pPr marL="457200" lvl="1" indent="0">
              <a:buNone/>
            </a:pPr>
            <a:r>
              <a:rPr kumimoji="1" lang="ko-KR" altLang="en-US" sz="1600" dirty="0"/>
              <a:t>이로 인해 </a:t>
            </a:r>
            <a:r>
              <a:rPr kumimoji="1" lang="en-US" altLang="ko-KR" sz="1600" dirty="0"/>
              <a:t>NTT </a:t>
            </a:r>
            <a:r>
              <a:rPr kumimoji="1" lang="ko-KR" altLang="en-US" sz="1600" dirty="0"/>
              <a:t>동안 </a:t>
            </a:r>
            <a:r>
              <a:rPr kumimoji="1" lang="en-US" altLang="ko-KR" sz="1600" dirty="0" err="1"/>
              <a:t>Strided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메모리 액세스 패턴이 관찰</a:t>
            </a:r>
          </a:p>
          <a:p>
            <a:pPr marL="457200" lvl="1" indent="0">
              <a:buNone/>
            </a:pPr>
            <a:r>
              <a:rPr kumimoji="1" lang="ko-KR" altLang="en-US" sz="1600" dirty="0"/>
              <a:t>메모리 액세스가 </a:t>
            </a:r>
            <a:r>
              <a:rPr kumimoji="1" lang="en-US" altLang="ko-KR" sz="1600" dirty="0" err="1"/>
              <a:t>Strided</a:t>
            </a:r>
            <a:r>
              <a:rPr kumimoji="1" lang="en-US" altLang="ko-KR" sz="1600" dirty="0"/>
              <a:t> </a:t>
            </a:r>
            <a:r>
              <a:rPr kumimoji="1" lang="ko-KR" altLang="en-US" sz="1600" dirty="0"/>
              <a:t>되면 가져온 데이터가 많이 사용되지 않고 여러 메모리 액세스가 필요</a:t>
            </a:r>
          </a:p>
          <a:p>
            <a:pPr marL="457200" lvl="1" indent="0">
              <a:buNone/>
            </a:pPr>
            <a:r>
              <a:rPr kumimoji="1" lang="ko-KR" altLang="en-US" sz="1600" dirty="0"/>
              <a:t>로드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저장 효율성이 감소</a:t>
            </a:r>
            <a:endParaRPr kumimoji="1" lang="en-US" altLang="ko-KR" sz="1600" dirty="0"/>
          </a:p>
          <a:p>
            <a:r>
              <a:rPr kumimoji="1" lang="ko-KR" altLang="en-US" sz="2000" dirty="0"/>
              <a:t>메모리에서 효율적인 로드</a:t>
            </a:r>
            <a:r>
              <a:rPr kumimoji="1" lang="en-US" altLang="ko-KR" sz="2000" dirty="0"/>
              <a:t>/</a:t>
            </a:r>
            <a:r>
              <a:rPr kumimoji="1" lang="ko-KR" altLang="en-US" sz="2000" dirty="0"/>
              <a:t>저장을 수행하기 위해 버터플라이 연산을 재정렬</a:t>
            </a:r>
          </a:p>
          <a:p>
            <a:endParaRPr kumimoji="1"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5E7690-A55F-3A44-82E9-416494175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793" y="3172264"/>
            <a:ext cx="9216336" cy="34318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0A24A4-C4A6-FF4E-B559-0FC25D1DDEA4}"/>
              </a:ext>
            </a:extLst>
          </p:cNvPr>
          <p:cNvSpPr txBox="1"/>
          <p:nvPr/>
        </p:nvSpPr>
        <p:spPr>
          <a:xfrm>
            <a:off x="1347793" y="6604086"/>
            <a:ext cx="5294719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/>
            <a:r>
              <a:rPr lang="en" altLang="ko-KR" sz="600" dirty="0"/>
              <a:t>Gupta, </a:t>
            </a:r>
            <a:r>
              <a:rPr lang="en" altLang="ko-KR" sz="600" dirty="0" err="1"/>
              <a:t>Naina</a:t>
            </a:r>
            <a:r>
              <a:rPr lang="en" altLang="ko-KR" sz="600" dirty="0"/>
              <a:t>, et al. "</a:t>
            </a:r>
            <a:r>
              <a:rPr lang="en" altLang="ko-KR" sz="600" dirty="0" err="1"/>
              <a:t>Pqc</a:t>
            </a:r>
            <a:r>
              <a:rPr lang="en" altLang="ko-KR" sz="600" dirty="0"/>
              <a:t> acceleration using </a:t>
            </a:r>
            <a:r>
              <a:rPr lang="en" altLang="ko-KR" sz="600" dirty="0" err="1"/>
              <a:t>gpus</a:t>
            </a:r>
            <a:r>
              <a:rPr lang="en" altLang="ko-KR" sz="600" dirty="0"/>
              <a:t>: </a:t>
            </a:r>
            <a:r>
              <a:rPr lang="en" altLang="ko-KR" sz="600" dirty="0" err="1"/>
              <a:t>Frodokem</a:t>
            </a:r>
            <a:r>
              <a:rPr lang="en" altLang="ko-KR" sz="600" dirty="0"/>
              <a:t>, </a:t>
            </a:r>
            <a:r>
              <a:rPr lang="en" altLang="ko-KR" sz="600" dirty="0" err="1"/>
              <a:t>newhope</a:t>
            </a:r>
            <a:r>
              <a:rPr lang="en" altLang="ko-KR" sz="600" dirty="0"/>
              <a:t>, and </a:t>
            </a:r>
            <a:r>
              <a:rPr lang="en" altLang="ko-KR" sz="600" dirty="0" err="1"/>
              <a:t>kyber</a:t>
            </a:r>
            <a:r>
              <a:rPr lang="en" altLang="ko-KR" sz="600" dirty="0"/>
              <a:t>." </a:t>
            </a:r>
            <a:r>
              <a:rPr lang="en" altLang="ko-KR" sz="600" i="1" dirty="0"/>
              <a:t>IEEE Transactions on Parallel and Distributed Systems</a:t>
            </a:r>
            <a:r>
              <a:rPr lang="en" altLang="ko-KR" sz="600" dirty="0"/>
              <a:t> 32.3 (2020)</a:t>
            </a:r>
            <a:endParaRPr lang="en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35442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16057F-2734-824D-9914-ACEACF5CC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kumimoji="1" lang="en" altLang="ko-KR" dirty="0"/>
              <a:t>Binomial and Uniform Sampling 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066A34-5E3A-4646-95C8-C921EBEDE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ko-KR" altLang="en-US" sz="2000" dirty="0"/>
              <a:t>공개 매개변수 </a:t>
            </a:r>
            <a:r>
              <a:rPr kumimoji="1" lang="en" altLang="ko-KR" sz="2000" dirty="0"/>
              <a:t>a</a:t>
            </a:r>
            <a:r>
              <a:rPr kumimoji="1" lang="ko-KR" altLang="en-US" sz="2000" dirty="0"/>
              <a:t>와 비밀 매개변수 </a:t>
            </a:r>
            <a:r>
              <a:rPr kumimoji="1" lang="en" altLang="ko-KR" sz="2000" dirty="0"/>
              <a:t>s </a:t>
            </a:r>
            <a:r>
              <a:rPr kumimoji="1" lang="ko-KR" altLang="en-US" sz="2000" dirty="0"/>
              <a:t>및 </a:t>
            </a:r>
            <a:r>
              <a:rPr kumimoji="1" lang="en" altLang="ko-KR" sz="2000" dirty="0"/>
              <a:t>e</a:t>
            </a:r>
            <a:r>
              <a:rPr kumimoji="1" lang="ko-KR" altLang="en-US" sz="2000" dirty="0"/>
              <a:t>가 무작위로 생성</a:t>
            </a:r>
          </a:p>
          <a:p>
            <a:pPr marL="457200" lvl="1" indent="0">
              <a:buNone/>
            </a:pPr>
            <a:r>
              <a:rPr kumimoji="1" lang="en" altLang="ko-KR" sz="1800" dirty="0"/>
              <a:t>SHAKE128 </a:t>
            </a:r>
            <a:r>
              <a:rPr kumimoji="1" lang="ko-KR" altLang="en-US" sz="1800" dirty="0"/>
              <a:t>또는 </a:t>
            </a:r>
            <a:r>
              <a:rPr kumimoji="1" lang="en" altLang="ko-KR" sz="1800" dirty="0"/>
              <a:t>SHAKE256</a:t>
            </a:r>
            <a:r>
              <a:rPr kumimoji="1" lang="ko-KR" altLang="en-US" sz="1800" dirty="0"/>
              <a:t>을 사용 매개변수를 생성</a:t>
            </a:r>
          </a:p>
          <a:p>
            <a:pPr marL="457200" lvl="1" indent="0">
              <a:buNone/>
            </a:pPr>
            <a:r>
              <a:rPr kumimoji="1" lang="ko-KR" altLang="en-US" sz="1800" dirty="0"/>
              <a:t>이러한 알고리즘이 모든 키 교환 프로토콜에 필요한 총 시간의 상당한 부분을 차지</a:t>
            </a:r>
          </a:p>
          <a:p>
            <a:pPr marL="0" indent="0">
              <a:buNone/>
            </a:pPr>
            <a:endParaRPr kumimoji="1" lang="en-US" altLang="ko-KR" dirty="0"/>
          </a:p>
          <a:p>
            <a:r>
              <a:rPr kumimoji="1" lang="en" altLang="ko-KR" sz="2000" dirty="0" err="1"/>
              <a:t>NewHope</a:t>
            </a:r>
            <a:r>
              <a:rPr kumimoji="1" lang="ko-KR" altLang="en-US" sz="2000" dirty="0"/>
              <a:t>는 단일 매개변수에 </a:t>
            </a:r>
            <a:r>
              <a:rPr kumimoji="1" lang="en" altLang="ko-KR" sz="2000" dirty="0"/>
              <a:t>N(N = 1024)</a:t>
            </a:r>
            <a:r>
              <a:rPr kumimoji="1" lang="ko-KR" altLang="en-US" sz="2000" dirty="0"/>
              <a:t>대해 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" altLang="ko-KR" sz="1600" dirty="0"/>
              <a:t>GPU</a:t>
            </a:r>
            <a:r>
              <a:rPr kumimoji="1" lang="ko-KR" altLang="en-US" sz="1600" dirty="0"/>
              <a:t>에는 병렬로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개의 계수를 생성하는 </a:t>
            </a:r>
            <a:r>
              <a:rPr kumimoji="1" lang="en-US" altLang="ko-KR" sz="1600" dirty="0"/>
              <a:t>256</a:t>
            </a:r>
            <a:r>
              <a:rPr kumimoji="1" lang="ko-KR" altLang="en-US" sz="1600" dirty="0"/>
              <a:t>개의 스레드 사용 </a:t>
            </a:r>
            <a:endParaRPr kumimoji="1" lang="en-US" altLang="ko-KR" sz="1600" dirty="0"/>
          </a:p>
          <a:p>
            <a:pPr marL="457200" lvl="1" indent="0">
              <a:buNone/>
            </a:pPr>
            <a:endParaRPr kumimoji="1" lang="en-US" altLang="ko-KR" sz="1600" dirty="0"/>
          </a:p>
          <a:p>
            <a:r>
              <a:rPr kumimoji="1" lang="ko-KR" altLang="en-US" sz="2000" dirty="0"/>
              <a:t>내부 상태는 공유 메모리에 저장</a:t>
            </a:r>
            <a:endParaRPr kumimoji="1" lang="en-US" altLang="ko-KR" sz="2000" dirty="0"/>
          </a:p>
          <a:p>
            <a:endParaRPr kumimoji="1" lang="ko-KR" altLang="en-US" sz="2000" dirty="0"/>
          </a:p>
          <a:p>
            <a:r>
              <a:rPr kumimoji="1" lang="en" altLang="ko-KR" sz="2000" dirty="0" err="1"/>
              <a:t>strided</a:t>
            </a:r>
            <a:r>
              <a:rPr kumimoji="1" lang="en" altLang="ko-KR" sz="2000" dirty="0"/>
              <a:t> </a:t>
            </a:r>
            <a:r>
              <a:rPr kumimoji="1" lang="ko-KR" altLang="en-US" sz="2000" dirty="0"/>
              <a:t>메모리 액세스를 피하기 위해 각 스레드는 상태의 </a:t>
            </a:r>
            <a:br>
              <a:rPr kumimoji="1" lang="en-US" altLang="ko-KR" sz="2000" dirty="0"/>
            </a:br>
            <a:r>
              <a:rPr kumimoji="1" lang="ko-KR" altLang="en-US" sz="2000" dirty="0"/>
              <a:t>연속적인 메모리 위치에 액세스 하도록 구현</a:t>
            </a:r>
          </a:p>
          <a:p>
            <a:endParaRPr kumimoji="1" lang="ko-KR" altLang="en-US" sz="2000" dirty="0"/>
          </a:p>
          <a:p>
            <a:r>
              <a:rPr kumimoji="1" lang="ko-KR" altLang="en-US" sz="2000" dirty="0"/>
              <a:t>루프를 풀고 조회 테이블을 </a:t>
            </a:r>
            <a:r>
              <a:rPr kumimoji="1" lang="en" altLang="ko-KR" sz="2000" dirty="0"/>
              <a:t>case </a:t>
            </a:r>
            <a:r>
              <a:rPr kumimoji="1" lang="ko-KR" altLang="en-US" sz="2000" dirty="0"/>
              <a:t>문으로 교체</a:t>
            </a:r>
          </a:p>
          <a:p>
            <a:endParaRPr kumimoji="1" lang="ko-KR" altLang="en-US" dirty="0"/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151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515AD-DD23-CE4C-A74D-4D1D0FC9D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kumimoji="1" lang="en" altLang="ko-KR" dirty="0"/>
              <a:t>Matrix Multiplications 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6F9559-B98F-9E45-841D-53C8A07456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R" sz="2400" dirty="0" err="1"/>
              <a:t>FrodoKEM</a:t>
            </a:r>
            <a:r>
              <a:rPr kumimoji="1" lang="en" altLang="ko-KR" sz="2400" dirty="0"/>
              <a:t> </a:t>
            </a:r>
            <a:r>
              <a:rPr kumimoji="1" lang="ko-KR" altLang="en-US" sz="2400" dirty="0"/>
              <a:t>프로토콜은 큰 행렬의 곱을 필요</a:t>
            </a:r>
          </a:p>
          <a:p>
            <a:pPr marL="457200" lvl="1" indent="0">
              <a:buNone/>
            </a:pPr>
            <a:r>
              <a:rPr kumimoji="1" lang="ko-KR" altLang="en-US" sz="2000" dirty="0"/>
              <a:t>일반적으로 행렬 곱셈은 </a:t>
            </a:r>
            <a:r>
              <a:rPr kumimoji="1" lang="en" altLang="ko-KR" sz="2000" dirty="0"/>
              <a:t>O(n3)</a:t>
            </a:r>
            <a:r>
              <a:rPr kumimoji="1" lang="ko-KR" altLang="en-US" sz="2000" dirty="0"/>
              <a:t>의 시간 복잡도</a:t>
            </a:r>
          </a:p>
          <a:p>
            <a:pPr marL="457200" lvl="1" indent="0">
              <a:buNone/>
            </a:pPr>
            <a:r>
              <a:rPr kumimoji="1" lang="ko-KR" altLang="en-US" sz="2000" dirty="0"/>
              <a:t>병렬 스레드로 행렬 곱셈의 부분 곱을 계산하여 비용 감소 </a:t>
            </a:r>
            <a:endParaRPr kumimoji="1" lang="en-US" altLang="ko-KR" sz="2000" dirty="0"/>
          </a:p>
          <a:p>
            <a:pPr marL="457200" lvl="1" indent="0">
              <a:buNone/>
            </a:pPr>
            <a:endParaRPr kumimoji="1" lang="ko-KR" altLang="en-US" sz="2000" dirty="0"/>
          </a:p>
          <a:p>
            <a:r>
              <a:rPr kumimoji="1" lang="ko-KR" altLang="en-US" sz="2400" dirty="0"/>
              <a:t>입력 행렬의 크기에 따라 모든 다른 곱셈 연산을 최적화</a:t>
            </a:r>
          </a:p>
          <a:p>
            <a:pPr marL="457200" lvl="1" indent="0">
              <a:buNone/>
            </a:pPr>
            <a:r>
              <a:rPr kumimoji="1" lang="en" altLang="ko-KR" sz="2000" dirty="0" err="1"/>
              <a:t>FrodoKEM</a:t>
            </a:r>
            <a:r>
              <a:rPr kumimoji="1" lang="en" altLang="ko-KR" sz="2000" dirty="0"/>
              <a:t> </a:t>
            </a:r>
            <a:r>
              <a:rPr kumimoji="1" lang="ko-KR" altLang="en-US" sz="2000" dirty="0"/>
              <a:t>각 행렬 곱셈은 행과 열의 수가 다름</a:t>
            </a:r>
          </a:p>
          <a:p>
            <a:endParaRPr kumimoji="1" lang="en-US" altLang="ko-KR" sz="2400" dirty="0"/>
          </a:p>
          <a:p>
            <a:r>
              <a:rPr kumimoji="1" lang="ko-KR" altLang="en-US" sz="2400" dirty="0"/>
              <a:t>전역 메모리 액세스 시간을 줄이기 위해 공유 메모리 사용</a:t>
            </a:r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7268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EB525-0AFF-304A-9196-0C05F5177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" altLang="ko-KR" dirty="0" err="1"/>
              <a:t>DPCrypto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1798B1-0805-3B4E-ABF0-D1601785B8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" altLang="ko-KR" dirty="0" err="1"/>
              <a:t>DPCrypto</a:t>
            </a:r>
            <a:r>
              <a:rPr kumimoji="1" lang="en" altLang="ko-KR" dirty="0"/>
              <a:t>: Acceleration of Post-Quantum Cryptography Using Dot-Product Instructions on GPUs</a:t>
            </a:r>
          </a:p>
          <a:p>
            <a:endParaRPr kumimoji="1" lang="en-US" altLang="ko-KR" dirty="0"/>
          </a:p>
          <a:p>
            <a:pPr lvl="1"/>
            <a:r>
              <a:rPr kumimoji="1" lang="ko-KR" altLang="en-US" sz="2000" dirty="0"/>
              <a:t>격자 기반 암호화의 주요 성능 병목 현상 중 하나는 다항식 </a:t>
            </a:r>
            <a:r>
              <a:rPr kumimoji="1" lang="ko-KR" altLang="en-US" sz="2000" dirty="0" err="1"/>
              <a:t>컨볼루션</a:t>
            </a:r>
            <a:r>
              <a:rPr kumimoji="1" lang="ko-KR" altLang="en-US" sz="2000" dirty="0"/>
              <a:t> 또는 행렬 곱셈</a:t>
            </a:r>
            <a:endParaRPr kumimoji="1" lang="en-US" altLang="ko-KR" sz="2000" dirty="0"/>
          </a:p>
          <a:p>
            <a:pPr lvl="1"/>
            <a:endParaRPr kumimoji="1" lang="ko-KR" altLang="en-US" sz="2000" dirty="0"/>
          </a:p>
          <a:p>
            <a:pPr lvl="1"/>
            <a:r>
              <a:rPr kumimoji="1" lang="ko-KR" altLang="en-US" sz="2000" dirty="0"/>
              <a:t> </a:t>
            </a:r>
            <a:r>
              <a:rPr kumimoji="1" lang="en" altLang="ko-KR" sz="2000" dirty="0"/>
              <a:t>NVIDIA GPU </a:t>
            </a:r>
            <a:r>
              <a:rPr kumimoji="1" lang="ko-KR" altLang="en-US" sz="2000" dirty="0"/>
              <a:t>아키텍처의 내적 명령어</a:t>
            </a:r>
            <a:r>
              <a:rPr kumimoji="1" lang="en-US" altLang="ko-KR" sz="2000" dirty="0"/>
              <a:t>(</a:t>
            </a:r>
            <a:r>
              <a:rPr kumimoji="1" lang="en" altLang="ko-KR" sz="2000" dirty="0"/>
              <a:t>DP2A </a:t>
            </a:r>
            <a:r>
              <a:rPr kumimoji="1" lang="ko-KR" altLang="en-US" sz="2000" dirty="0"/>
              <a:t>및 </a:t>
            </a:r>
            <a:r>
              <a:rPr kumimoji="1" lang="en" altLang="ko-KR" sz="2000" dirty="0"/>
              <a:t>DP4A)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사용 </a:t>
            </a:r>
          </a:p>
          <a:p>
            <a:pPr marL="0" indent="0">
              <a:buNone/>
            </a:pPr>
            <a:endParaRPr kumimoji="1" lang="ko-KR" altLang="en-US" dirty="0"/>
          </a:p>
          <a:p>
            <a:pPr lvl="1"/>
            <a:r>
              <a:rPr kumimoji="1" lang="ko-KR" altLang="en-US" sz="2000" dirty="0"/>
              <a:t>다항식 </a:t>
            </a:r>
            <a:r>
              <a:rPr kumimoji="1" lang="ko-KR" altLang="en-US" sz="2000" dirty="0" err="1"/>
              <a:t>컨볼루션의</a:t>
            </a:r>
            <a:r>
              <a:rPr kumimoji="1" lang="ko-KR" altLang="en-US" sz="2000" dirty="0"/>
              <a:t> 속도를 높이기 위해 </a:t>
            </a:r>
            <a:r>
              <a:rPr kumimoji="1" lang="en" altLang="ko-KR" sz="2000" dirty="0"/>
              <a:t>NTT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직접 활용할 수 없는 격자 기반 암호 기법에 사용하기에 적합</a:t>
            </a:r>
          </a:p>
          <a:p>
            <a:pPr lvl="2"/>
            <a:r>
              <a:rPr kumimoji="1" lang="en" altLang="ko-KR" sz="1600" dirty="0" err="1"/>
              <a:t>FrodoKEM</a:t>
            </a:r>
            <a:r>
              <a:rPr kumimoji="1" lang="en" altLang="ko-KR" sz="1600" dirty="0"/>
              <a:t>, Saber</a:t>
            </a:r>
            <a:r>
              <a:rPr kumimoji="1" lang="ko-KR" altLang="en-US" sz="1600" dirty="0"/>
              <a:t>에 적용  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190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85C359-61CA-F14F-93B7-EDB80AC61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" altLang="ko-KR" dirty="0" err="1"/>
              <a:t>DPFrodo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1C8CD-F655-034E-B7CA-7A9D601BE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두 개의 행렬 요소가 하나의 레지스터에 압축하여 내적 명령어를 수행하는 </a:t>
            </a:r>
            <a:r>
              <a:rPr lang="en" altLang="ko-KR" sz="2400" dirty="0" err="1"/>
              <a:t>DPFrodo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제안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" altLang="ko-KR" sz="2400" dirty="0" err="1"/>
              <a:t>FrodoKEM</a:t>
            </a:r>
            <a:r>
              <a:rPr lang="ko-KR" altLang="en-US" sz="2400" dirty="0"/>
              <a:t>에서 가장 시간이 많이 걸리는 작업인 행렬 곱셈에서 </a:t>
            </a:r>
            <a:r>
              <a:rPr lang="en" altLang="ko-KR" sz="2400" dirty="0" err="1"/>
              <a:t>DPFrodo</a:t>
            </a:r>
            <a:r>
              <a:rPr lang="ko-KR" altLang="en-US" sz="2400" dirty="0"/>
              <a:t>는 루프는 한 사이클에서 </a:t>
            </a:r>
            <a:r>
              <a:rPr lang="en-US" altLang="ko-KR" sz="2400" dirty="0"/>
              <a:t>2</a:t>
            </a:r>
            <a:r>
              <a:rPr lang="ko-KR" altLang="en-US" sz="2400" dirty="0"/>
              <a:t>개의 </a:t>
            </a:r>
            <a:r>
              <a:rPr lang="en" altLang="ko-KR" sz="2400" dirty="0"/>
              <a:t>DP2A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사용 기존보다 절반의 반복을 수행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 err="1"/>
              <a:t>언루핑을</a:t>
            </a:r>
            <a:r>
              <a:rPr lang="ko-KR" altLang="en-US" sz="2400" dirty="0"/>
              <a:t> 적용과 </a:t>
            </a:r>
            <a:r>
              <a:rPr lang="en-US" altLang="ko-KR" sz="2400" dirty="0"/>
              <a:t>8</a:t>
            </a:r>
            <a:r>
              <a:rPr lang="ko-KR" altLang="en-US" sz="2400" dirty="0"/>
              <a:t>개의 레지스터를 이용하여 느린 전역 메모리에 대한 과도한 읽기</a:t>
            </a:r>
            <a:r>
              <a:rPr lang="en-US" altLang="ko-KR" sz="2400" dirty="0"/>
              <a:t>/</a:t>
            </a:r>
            <a:r>
              <a:rPr lang="ko-KR" altLang="en-US" sz="2400" dirty="0"/>
              <a:t>쓰기를 방지</a:t>
            </a:r>
          </a:p>
          <a:p>
            <a:endParaRPr kumimoji="1"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646BBD-FD3D-BA4B-A9E6-0F7048E44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7963" y="4920865"/>
            <a:ext cx="5258740" cy="18355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99296B-D2B4-724D-906C-C0D7105B4664}"/>
              </a:ext>
            </a:extLst>
          </p:cNvPr>
          <p:cNvSpPr txBox="1"/>
          <p:nvPr/>
        </p:nvSpPr>
        <p:spPr>
          <a:xfrm>
            <a:off x="3088281" y="6756400"/>
            <a:ext cx="661880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/>
            <a:r>
              <a:rPr lang="en" altLang="ko-KR" sz="600" dirty="0"/>
              <a:t>Lee, Wai-Kong, et al. "</a:t>
            </a:r>
            <a:r>
              <a:rPr lang="en" altLang="ko-KR" sz="600" dirty="0" err="1"/>
              <a:t>DPCrypto</a:t>
            </a:r>
            <a:r>
              <a:rPr lang="en" altLang="ko-KR" sz="600" dirty="0"/>
              <a:t>: Acceleration of Post-Quantum Cryptography Using Dot-Product Instructions on GPUs." </a:t>
            </a:r>
            <a:r>
              <a:rPr lang="en" altLang="ko-KR" sz="600" i="1" dirty="0"/>
              <a:t>IEEE Transactions on Circuits and Systems I: Regular Papers</a:t>
            </a:r>
            <a:r>
              <a:rPr lang="en" altLang="ko-KR" sz="600" dirty="0"/>
              <a:t> (2022).</a:t>
            </a:r>
            <a:endParaRPr lang="en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721DE75-253A-4244-9B1A-009944FB277A}"/>
              </a:ext>
            </a:extLst>
          </p:cNvPr>
          <p:cNvSpPr/>
          <p:nvPr/>
        </p:nvSpPr>
        <p:spPr>
          <a:xfrm>
            <a:off x="634806" y="4721718"/>
            <a:ext cx="5077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291174">
              <a:spcBef>
                <a:spcPct val="0"/>
              </a:spcBef>
              <a:defRPr/>
            </a:pPr>
            <a:r>
              <a:rPr lang="e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DP4A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비트 입력에서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4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방향 내적 연산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E6291D-D15C-644F-9123-371B62F13EF4}"/>
              </a:ext>
            </a:extLst>
          </p:cNvPr>
          <p:cNvSpPr/>
          <p:nvPr/>
        </p:nvSpPr>
        <p:spPr>
          <a:xfrm>
            <a:off x="629110" y="4447911"/>
            <a:ext cx="8771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91174">
              <a:spcBef>
                <a:spcPct val="0"/>
              </a:spcBef>
              <a:defRPr/>
            </a:pPr>
            <a:r>
              <a:rPr lang="en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DP2A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다른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비트 입력과 함께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개의 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16</a:t>
            </a:r>
            <a:r>
              <a:rPr lang="ko-KR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비트 입력에 대한 양방향 내적 연산</a:t>
            </a:r>
          </a:p>
        </p:txBody>
      </p:sp>
    </p:spTree>
    <p:extLst>
      <p:ext uri="{BB962C8B-B14F-4D97-AF65-F5344CB8AC3E}">
        <p14:creationId xmlns:p14="http://schemas.microsoft.com/office/powerpoint/2010/main" val="25624982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17DCB-6F93-AC4A-B82A-3FB0F6DA4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" altLang="ko-KR" dirty="0" err="1"/>
              <a:t>DPSaber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C0A9E9-6A9E-F24F-BD7D-FD8E74003D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2</a:t>
            </a:r>
            <a:r>
              <a:rPr kumimoji="1" lang="ko-KR" altLang="en-US" sz="2400" dirty="0"/>
              <a:t>개의 </a:t>
            </a:r>
            <a:r>
              <a:rPr kumimoji="1" lang="en-US" altLang="ko-KR" sz="2400" dirty="0"/>
              <a:t>16</a:t>
            </a:r>
            <a:r>
              <a:rPr kumimoji="1" lang="ko-KR" altLang="en-US" sz="2400" dirty="0"/>
              <a:t>비트 및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개의 </a:t>
            </a:r>
            <a:r>
              <a:rPr kumimoji="1" lang="en-US" altLang="ko-KR" sz="2400" dirty="0"/>
              <a:t>8</a:t>
            </a:r>
            <a:r>
              <a:rPr kumimoji="1" lang="ko-KR" altLang="en-US" sz="2400" dirty="0"/>
              <a:t>비트 계수를 각각의 </a:t>
            </a:r>
            <a:r>
              <a:rPr kumimoji="1" lang="en-US" altLang="ko-KR" sz="2400" dirty="0"/>
              <a:t>32</a:t>
            </a:r>
            <a:r>
              <a:rPr kumimoji="1" lang="ko-KR" altLang="en-US" sz="2400" dirty="0"/>
              <a:t>비트 레지스터에 패킹 한 다음 </a:t>
            </a:r>
            <a:r>
              <a:rPr kumimoji="1" lang="ko-KR" altLang="en-US" sz="2400" dirty="0" err="1"/>
              <a:t>내적하는</a:t>
            </a:r>
            <a:r>
              <a:rPr kumimoji="1" lang="ko-KR" altLang="en-US" sz="2400" dirty="0"/>
              <a:t> </a:t>
            </a:r>
            <a:r>
              <a:rPr kumimoji="1" lang="en" altLang="ko-KR" sz="2400" dirty="0" err="1"/>
              <a:t>DPSaber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제안</a:t>
            </a:r>
            <a:endParaRPr kumimoji="1" lang="en-US" altLang="ko-KR" sz="2400" dirty="0"/>
          </a:p>
          <a:p>
            <a:r>
              <a:rPr kumimoji="1" lang="ko-KR" altLang="en-US" sz="2400" dirty="0"/>
              <a:t>내적 연산은 </a:t>
            </a:r>
            <a:r>
              <a:rPr kumimoji="1" lang="en" altLang="ko-KR" sz="2400" dirty="0"/>
              <a:t>DP2A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사용하여 </a:t>
            </a:r>
            <a:r>
              <a:rPr kumimoji="1" lang="en-US" altLang="ko-KR" sz="2400" dirty="0"/>
              <a:t>16</a:t>
            </a:r>
            <a:r>
              <a:rPr kumimoji="1" lang="ko-KR" altLang="en-US" sz="2400" dirty="0"/>
              <a:t>비트</a:t>
            </a:r>
            <a:r>
              <a:rPr kumimoji="1" lang="en-US" altLang="ko-KR" sz="2400" dirty="0"/>
              <a:t>/8</a:t>
            </a:r>
            <a:r>
              <a:rPr kumimoji="1" lang="ko-KR" altLang="en-US" sz="2400" dirty="0"/>
              <a:t>비트 값 쌍 간의 계산</a:t>
            </a:r>
          </a:p>
          <a:p>
            <a:endParaRPr kumimoji="1" lang="ko-KR" altLang="en-US" sz="2400" dirty="0"/>
          </a:p>
          <a:p>
            <a:endParaRPr kumimoji="1"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D7C429-85A1-2146-91B4-C214CEF2E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1645" y="2860351"/>
            <a:ext cx="5527068" cy="3723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95256-516B-8747-BBD0-5D46BBF23E5D}"/>
              </a:ext>
            </a:extLst>
          </p:cNvPr>
          <p:cNvSpPr txBox="1"/>
          <p:nvPr/>
        </p:nvSpPr>
        <p:spPr>
          <a:xfrm>
            <a:off x="3055779" y="6583849"/>
            <a:ext cx="6618800" cy="9233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latinLnBrk="0"/>
            <a:r>
              <a:rPr lang="en" altLang="ko-KR" sz="600" dirty="0"/>
              <a:t>Lee, Wai-Kong, et al. "</a:t>
            </a:r>
            <a:r>
              <a:rPr lang="en" altLang="ko-KR" sz="600" dirty="0" err="1"/>
              <a:t>DPCrypto</a:t>
            </a:r>
            <a:r>
              <a:rPr lang="en" altLang="ko-KR" sz="600" dirty="0"/>
              <a:t>: Acceleration of Post-Quantum Cryptography Using Dot-Product Instructions on GPUs." </a:t>
            </a:r>
            <a:r>
              <a:rPr lang="en" altLang="ko-KR" sz="600" i="1" dirty="0"/>
              <a:t>IEEE Transactions on Circuits and Systems I: Regular Papers</a:t>
            </a:r>
            <a:r>
              <a:rPr lang="en" altLang="ko-KR" sz="600" dirty="0"/>
              <a:t> (2022).</a:t>
            </a:r>
            <a:endParaRPr lang="en" altLang="ko-KR" sz="600" b="1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116980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575</Words>
  <Application>Microsoft Macintosh PowerPoint</Application>
  <PresentationFormat>와이드스크린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GPU 상에서 격자기반  PQC 최적화 구현 동향</vt:lpstr>
      <vt:lpstr> Post-Quantum GPU 구현</vt:lpstr>
      <vt:lpstr> PQC Acceleration using GPUs</vt:lpstr>
      <vt:lpstr> NTT 최적화</vt:lpstr>
      <vt:lpstr> Binomial and Uniform Sampling </vt:lpstr>
      <vt:lpstr> Matrix Multiplications </vt:lpstr>
      <vt:lpstr> DPCrypto</vt:lpstr>
      <vt:lpstr> DPFrodo</vt:lpstr>
      <vt:lpstr> DPSaber</vt:lpstr>
      <vt:lpstr> 결론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65</cp:revision>
  <dcterms:created xsi:type="dcterms:W3CDTF">2019-03-05T04:29:07Z</dcterms:created>
  <dcterms:modified xsi:type="dcterms:W3CDTF">2022-10-04T12:01:22Z</dcterms:modified>
</cp:coreProperties>
</file>