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64" r:id="rId1"/>
  </p:sldMasterIdLst>
  <p:notesMasterIdLst>
    <p:notesMasterId r:id="rId10"/>
  </p:notesMasterIdLst>
  <p:handoutMasterIdLst>
    <p:handoutMasterId r:id="rId11"/>
  </p:handoutMasterIdLst>
  <p:sldIdLst>
    <p:sldId id="420" r:id="rId2"/>
    <p:sldId id="478" r:id="rId3"/>
    <p:sldId id="490" r:id="rId4"/>
    <p:sldId id="491" r:id="rId5"/>
    <p:sldId id="492" r:id="rId6"/>
    <p:sldId id="493" r:id="rId7"/>
    <p:sldId id="494" r:id="rId8"/>
    <p:sldId id="297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2E75B6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스타일 없음, 표 눈금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  <a:tblStyle styleId="{9D7B26C5-4107-4FEC-AEDC-1716B250A1EF}" styleName="밝은 스타일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6531" autoAdjust="0"/>
    <p:restoredTop sz="94797"/>
  </p:normalViewPr>
  <p:slideViewPr>
    <p:cSldViewPr snapToGrid="0">
      <p:cViewPr varScale="1">
        <p:scale>
          <a:sx n="161" d="100"/>
          <a:sy n="161" d="100"/>
        </p:scale>
        <p:origin x="1032" y="192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notesViewPr>
    <p:cSldViewPr snapToGrid="0">
      <p:cViewPr varScale="1">
        <p:scale>
          <a:sx n="92" d="100"/>
          <a:sy n="92" d="100"/>
        </p:scale>
        <p:origin x="3730" y="91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handoutMaster" Target="handoutMasters/handout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5546E7E-6CE1-4F62-BC39-1BE7148D0D0D}" type="datetimeFigureOut">
              <a:rPr lang="ko-KR" altLang="en-US" smtClean="0"/>
              <a:t>2024. 4. 5.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F56489-CFDC-4DF4-92D1-C366C0FB173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4984057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머리글 개체 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B8A1C54-2D0D-48EB-888A-9786B070F533}" type="datetimeFigureOut">
              <a:rPr lang="ko-KR" altLang="en-US" smtClean="0"/>
              <a:t>2024. 4. 5.</a:t>
            </a:fld>
            <a:endParaRPr lang="ko-KR" altLang="en-US"/>
          </a:p>
        </p:txBody>
      </p:sp>
      <p:sp>
        <p:nvSpPr>
          <p:cNvPr id="4" name="슬라이드 이미지 개체 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ko-KR" altLang="en-US"/>
          </a:p>
        </p:txBody>
      </p:sp>
      <p:sp>
        <p:nvSpPr>
          <p:cNvPr id="5" name="슬라이드 노트 개체 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002C913-610E-4BF0-B55F-9CE65BBA65D1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532976516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제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0" y="1223120"/>
            <a:ext cx="12192000" cy="2387600"/>
          </a:xfrm>
        </p:spPr>
        <p:txBody>
          <a:bodyPr anchor="ctr"/>
          <a:lstStyle>
            <a:lvl1pPr algn="ctr">
              <a:defRPr sz="6000" b="0">
                <a:latin typeface="+mj-ea"/>
                <a:ea typeface="+mj-ea"/>
                <a:cs typeface="함초롬돋움" panose="020B0604000101010101" pitchFamily="50" charset="-127"/>
              </a:defRPr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-2" y="3794871"/>
            <a:ext cx="12192001" cy="1655762"/>
          </a:xfrm>
        </p:spPr>
        <p:txBody>
          <a:bodyPr anchor="ctr"/>
          <a:lstStyle>
            <a:lvl1pPr marL="0" indent="0" algn="ctr">
              <a:buNone/>
              <a:defRPr sz="2400">
                <a:latin typeface="+mn-ea"/>
                <a:ea typeface="+mn-ea"/>
                <a:cs typeface="함초롬돋움" panose="020B0604000101010101" pitchFamily="50" charset="-127"/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dirty="0"/>
              <a:t>클릭하여 마스터 부제목 스타일 편집</a:t>
            </a:r>
          </a:p>
        </p:txBody>
      </p:sp>
      <p:pic>
        <p:nvPicPr>
          <p:cNvPr id="8" name="그림 7"/>
          <p:cNvPicPr>
            <a:picLocks noChangeAspect="1"/>
          </p:cNvPicPr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896" y="6195047"/>
            <a:ext cx="3026852" cy="642781"/>
          </a:xfrm>
          <a:prstGeom prst="rect">
            <a:avLst/>
          </a:prstGeom>
        </p:spPr>
      </p:pic>
      <p:pic>
        <p:nvPicPr>
          <p:cNvPr id="9" name="그림 8"/>
          <p:cNvPicPr>
            <a:picLocks noChangeAspect="1"/>
          </p:cNvPicPr>
          <p:nvPr userDrawn="1"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880202" y="6215220"/>
            <a:ext cx="1311798" cy="6427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6826338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목차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직선 연결선 8"/>
          <p:cNvCxnSpPr>
            <a:cxnSpLocks/>
          </p:cNvCxnSpPr>
          <p:nvPr userDrawn="1"/>
        </p:nvCxnSpPr>
        <p:spPr>
          <a:xfrm>
            <a:off x="4863597" y="2208981"/>
            <a:ext cx="1994074" cy="0"/>
          </a:xfrm>
          <a:prstGeom prst="line">
            <a:avLst/>
          </a:prstGeom>
          <a:ln w="19050">
            <a:solidFill>
              <a:schemeClr val="bg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" name="텍스트 개체 틀 4"/>
          <p:cNvSpPr>
            <a:spLocks noGrp="1"/>
          </p:cNvSpPr>
          <p:nvPr>
            <p:ph type="body" sz="quarter" idx="11" hasCustomPrompt="1"/>
          </p:nvPr>
        </p:nvSpPr>
        <p:spPr>
          <a:xfrm>
            <a:off x="1055592" y="1691017"/>
            <a:ext cx="10071852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0" name="텍스트 개체 틀 4"/>
          <p:cNvSpPr>
            <a:spLocks noGrp="1"/>
          </p:cNvSpPr>
          <p:nvPr>
            <p:ph type="body" sz="quarter" idx="25" hasCustomPrompt="1"/>
          </p:nvPr>
        </p:nvSpPr>
        <p:spPr>
          <a:xfrm>
            <a:off x="1055592" y="2606858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6" name="텍스트 개체 틀 4"/>
          <p:cNvSpPr>
            <a:spLocks noGrp="1"/>
          </p:cNvSpPr>
          <p:nvPr>
            <p:ph type="body" sz="quarter" idx="27" hasCustomPrompt="1"/>
          </p:nvPr>
        </p:nvSpPr>
        <p:spPr>
          <a:xfrm>
            <a:off x="1055592" y="3526039"/>
            <a:ext cx="10071850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79" name="텍스트 개체 틀 4"/>
          <p:cNvSpPr>
            <a:spLocks noGrp="1"/>
          </p:cNvSpPr>
          <p:nvPr>
            <p:ph type="body" sz="quarter" idx="29" hasCustomPrompt="1"/>
          </p:nvPr>
        </p:nvSpPr>
        <p:spPr>
          <a:xfrm>
            <a:off x="1055593" y="4441880"/>
            <a:ext cx="10071849" cy="718952"/>
          </a:xfrm>
          <a:ln w="28575">
            <a:noFill/>
          </a:ln>
        </p:spPr>
        <p:txBody>
          <a:bodyPr anchor="ctr">
            <a:normAutofit/>
          </a:bodyPr>
          <a:lstStyle>
            <a:lvl1pPr marL="0" indent="0">
              <a:buNone/>
              <a:defRPr sz="2800" b="0" baseline="0">
                <a:ln>
                  <a:solidFill>
                    <a:schemeClr val="bg2">
                      <a:lumMod val="25000"/>
                    </a:schemeClr>
                  </a:solidFill>
                </a:ln>
                <a:solidFill>
                  <a:schemeClr val="bg2">
                    <a:lumMod val="25000"/>
                  </a:schemeClr>
                </a:solidFill>
                <a:latin typeface="+mn-ea"/>
                <a:ea typeface="+mn-ea"/>
              </a:defRPr>
            </a:lvl1pPr>
          </a:lstStyle>
          <a:p>
            <a:pPr lvl="0"/>
            <a:r>
              <a:rPr lang="ko-KR" altLang="en-US" dirty="0"/>
              <a:t>제목</a:t>
            </a:r>
          </a:p>
        </p:txBody>
      </p:sp>
      <p:sp>
        <p:nvSpPr>
          <p:cNvPr id="11" name="모서리가 둥근 직사각형 19">
            <a:extLst>
              <a:ext uri="{FF2B5EF4-FFF2-40B4-BE49-F238E27FC236}">
                <a16:creationId xmlns:a16="http://schemas.microsoft.com/office/drawing/2014/main" id="{9A1001AF-7C71-4701-94B0-3772F84D3418}"/>
              </a:ext>
            </a:extLst>
          </p:cNvPr>
          <p:cNvSpPr/>
          <p:nvPr userDrawn="1"/>
        </p:nvSpPr>
        <p:spPr>
          <a:xfrm>
            <a:off x="1064556" y="1691018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2" name="모서리가 둥근 직사각형 19">
            <a:extLst>
              <a:ext uri="{FF2B5EF4-FFF2-40B4-BE49-F238E27FC236}">
                <a16:creationId xmlns:a16="http://schemas.microsoft.com/office/drawing/2014/main" id="{D9E18A4C-9D39-4312-9D41-EA0FA0703DAD}"/>
              </a:ext>
            </a:extLst>
          </p:cNvPr>
          <p:cNvSpPr/>
          <p:nvPr userDrawn="1"/>
        </p:nvSpPr>
        <p:spPr>
          <a:xfrm>
            <a:off x="1064556" y="26036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3" name="모서리가 둥근 직사각형 19">
            <a:extLst>
              <a:ext uri="{FF2B5EF4-FFF2-40B4-BE49-F238E27FC236}">
                <a16:creationId xmlns:a16="http://schemas.microsoft.com/office/drawing/2014/main" id="{DD43020D-DDFD-4ED7-A112-51545002358E}"/>
              </a:ext>
            </a:extLst>
          </p:cNvPr>
          <p:cNvSpPr/>
          <p:nvPr userDrawn="1"/>
        </p:nvSpPr>
        <p:spPr>
          <a:xfrm>
            <a:off x="1064556" y="3532617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14" name="모서리가 둥근 직사각형 19">
            <a:extLst>
              <a:ext uri="{FF2B5EF4-FFF2-40B4-BE49-F238E27FC236}">
                <a16:creationId xmlns:a16="http://schemas.microsoft.com/office/drawing/2014/main" id="{7B5C337D-B310-4C62-8229-6DD25DC8C899}"/>
              </a:ext>
            </a:extLst>
          </p:cNvPr>
          <p:cNvSpPr/>
          <p:nvPr userDrawn="1"/>
        </p:nvSpPr>
        <p:spPr>
          <a:xfrm>
            <a:off x="1064556" y="4445220"/>
            <a:ext cx="10062886" cy="715612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4914753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종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직사각형 3"/>
          <p:cNvSpPr/>
          <p:nvPr userDrawn="1"/>
        </p:nvSpPr>
        <p:spPr>
          <a:xfrm>
            <a:off x="0" y="2767280"/>
            <a:ext cx="12191999" cy="132343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8000">
                <a:latin typeface="+mj-lt"/>
              </a:rPr>
              <a:t>Q &amp; A</a:t>
            </a:r>
            <a:endParaRPr lang="ko-KR" altLang="en-US" sz="8000">
              <a:latin typeface="+mj-lt"/>
            </a:endParaRPr>
          </a:p>
        </p:txBody>
      </p:sp>
    </p:spTree>
    <p:extLst>
      <p:ext uri="{BB962C8B-B14F-4D97-AF65-F5344CB8AC3E}">
        <p14:creationId xmlns:p14="http://schemas.microsoft.com/office/powerpoint/2010/main" val="13294381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2160" userDrawn="1">
          <p15:clr>
            <a:srgbClr val="FBAE40"/>
          </p15:clr>
        </p15:guide>
        <p15:guide id="2" pos="3840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411920" y="207747"/>
            <a:ext cx="11368160" cy="762163"/>
          </a:xfrm>
        </p:spPr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20" name="모서리가 둥근 직사각형 19"/>
          <p:cNvSpPr/>
          <p:nvPr userDrawn="1"/>
        </p:nvSpPr>
        <p:spPr>
          <a:xfrm>
            <a:off x="411920" y="207747"/>
            <a:ext cx="11368160" cy="762163"/>
          </a:xfrm>
          <a:prstGeom prst="round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텍스트 개체 틀 8"/>
          <p:cNvSpPr>
            <a:spLocks noGrp="1"/>
          </p:cNvSpPr>
          <p:nvPr>
            <p:ph type="body" sz="quarter" idx="10"/>
          </p:nvPr>
        </p:nvSpPr>
        <p:spPr>
          <a:xfrm>
            <a:off x="411163" y="1152525"/>
            <a:ext cx="11369675" cy="5057775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</p:spTree>
    <p:extLst>
      <p:ext uri="{BB962C8B-B14F-4D97-AF65-F5344CB8AC3E}">
        <p14:creationId xmlns:p14="http://schemas.microsoft.com/office/powerpoint/2010/main" val="38411583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5" Type="http://schemas.openxmlformats.org/officeDocument/2006/relationships/theme" Target="../theme/theme1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dirty="0"/>
              <a:t>마스터 제목 스타일 편집</a:t>
            </a:r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dirty="0"/>
              <a:t>마스터 텍스트 스타일 편집</a:t>
            </a:r>
          </a:p>
          <a:p>
            <a:pPr lvl="1"/>
            <a:r>
              <a:rPr lang="ko-KR" altLang="en-US" dirty="0"/>
              <a:t>둘째 수준</a:t>
            </a:r>
          </a:p>
          <a:p>
            <a:pPr lvl="2"/>
            <a:r>
              <a:rPr lang="ko-KR" altLang="en-US" dirty="0"/>
              <a:t>셋째 수준</a:t>
            </a:r>
          </a:p>
          <a:p>
            <a:pPr lvl="3"/>
            <a:r>
              <a:rPr lang="ko-KR" altLang="en-US" dirty="0"/>
              <a:t>넷째 수준</a:t>
            </a:r>
          </a:p>
          <a:p>
            <a:pPr lvl="4"/>
            <a:r>
              <a:rPr lang="ko-KR" altLang="en-US" dirty="0"/>
              <a:t>다섯째 수준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8DAAC8-442A-4C15-9819-F07FF5E73150}" type="slidenum">
              <a:rPr lang="ko-KR" altLang="en-US" smtClean="0"/>
              <a:pPr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9666516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5" r:id="rId1"/>
    <p:sldLayoutId id="2147483666" r:id="rId2"/>
    <p:sldLayoutId id="2147483669" r:id="rId3"/>
    <p:sldLayoutId id="2147483671" r:id="rId4"/>
  </p:sldLayoutIdLst>
  <p:hf sldNum="0" hdr="0" ftr="0" dt="0"/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7.png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0.png"/><Relationship Id="rId7" Type="http://schemas.openxmlformats.org/officeDocument/2006/relationships/image" Target="../media/image14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4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4.xml"/></Relationships>
</file>

<file path=ppt/slides/_rels/slide6.xml.rels><?xml version="1.0" encoding="UTF-8" standalone="yes"?>
<Relationships xmlns="http://schemas.openxmlformats.org/package/2006/relationships"><Relationship Id="rId3" Type="http://schemas.microsoft.com/office/2007/relationships/hdphoto" Target="../media/hdphoto1.wdp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4.xml"/><Relationship Id="rId5" Type="http://schemas.microsoft.com/office/2007/relationships/hdphoto" Target="../media/hdphoto2.wdp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53790E50-C04F-9545-9437-A821B3EDE2D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2235200"/>
            <a:ext cx="12192000" cy="2387600"/>
          </a:xfrm>
        </p:spPr>
        <p:txBody>
          <a:bodyPr>
            <a:normAutofit/>
          </a:bodyPr>
          <a:lstStyle/>
          <a:p>
            <a:r>
              <a:rPr kumimoji="1" lang="ko-KR" altLang="en-US" sz="3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부채널</a:t>
            </a:r>
            <a:r>
              <a:rPr kumimoji="1" lang="ko-KR" altLang="en-US" sz="3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이용한 딥러닝 네트워크 공격 동향</a:t>
            </a:r>
          </a:p>
        </p:txBody>
      </p:sp>
    </p:spTree>
    <p:extLst>
      <p:ext uri="{BB962C8B-B14F-4D97-AF65-F5344CB8AC3E}">
        <p14:creationId xmlns:p14="http://schemas.microsoft.com/office/powerpoint/2010/main" val="28046780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F1DFCF1-2D49-40CF-7DF4-FCA8328CF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딥러닝 네트워크와 </a:t>
            </a:r>
            <a:r>
              <a:rPr kumimoji="1" lang="ko-KR" altLang="en-US" sz="3600" dirty="0" err="1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부채널</a:t>
            </a:r>
            <a:r>
              <a:rPr kumimoji="1" lang="ko-KR" altLang="en-US" sz="3600" dirty="0">
                <a:latin typeface="Apple SD Gothic Neo" panose="02000300000000000000" pitchFamily="2" charset="-127"/>
                <a:ea typeface="Apple SD Gothic Neo" panose="02000300000000000000" pitchFamily="2" charset="-127"/>
              </a:rPr>
              <a:t> 공격</a:t>
            </a:r>
            <a:endParaRPr kumimoji="1" lang="ko-Kore-KR" altLang="en-US" dirty="0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65BF0366-98ED-1BFB-23D7-B8D7DCD5FECF}"/>
              </a:ext>
            </a:extLst>
          </p:cNvPr>
          <p:cNvSpPr txBox="1"/>
          <p:nvPr/>
        </p:nvSpPr>
        <p:spPr>
          <a:xfrm>
            <a:off x="411920" y="1070572"/>
            <a:ext cx="11546532" cy="1527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입력 데이터로부터 </a:t>
            </a:r>
            <a:r>
              <a:rPr lang="ko-KR" altLang="en-US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복잡한 패턴을 학습하고 이를 통해 데이터를 분석하고 예측</a:t>
            </a:r>
            <a:endParaRPr lang="en-US" altLang="ko-KR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아래와 같이 여러 개의 레이어로 구성</a:t>
            </a:r>
            <a:r>
              <a:rPr lang="ko-KR" altLang="en-US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되어 있으며</a:t>
            </a:r>
            <a:r>
              <a:rPr lang="en-US" altLang="ko-KR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각 레이어의 노드들은 파라미터 </a:t>
            </a:r>
            <a:r>
              <a:rPr lang="en-US" altLang="ko-KR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가중치 및 편향</a:t>
            </a:r>
            <a:r>
              <a:rPr lang="en-US" altLang="ko-KR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  <a:r>
              <a:rPr lang="ko-KR" altLang="en-US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가짐</a:t>
            </a:r>
            <a:endParaRPr lang="en-US" altLang="ko-KR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285750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공격자가 딥러닝 가속기에 접근 또는 탈취하는 경우</a:t>
            </a:r>
            <a:r>
              <a:rPr lang="en-US" altLang="ko-KR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800" b="1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부채널</a:t>
            </a:r>
            <a:r>
              <a:rPr lang="ko-KR" altLang="en-US" sz="18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분석을 통해 내부 비밀 정보인 가중치나 편향 값을 복구할 수 있음</a:t>
            </a:r>
            <a:endParaRPr lang="en-US" altLang="ko-KR" sz="1800" b="1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 네트워크 구조 및 파라미터가 노출될 경우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해당 네트워크를 </a:t>
            </a:r>
            <a:r>
              <a:rPr lang="ko-KR" altLang="en-US" sz="1600" b="1" dirty="0" err="1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재구현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할 수 있으므로 이는 큰 보안 위협이 됨</a:t>
            </a:r>
            <a:endParaRPr lang="en-US" altLang="ko-KR" sz="1600" b="1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3" name="그룹 2">
            <a:extLst>
              <a:ext uri="{FF2B5EF4-FFF2-40B4-BE49-F238E27FC236}">
                <a16:creationId xmlns:a16="http://schemas.microsoft.com/office/drawing/2014/main" id="{A3C09667-9518-8598-278E-C2091E2B261E}"/>
              </a:ext>
            </a:extLst>
          </p:cNvPr>
          <p:cNvGrpSpPr/>
          <p:nvPr/>
        </p:nvGrpSpPr>
        <p:grpSpPr>
          <a:xfrm>
            <a:off x="1093973" y="3300575"/>
            <a:ext cx="4254268" cy="2256921"/>
            <a:chOff x="322915" y="1361156"/>
            <a:chExt cx="7523293" cy="3991161"/>
          </a:xfrm>
        </p:grpSpPr>
        <p:sp>
          <p:nvSpPr>
            <p:cNvPr id="4" name="타원 3">
              <a:extLst>
                <a:ext uri="{FF2B5EF4-FFF2-40B4-BE49-F238E27FC236}">
                  <a16:creationId xmlns:a16="http://schemas.microsoft.com/office/drawing/2014/main" id="{EFF2B950-1F5C-21DC-801B-82EE8DA1B53E}"/>
                </a:ext>
              </a:extLst>
            </p:cNvPr>
            <p:cNvSpPr/>
            <p:nvPr/>
          </p:nvSpPr>
          <p:spPr>
            <a:xfrm>
              <a:off x="486507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5" name="타원 4">
              <a:extLst>
                <a:ext uri="{FF2B5EF4-FFF2-40B4-BE49-F238E27FC236}">
                  <a16:creationId xmlns:a16="http://schemas.microsoft.com/office/drawing/2014/main" id="{C2EDF80E-B3B4-C4EA-C4AE-9133E96EA611}"/>
                </a:ext>
              </a:extLst>
            </p:cNvPr>
            <p:cNvSpPr/>
            <p:nvPr/>
          </p:nvSpPr>
          <p:spPr>
            <a:xfrm>
              <a:off x="486507" y="2209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6" name="타원 5">
              <a:extLst>
                <a:ext uri="{FF2B5EF4-FFF2-40B4-BE49-F238E27FC236}">
                  <a16:creationId xmlns:a16="http://schemas.microsoft.com/office/drawing/2014/main" id="{3CC31D3B-3F07-40C2-C859-1F6C0C8E6329}"/>
                </a:ext>
              </a:extLst>
            </p:cNvPr>
            <p:cNvSpPr/>
            <p:nvPr/>
          </p:nvSpPr>
          <p:spPr>
            <a:xfrm>
              <a:off x="486507" y="3048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7D1E54E9-903F-DDF1-7F78-346C854585DA}"/>
                </a:ext>
              </a:extLst>
            </p:cNvPr>
            <p:cNvSpPr/>
            <p:nvPr/>
          </p:nvSpPr>
          <p:spPr>
            <a:xfrm>
              <a:off x="486507" y="440055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2F10D9EC-6E64-1013-6EA9-B1D3393A46C7}"/>
                </a:ext>
              </a:extLst>
            </p:cNvPr>
            <p:cNvSpPr/>
            <p:nvPr/>
          </p:nvSpPr>
          <p:spPr>
            <a:xfrm>
              <a:off x="26709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3F0F9162-A544-BE63-487C-05914743F5A8}"/>
                </a:ext>
              </a:extLst>
            </p:cNvPr>
            <p:cNvSpPr/>
            <p:nvPr/>
          </p:nvSpPr>
          <p:spPr>
            <a:xfrm>
              <a:off x="26709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4B7190D9-7B7A-42A5-B376-A9445FD9A24C}"/>
                </a:ext>
              </a:extLst>
            </p:cNvPr>
            <p:cNvSpPr/>
            <p:nvPr/>
          </p:nvSpPr>
          <p:spPr>
            <a:xfrm>
              <a:off x="26709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4B1C37F8-C3C7-7722-0CCC-F98BB4B89C3D}"/>
                </a:ext>
              </a:extLst>
            </p:cNvPr>
            <p:cNvSpPr/>
            <p:nvPr/>
          </p:nvSpPr>
          <p:spPr>
            <a:xfrm>
              <a:off x="26709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E00BB159-76AB-1868-0D28-A55837FA4357}"/>
                </a:ext>
              </a:extLst>
            </p:cNvPr>
            <p:cNvSpPr/>
            <p:nvPr/>
          </p:nvSpPr>
          <p:spPr>
            <a:xfrm>
              <a:off x="48553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5E52211A-E717-0610-A3F5-D64E1C117850}"/>
                </a:ext>
              </a:extLst>
            </p:cNvPr>
            <p:cNvSpPr/>
            <p:nvPr/>
          </p:nvSpPr>
          <p:spPr>
            <a:xfrm>
              <a:off x="48553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729DA9D3-B2EB-B48E-B4AF-C90E96E5D6F0}"/>
                </a:ext>
              </a:extLst>
            </p:cNvPr>
            <p:cNvSpPr/>
            <p:nvPr/>
          </p:nvSpPr>
          <p:spPr>
            <a:xfrm>
              <a:off x="48553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34195F97-CA6D-89C2-7787-3A3BFA22D7D3}"/>
                </a:ext>
              </a:extLst>
            </p:cNvPr>
            <p:cNvSpPr/>
            <p:nvPr/>
          </p:nvSpPr>
          <p:spPr>
            <a:xfrm>
              <a:off x="48553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7BAD8F0D-2DFA-7FE4-D3AD-C036A62CD9FA}"/>
                </a:ext>
              </a:extLst>
            </p:cNvPr>
            <p:cNvSpPr/>
            <p:nvPr/>
          </p:nvSpPr>
          <p:spPr>
            <a:xfrm>
              <a:off x="6938109" y="2489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094E1B0F-C22E-E407-3ED0-91D802E2B954}"/>
                </a:ext>
              </a:extLst>
            </p:cNvPr>
            <p:cNvSpPr/>
            <p:nvPr/>
          </p:nvSpPr>
          <p:spPr>
            <a:xfrm>
              <a:off x="6938109" y="3327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22" name="직선 화살표 연결선 21">
              <a:extLst>
                <a:ext uri="{FF2B5EF4-FFF2-40B4-BE49-F238E27FC236}">
                  <a16:creationId xmlns:a16="http://schemas.microsoft.com/office/drawing/2014/main" id="{9203FCDA-13FA-3F39-BF3E-60E75448B0BB}"/>
                </a:ext>
              </a:extLst>
            </p:cNvPr>
            <p:cNvCxnSpPr>
              <a:stCxn id="4" idx="6"/>
              <a:endCxn id="12" idx="2"/>
            </p:cNvCxnSpPr>
            <p:nvPr/>
          </p:nvCxnSpPr>
          <p:spPr>
            <a:xfrm>
              <a:off x="1096107" y="16764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3" name="직선 화살표 연결선 22">
              <a:extLst>
                <a:ext uri="{FF2B5EF4-FFF2-40B4-BE49-F238E27FC236}">
                  <a16:creationId xmlns:a16="http://schemas.microsoft.com/office/drawing/2014/main" id="{69C821D1-7A67-87A2-0A31-F2CF8E5663D2}"/>
                </a:ext>
              </a:extLst>
            </p:cNvPr>
            <p:cNvCxnSpPr>
              <a:cxnSpLocks/>
              <a:stCxn id="4" idx="6"/>
              <a:endCxn id="13" idx="2"/>
            </p:cNvCxnSpPr>
            <p:nvPr/>
          </p:nvCxnSpPr>
          <p:spPr>
            <a:xfrm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E48583BC-875B-F2F4-50F7-FCCE4C90AC5F}"/>
                </a:ext>
              </a:extLst>
            </p:cNvPr>
            <p:cNvCxnSpPr>
              <a:cxnSpLocks/>
              <a:stCxn id="4" idx="6"/>
              <a:endCxn id="14" idx="2"/>
            </p:cNvCxnSpPr>
            <p:nvPr/>
          </p:nvCxnSpPr>
          <p:spPr>
            <a:xfrm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1BD7ED7E-9228-7968-A6F4-F09F30D9176B}"/>
                </a:ext>
              </a:extLst>
            </p:cNvPr>
            <p:cNvCxnSpPr>
              <a:cxnSpLocks/>
              <a:stCxn id="4" idx="6"/>
              <a:endCxn id="15" idx="2"/>
            </p:cNvCxnSpPr>
            <p:nvPr/>
          </p:nvCxnSpPr>
          <p:spPr>
            <a:xfrm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736D5E7D-9B67-3783-803C-F5B6A22A7828}"/>
                </a:ext>
              </a:extLst>
            </p:cNvPr>
            <p:cNvCxnSpPr>
              <a:cxnSpLocks/>
              <a:stCxn id="5" idx="6"/>
              <a:endCxn id="12" idx="2"/>
            </p:cNvCxnSpPr>
            <p:nvPr/>
          </p:nvCxnSpPr>
          <p:spPr>
            <a:xfrm flipV="1"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76D6D289-74A5-AB7A-F196-4AF3BC213C5A}"/>
                </a:ext>
              </a:extLst>
            </p:cNvPr>
            <p:cNvCxnSpPr>
              <a:cxnSpLocks/>
              <a:stCxn id="5" idx="6"/>
              <a:endCxn id="13" idx="2"/>
            </p:cNvCxnSpPr>
            <p:nvPr/>
          </p:nvCxnSpPr>
          <p:spPr>
            <a:xfrm>
              <a:off x="1096107" y="25146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0EF32DF6-16BA-42A7-7706-B820F4F77F25}"/>
                </a:ext>
              </a:extLst>
            </p:cNvPr>
            <p:cNvCxnSpPr>
              <a:cxnSpLocks/>
              <a:stCxn id="5" idx="6"/>
              <a:endCxn id="14" idx="2"/>
            </p:cNvCxnSpPr>
            <p:nvPr/>
          </p:nvCxnSpPr>
          <p:spPr>
            <a:xfrm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7B73D357-8C4E-7796-AEEA-395C05C1591A}"/>
                </a:ext>
              </a:extLst>
            </p:cNvPr>
            <p:cNvCxnSpPr>
              <a:cxnSpLocks/>
              <a:stCxn id="5" idx="6"/>
              <a:endCxn id="15" idx="2"/>
            </p:cNvCxnSpPr>
            <p:nvPr/>
          </p:nvCxnSpPr>
          <p:spPr>
            <a:xfrm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2C05CA03-AFA4-3DB0-AC34-12DE9B6B83FE}"/>
                </a:ext>
              </a:extLst>
            </p:cNvPr>
            <p:cNvCxnSpPr>
              <a:cxnSpLocks/>
              <a:stCxn id="6" idx="6"/>
              <a:endCxn id="12" idx="2"/>
            </p:cNvCxnSpPr>
            <p:nvPr/>
          </p:nvCxnSpPr>
          <p:spPr>
            <a:xfrm flipV="1"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61874FFA-CC02-9423-A344-4DC541FBECED}"/>
                </a:ext>
              </a:extLst>
            </p:cNvPr>
            <p:cNvCxnSpPr>
              <a:cxnSpLocks/>
              <a:stCxn id="6" idx="6"/>
              <a:endCxn id="13" idx="2"/>
            </p:cNvCxnSpPr>
            <p:nvPr/>
          </p:nvCxnSpPr>
          <p:spPr>
            <a:xfrm flipV="1"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0692995C-8B06-E993-93F2-36F15015BCE4}"/>
                </a:ext>
              </a:extLst>
            </p:cNvPr>
            <p:cNvCxnSpPr>
              <a:cxnSpLocks/>
              <a:stCxn id="6" idx="6"/>
              <a:endCxn id="14" idx="2"/>
            </p:cNvCxnSpPr>
            <p:nvPr/>
          </p:nvCxnSpPr>
          <p:spPr>
            <a:xfrm>
              <a:off x="1096107" y="33528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E536406D-5283-0933-142C-7C7749FA7D50}"/>
                </a:ext>
              </a:extLst>
            </p:cNvPr>
            <p:cNvCxnSpPr>
              <a:cxnSpLocks/>
              <a:stCxn id="6" idx="6"/>
              <a:endCxn id="15" idx="2"/>
            </p:cNvCxnSpPr>
            <p:nvPr/>
          </p:nvCxnSpPr>
          <p:spPr>
            <a:xfrm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C3B32E07-E7E8-35D7-AF8B-6F056B34801D}"/>
                </a:ext>
              </a:extLst>
            </p:cNvPr>
            <p:cNvCxnSpPr>
              <a:cxnSpLocks/>
              <a:stCxn id="11" idx="6"/>
              <a:endCxn id="12" idx="2"/>
            </p:cNvCxnSpPr>
            <p:nvPr/>
          </p:nvCxnSpPr>
          <p:spPr>
            <a:xfrm flipV="1"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0D8527F6-5F86-3FED-2972-292034A032C2}"/>
                </a:ext>
              </a:extLst>
            </p:cNvPr>
            <p:cNvCxnSpPr>
              <a:cxnSpLocks/>
              <a:stCxn id="11" idx="6"/>
              <a:endCxn id="13" idx="2"/>
            </p:cNvCxnSpPr>
            <p:nvPr/>
          </p:nvCxnSpPr>
          <p:spPr>
            <a:xfrm flipV="1"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98F65A98-938D-A3E6-7A3D-49C8F8F60002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BCBC7C93-24E6-5469-E822-69315D177603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1096107" y="470535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3B5FF74D-D6B2-072C-5B69-164EC47A78E0}"/>
                </a:ext>
              </a:extLst>
            </p:cNvPr>
            <p:cNvCxnSpPr/>
            <p:nvPr/>
          </p:nvCxnSpPr>
          <p:spPr>
            <a:xfrm>
              <a:off x="3280507" y="16633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4EE3636B-2B50-4023-963A-F3635B50815E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84EFEE63-837A-7254-EF56-D803E6497668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8313A03C-6525-5E15-3D42-7AFE8D900A52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4EA16256-8D90-62E8-CDE7-34A4FBAD524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B0A37BAC-7D28-C25F-FFE3-67D5617C23C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767EBBED-A2E5-2B58-6749-A8F5DC744916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18B1E091-BC04-D17F-8CB9-DD16F47BD029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CCB105CB-19ED-323E-FDA4-352AA3C0DB77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DF2818B0-06C1-1D97-95BC-820227495EE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8ACDF39D-C48F-F3BA-8A34-D416DB7B791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31318095-E2C3-03D5-9883-5538B15353E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4A60157B-1337-ED4D-D31E-150F2AF24CA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01C2F7FB-AC77-9C7B-0F45-783EDD04A78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A692673C-3E70-F3E9-43FB-1E397476EE1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2F3E1259-2DEE-DFCA-1EDF-7A180E69A1D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469229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F5F5FF76-A3CD-F54B-ED98-59FEA12D32CB}"/>
                </a:ext>
              </a:extLst>
            </p:cNvPr>
            <p:cNvCxnSpPr>
              <a:stCxn id="16" idx="6"/>
              <a:endCxn id="20" idx="2"/>
            </p:cNvCxnSpPr>
            <p:nvPr/>
          </p:nvCxnSpPr>
          <p:spPr>
            <a:xfrm>
              <a:off x="5464907" y="16764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C8314816-4D71-2149-23BC-865D5837F807}"/>
                </a:ext>
              </a:extLst>
            </p:cNvPr>
            <p:cNvCxnSpPr>
              <a:cxnSpLocks/>
              <a:stCxn id="16" idx="6"/>
              <a:endCxn id="21" idx="2"/>
            </p:cNvCxnSpPr>
            <p:nvPr/>
          </p:nvCxnSpPr>
          <p:spPr>
            <a:xfrm>
              <a:off x="5464907" y="1676400"/>
              <a:ext cx="1473202" cy="195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2DF89C6D-001F-37DE-24F5-81A1E03B325F}"/>
                </a:ext>
              </a:extLst>
            </p:cNvPr>
            <p:cNvCxnSpPr>
              <a:cxnSpLocks/>
              <a:stCxn id="17" idx="6"/>
              <a:endCxn id="20" idx="2"/>
            </p:cNvCxnSpPr>
            <p:nvPr/>
          </p:nvCxnSpPr>
          <p:spPr>
            <a:xfrm>
              <a:off x="5464907" y="25146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5B76DB8E-44B5-3F5D-1003-676BB31B28B8}"/>
                </a:ext>
              </a:extLst>
            </p:cNvPr>
            <p:cNvCxnSpPr>
              <a:cxnSpLocks/>
              <a:stCxn id="17" idx="6"/>
              <a:endCxn id="21" idx="2"/>
            </p:cNvCxnSpPr>
            <p:nvPr/>
          </p:nvCxnSpPr>
          <p:spPr>
            <a:xfrm>
              <a:off x="5464907" y="25146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B78C1E02-E537-0B52-2727-190E8694B142}"/>
                </a:ext>
              </a:extLst>
            </p:cNvPr>
            <p:cNvCxnSpPr>
              <a:cxnSpLocks/>
              <a:stCxn id="18" idx="6"/>
              <a:endCxn id="20" idx="2"/>
            </p:cNvCxnSpPr>
            <p:nvPr/>
          </p:nvCxnSpPr>
          <p:spPr>
            <a:xfrm flipV="1">
              <a:off x="5464907" y="2794000"/>
              <a:ext cx="1473202" cy="55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0FD04E45-452B-4DED-A043-D476FFD72CCF}"/>
                </a:ext>
              </a:extLst>
            </p:cNvPr>
            <p:cNvCxnSpPr>
              <a:cxnSpLocks/>
              <a:stCxn id="18" idx="6"/>
              <a:endCxn id="21" idx="2"/>
            </p:cNvCxnSpPr>
            <p:nvPr/>
          </p:nvCxnSpPr>
          <p:spPr>
            <a:xfrm>
              <a:off x="5464907" y="33528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93CD143C-376E-D473-5F12-26798012D18A}"/>
                </a:ext>
              </a:extLst>
            </p:cNvPr>
            <p:cNvCxnSpPr>
              <a:cxnSpLocks/>
              <a:stCxn id="19" idx="6"/>
              <a:endCxn id="20" idx="2"/>
            </p:cNvCxnSpPr>
            <p:nvPr/>
          </p:nvCxnSpPr>
          <p:spPr>
            <a:xfrm flipV="1">
              <a:off x="5464907" y="2794000"/>
              <a:ext cx="1473202" cy="191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210309C4-9D31-2500-65DF-264FCC59884D}"/>
                </a:ext>
              </a:extLst>
            </p:cNvPr>
            <p:cNvCxnSpPr>
              <a:cxnSpLocks/>
              <a:stCxn id="19" idx="6"/>
              <a:endCxn id="21" idx="2"/>
            </p:cNvCxnSpPr>
            <p:nvPr/>
          </p:nvCxnSpPr>
          <p:spPr>
            <a:xfrm flipV="1">
              <a:off x="5464907" y="3632200"/>
              <a:ext cx="1473202" cy="107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2" name="그룹 61">
              <a:extLst>
                <a:ext uri="{FF2B5EF4-FFF2-40B4-BE49-F238E27FC236}">
                  <a16:creationId xmlns:a16="http://schemas.microsoft.com/office/drawing/2014/main" id="{C38FD678-C4E8-43B4-8232-32BAA504A1AF}"/>
                </a:ext>
              </a:extLst>
            </p:cNvPr>
            <p:cNvGrpSpPr/>
            <p:nvPr/>
          </p:nvGrpSpPr>
          <p:grpSpPr>
            <a:xfrm>
              <a:off x="761999" y="3819891"/>
              <a:ext cx="58616" cy="418368"/>
              <a:chOff x="761999" y="3819891"/>
              <a:chExt cx="58616" cy="418368"/>
            </a:xfrm>
          </p:grpSpPr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2A0D9EEC-A120-F70C-0E92-2CDE763FBCAD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43C1F354-8E47-A469-88F3-5CA9616437D6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1D5FEAC7-7BFC-C643-4EC9-9F6297B16B1C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3" name="그룹 62">
              <a:extLst>
                <a:ext uri="{FF2B5EF4-FFF2-40B4-BE49-F238E27FC236}">
                  <a16:creationId xmlns:a16="http://schemas.microsoft.com/office/drawing/2014/main" id="{E6E26A85-E0E3-5057-C834-2F49146FACEB}"/>
                </a:ext>
              </a:extLst>
            </p:cNvPr>
            <p:cNvGrpSpPr/>
            <p:nvPr/>
          </p:nvGrpSpPr>
          <p:grpSpPr>
            <a:xfrm>
              <a:off x="2946399" y="3819891"/>
              <a:ext cx="58616" cy="418368"/>
              <a:chOff x="761999" y="3819891"/>
              <a:chExt cx="58616" cy="418368"/>
            </a:xfrm>
          </p:grpSpPr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0B46DD01-F0BC-A6B5-C868-35B8E28083D1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9111C482-410B-1444-C66F-31202BED8CCC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B479D959-703D-5DAB-059A-A36D110A75D7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4CAAEE6A-4F7C-99C1-1DEF-DFE97B30E56E}"/>
                </a:ext>
              </a:extLst>
            </p:cNvPr>
            <p:cNvGrpSpPr/>
            <p:nvPr/>
          </p:nvGrpSpPr>
          <p:grpSpPr>
            <a:xfrm>
              <a:off x="5151746" y="3809401"/>
              <a:ext cx="58616" cy="418368"/>
              <a:chOff x="761999" y="3819891"/>
              <a:chExt cx="58616" cy="418368"/>
            </a:xfrm>
          </p:grpSpPr>
          <p:sp>
            <p:nvSpPr>
              <p:cNvPr id="75" name="타원 74">
                <a:extLst>
                  <a:ext uri="{FF2B5EF4-FFF2-40B4-BE49-F238E27FC236}">
                    <a16:creationId xmlns:a16="http://schemas.microsoft.com/office/drawing/2014/main" id="{CDA32182-DD20-E7E6-18AA-31757CE58126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6" name="타원 75">
                <a:extLst>
                  <a:ext uri="{FF2B5EF4-FFF2-40B4-BE49-F238E27FC236}">
                    <a16:creationId xmlns:a16="http://schemas.microsoft.com/office/drawing/2014/main" id="{BA29FF7B-BD5F-D45A-281C-654D4E056F0E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4292D781-92D4-3BD9-02C6-74661AF2D550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65" name="TextBox 64">
              <a:extLst>
                <a:ext uri="{FF2B5EF4-FFF2-40B4-BE49-F238E27FC236}">
                  <a16:creationId xmlns:a16="http://schemas.microsoft.com/office/drawing/2014/main" id="{C638CFC3-A609-7888-120B-C3F17D7CF96E}"/>
                </a:ext>
              </a:extLst>
            </p:cNvPr>
            <p:cNvSpPr txBox="1"/>
            <p:nvPr/>
          </p:nvSpPr>
          <p:spPr>
            <a:xfrm>
              <a:off x="322915" y="5090707"/>
              <a:ext cx="995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6" name="TextBox 65">
              <a:extLst>
                <a:ext uri="{FF2B5EF4-FFF2-40B4-BE49-F238E27FC236}">
                  <a16:creationId xmlns:a16="http://schemas.microsoft.com/office/drawing/2014/main" id="{C40E1063-A4A1-4706-5525-A9EFBE0F2492}"/>
                </a:ext>
              </a:extLst>
            </p:cNvPr>
            <p:cNvSpPr txBox="1"/>
            <p:nvPr/>
          </p:nvSpPr>
          <p:spPr>
            <a:xfrm>
              <a:off x="2368427" y="5090707"/>
              <a:ext cx="115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1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7803810A-C3D2-F2D3-16C6-59597DFAA2AA}"/>
                </a:ext>
              </a:extLst>
            </p:cNvPr>
            <p:cNvSpPr txBox="1"/>
            <p:nvPr/>
          </p:nvSpPr>
          <p:spPr>
            <a:xfrm>
              <a:off x="4299911" y="5090707"/>
              <a:ext cx="17036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2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18C66776-D147-4AF2-C773-EB5857052765}"/>
                </a:ext>
              </a:extLst>
            </p:cNvPr>
            <p:cNvSpPr txBox="1"/>
            <p:nvPr/>
          </p:nvSpPr>
          <p:spPr>
            <a:xfrm>
              <a:off x="6639610" y="5086718"/>
              <a:ext cx="1206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6082893-6D6B-AF71-57A8-C8AFBFC1593B}"/>
                    </a:ext>
                  </a:extLst>
                </p:cNvPr>
                <p:cNvSpPr txBox="1"/>
                <p:nvPr/>
              </p:nvSpPr>
              <p:spPr>
                <a:xfrm>
                  <a:off x="751740" y="1361156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B6082893-6D6B-AF71-57A8-C8AFBFC1593B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51740" y="1361156"/>
                  <a:ext cx="137747" cy="323165"/>
                </a:xfrm>
                <a:prstGeom prst="rect">
                  <a:avLst/>
                </a:prstGeom>
                <a:blipFill>
                  <a:blip r:embed="rId2"/>
                  <a:stretch>
                    <a:fillRect l="-142857" r="-71429" b="-6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7D82177-5913-7207-25A2-95C4DE702E38}"/>
                    </a:ext>
                  </a:extLst>
                </p:cNvPr>
                <p:cNvSpPr txBox="1"/>
                <p:nvPr/>
              </p:nvSpPr>
              <p:spPr>
                <a:xfrm>
                  <a:off x="773080" y="2196045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07D82177-5913-7207-25A2-95C4DE702E3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80" y="2196045"/>
                  <a:ext cx="137747" cy="323165"/>
                </a:xfrm>
                <a:prstGeom prst="rect">
                  <a:avLst/>
                </a:prstGeom>
                <a:blipFill>
                  <a:blip r:embed="rId3"/>
                  <a:stretch>
                    <a:fillRect l="-142857" r="-71429" b="-7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CF1181E-FE76-6BCC-BE80-D1D2EB6A0A9F}"/>
                    </a:ext>
                  </a:extLst>
                </p:cNvPr>
                <p:cNvSpPr txBox="1"/>
                <p:nvPr/>
              </p:nvSpPr>
              <p:spPr>
                <a:xfrm>
                  <a:off x="773080" y="3029865"/>
                  <a:ext cx="137747" cy="323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5CF1181E-FE76-6BCC-BE80-D1D2EB6A0A9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80" y="3029865"/>
                  <a:ext cx="137747" cy="323164"/>
                </a:xfrm>
                <a:prstGeom prst="rect">
                  <a:avLst/>
                </a:prstGeom>
                <a:blipFill>
                  <a:blip r:embed="rId4"/>
                  <a:stretch>
                    <a:fillRect l="-142857" r="-71429" b="-7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02FCFD-1C9C-6446-98DA-1B1D0FDAE6F3}"/>
                    </a:ext>
                  </a:extLst>
                </p:cNvPr>
                <p:cNvSpPr txBox="1"/>
                <p:nvPr/>
              </p:nvSpPr>
              <p:spPr>
                <a:xfrm>
                  <a:off x="776293" y="4376043"/>
                  <a:ext cx="137747" cy="323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BF02FCFD-1C9C-6446-98DA-1B1D0FDAE6F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93" y="4376043"/>
                  <a:ext cx="137747" cy="323164"/>
                </a:xfrm>
                <a:prstGeom prst="rect">
                  <a:avLst/>
                </a:prstGeom>
                <a:blipFill>
                  <a:blip r:embed="rId5"/>
                  <a:stretch>
                    <a:fillRect l="-142857" r="-71429" b="-7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680034-51AB-9924-57CE-608FCDF1D88A}"/>
                    </a:ext>
                  </a:extLst>
                </p:cNvPr>
                <p:cNvSpPr txBox="1"/>
                <p:nvPr/>
              </p:nvSpPr>
              <p:spPr>
                <a:xfrm>
                  <a:off x="7222106" y="2438047"/>
                  <a:ext cx="137747" cy="323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F2680034-51AB-9924-57CE-608FCDF1D88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6" y="2438047"/>
                  <a:ext cx="137747" cy="323164"/>
                </a:xfrm>
                <a:prstGeom prst="rect">
                  <a:avLst/>
                </a:prstGeom>
                <a:blipFill>
                  <a:blip r:embed="rId6"/>
                  <a:stretch>
                    <a:fillRect l="-157143" r="-71429" b="-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D89906-7FCE-3901-F9CD-59D93512D3A3}"/>
                    </a:ext>
                  </a:extLst>
                </p:cNvPr>
                <p:cNvSpPr txBox="1"/>
                <p:nvPr/>
              </p:nvSpPr>
              <p:spPr>
                <a:xfrm>
                  <a:off x="7222106" y="3299993"/>
                  <a:ext cx="137747" cy="323164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B8D89906-7FCE-3901-F9CD-59D93512D3A3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6" y="3299993"/>
                  <a:ext cx="137747" cy="323164"/>
                </a:xfrm>
                <a:prstGeom prst="rect">
                  <a:avLst/>
                </a:prstGeom>
                <a:blipFill>
                  <a:blip r:embed="rId7"/>
                  <a:stretch>
                    <a:fillRect l="-157143" r="-85714" b="-80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140" name="그룹 139">
            <a:extLst>
              <a:ext uri="{FF2B5EF4-FFF2-40B4-BE49-F238E27FC236}">
                <a16:creationId xmlns:a16="http://schemas.microsoft.com/office/drawing/2014/main" id="{82A0D808-B9F6-A7AD-7872-976114574F71}"/>
              </a:ext>
            </a:extLst>
          </p:cNvPr>
          <p:cNvGrpSpPr/>
          <p:nvPr/>
        </p:nvGrpSpPr>
        <p:grpSpPr>
          <a:xfrm>
            <a:off x="5655270" y="3429000"/>
            <a:ext cx="5838326" cy="2223841"/>
            <a:chOff x="5312539" y="3942532"/>
            <a:chExt cx="5838326" cy="2223841"/>
          </a:xfrm>
        </p:grpSpPr>
        <p:sp>
          <p:nvSpPr>
            <p:cNvPr id="85" name="직사각형 84">
              <a:extLst>
                <a:ext uri="{FF2B5EF4-FFF2-40B4-BE49-F238E27FC236}">
                  <a16:creationId xmlns:a16="http://schemas.microsoft.com/office/drawing/2014/main" id="{6AEB5C14-99F5-0829-88AA-11555776F61C}"/>
                </a:ext>
              </a:extLst>
            </p:cNvPr>
            <p:cNvSpPr/>
            <p:nvPr/>
          </p:nvSpPr>
          <p:spPr>
            <a:xfrm>
              <a:off x="6831411" y="4464402"/>
              <a:ext cx="516957" cy="534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6" name="직사각형 85">
              <a:extLst>
                <a:ext uri="{FF2B5EF4-FFF2-40B4-BE49-F238E27FC236}">
                  <a16:creationId xmlns:a16="http://schemas.microsoft.com/office/drawing/2014/main" id="{E63398CC-4881-3A5B-00B2-10197717762D}"/>
                </a:ext>
              </a:extLst>
            </p:cNvPr>
            <p:cNvSpPr/>
            <p:nvPr/>
          </p:nvSpPr>
          <p:spPr>
            <a:xfrm>
              <a:off x="6952034" y="4603690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7" name="직사각형 86">
              <a:extLst>
                <a:ext uri="{FF2B5EF4-FFF2-40B4-BE49-F238E27FC236}">
                  <a16:creationId xmlns:a16="http://schemas.microsoft.com/office/drawing/2014/main" id="{95ECD474-1884-1CEA-F0B9-9820C0376014}"/>
                </a:ext>
              </a:extLst>
            </p:cNvPr>
            <p:cNvSpPr/>
            <p:nvPr/>
          </p:nvSpPr>
          <p:spPr>
            <a:xfrm>
              <a:off x="5437064" y="4633081"/>
              <a:ext cx="516957" cy="534189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8" name="직사각형 87">
              <a:extLst>
                <a:ext uri="{FF2B5EF4-FFF2-40B4-BE49-F238E27FC236}">
                  <a16:creationId xmlns:a16="http://schemas.microsoft.com/office/drawing/2014/main" id="{06E831FE-2767-75B5-5B55-194A2F1BB223}"/>
                </a:ext>
              </a:extLst>
            </p:cNvPr>
            <p:cNvSpPr/>
            <p:nvPr/>
          </p:nvSpPr>
          <p:spPr>
            <a:xfrm>
              <a:off x="5748674" y="4720677"/>
              <a:ext cx="110571" cy="114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89" name="직사각형 88">
              <a:extLst>
                <a:ext uri="{FF2B5EF4-FFF2-40B4-BE49-F238E27FC236}">
                  <a16:creationId xmlns:a16="http://schemas.microsoft.com/office/drawing/2014/main" id="{81FB56E4-232A-9A9A-7D96-FBAA5347A84B}"/>
                </a:ext>
              </a:extLst>
            </p:cNvPr>
            <p:cNvSpPr/>
            <p:nvPr/>
          </p:nvSpPr>
          <p:spPr>
            <a:xfrm>
              <a:off x="7089890" y="4742982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0" name="직사각형 89">
              <a:extLst>
                <a:ext uri="{FF2B5EF4-FFF2-40B4-BE49-F238E27FC236}">
                  <a16:creationId xmlns:a16="http://schemas.microsoft.com/office/drawing/2014/main" id="{A3922E39-D30A-7ECD-E822-CFDEBC5A9BD8}"/>
                </a:ext>
              </a:extLst>
            </p:cNvPr>
            <p:cNvSpPr/>
            <p:nvPr/>
          </p:nvSpPr>
          <p:spPr>
            <a:xfrm>
              <a:off x="7210512" y="4870787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1" name="직사각형 90">
              <a:extLst>
                <a:ext uri="{FF2B5EF4-FFF2-40B4-BE49-F238E27FC236}">
                  <a16:creationId xmlns:a16="http://schemas.microsoft.com/office/drawing/2014/main" id="{4AD55A55-6613-1416-248C-E5F58F17CCFB}"/>
                </a:ext>
              </a:extLst>
            </p:cNvPr>
            <p:cNvSpPr/>
            <p:nvPr/>
          </p:nvSpPr>
          <p:spPr>
            <a:xfrm>
              <a:off x="7331135" y="5010077"/>
              <a:ext cx="516957" cy="534189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2" name="직사각형 91">
              <a:extLst>
                <a:ext uri="{FF2B5EF4-FFF2-40B4-BE49-F238E27FC236}">
                  <a16:creationId xmlns:a16="http://schemas.microsoft.com/office/drawing/2014/main" id="{D100A2EF-5B20-5650-CF09-F24B47F03BAA}"/>
                </a:ext>
              </a:extLst>
            </p:cNvPr>
            <p:cNvSpPr/>
            <p:nvPr/>
          </p:nvSpPr>
          <p:spPr>
            <a:xfrm>
              <a:off x="7677209" y="5080750"/>
              <a:ext cx="110571" cy="11425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3" name="직사각형 92">
              <a:extLst>
                <a:ext uri="{FF2B5EF4-FFF2-40B4-BE49-F238E27FC236}">
                  <a16:creationId xmlns:a16="http://schemas.microsoft.com/office/drawing/2014/main" id="{17164311-E5C5-1725-325D-4D9BE382B277}"/>
                </a:ext>
              </a:extLst>
            </p:cNvPr>
            <p:cNvSpPr/>
            <p:nvPr/>
          </p:nvSpPr>
          <p:spPr>
            <a:xfrm>
              <a:off x="8363613" y="4548455"/>
              <a:ext cx="278582" cy="287867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4" name="직사각형 93">
              <a:extLst>
                <a:ext uri="{FF2B5EF4-FFF2-40B4-BE49-F238E27FC236}">
                  <a16:creationId xmlns:a16="http://schemas.microsoft.com/office/drawing/2014/main" id="{26F17DAC-3CC8-D3F1-4A23-B4BC15290DC8}"/>
                </a:ext>
              </a:extLst>
            </p:cNvPr>
            <p:cNvSpPr/>
            <p:nvPr/>
          </p:nvSpPr>
          <p:spPr>
            <a:xfrm>
              <a:off x="8484236" y="4687744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5" name="직사각형 94">
              <a:extLst>
                <a:ext uri="{FF2B5EF4-FFF2-40B4-BE49-F238E27FC236}">
                  <a16:creationId xmlns:a16="http://schemas.microsoft.com/office/drawing/2014/main" id="{E9036094-D9A2-FB77-7523-A7EE48B1193E}"/>
                </a:ext>
              </a:extLst>
            </p:cNvPr>
            <p:cNvSpPr/>
            <p:nvPr/>
          </p:nvSpPr>
          <p:spPr>
            <a:xfrm>
              <a:off x="8622092" y="4818420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6" name="직사각형 95">
              <a:extLst>
                <a:ext uri="{FF2B5EF4-FFF2-40B4-BE49-F238E27FC236}">
                  <a16:creationId xmlns:a16="http://schemas.microsoft.com/office/drawing/2014/main" id="{94FF616D-4276-3D99-B3B5-DD3A2D1A6F3F}"/>
                </a:ext>
              </a:extLst>
            </p:cNvPr>
            <p:cNvSpPr/>
            <p:nvPr/>
          </p:nvSpPr>
          <p:spPr>
            <a:xfrm>
              <a:off x="8742714" y="4946225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7" name="직사각형 96">
              <a:extLst>
                <a:ext uri="{FF2B5EF4-FFF2-40B4-BE49-F238E27FC236}">
                  <a16:creationId xmlns:a16="http://schemas.microsoft.com/office/drawing/2014/main" id="{B524946A-F90B-BC47-F61C-A6810E484CF3}"/>
                </a:ext>
              </a:extLst>
            </p:cNvPr>
            <p:cNvSpPr/>
            <p:nvPr/>
          </p:nvSpPr>
          <p:spPr>
            <a:xfrm>
              <a:off x="8846105" y="5068283"/>
              <a:ext cx="278582" cy="287867"/>
            </a:xfrm>
            <a:prstGeom prst="rect">
              <a:avLst/>
            </a:prstGeom>
            <a:solidFill>
              <a:schemeClr val="bg1"/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8" name="타원 97">
              <a:extLst>
                <a:ext uri="{FF2B5EF4-FFF2-40B4-BE49-F238E27FC236}">
                  <a16:creationId xmlns:a16="http://schemas.microsoft.com/office/drawing/2014/main" id="{FE47E709-2A2A-CFAE-4109-7EDAB03E623D}"/>
                </a:ext>
              </a:extLst>
            </p:cNvPr>
            <p:cNvSpPr/>
            <p:nvPr/>
          </p:nvSpPr>
          <p:spPr>
            <a:xfrm>
              <a:off x="9674674" y="4336888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99" name="타원 98">
              <a:extLst>
                <a:ext uri="{FF2B5EF4-FFF2-40B4-BE49-F238E27FC236}">
                  <a16:creationId xmlns:a16="http://schemas.microsoft.com/office/drawing/2014/main" id="{1C4BCAE7-C7B1-5CD8-01AA-3D89AD0B58C8}"/>
                </a:ext>
              </a:extLst>
            </p:cNvPr>
            <p:cNvSpPr/>
            <p:nvPr/>
          </p:nvSpPr>
          <p:spPr>
            <a:xfrm>
              <a:off x="9674674" y="4571527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0" name="타원 99">
              <a:extLst>
                <a:ext uri="{FF2B5EF4-FFF2-40B4-BE49-F238E27FC236}">
                  <a16:creationId xmlns:a16="http://schemas.microsoft.com/office/drawing/2014/main" id="{308AF150-EC8B-495C-2553-3D62FCFD52CA}"/>
                </a:ext>
              </a:extLst>
            </p:cNvPr>
            <p:cNvSpPr/>
            <p:nvPr/>
          </p:nvSpPr>
          <p:spPr>
            <a:xfrm>
              <a:off x="9674674" y="4806166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1" name="타원 100">
              <a:extLst>
                <a:ext uri="{FF2B5EF4-FFF2-40B4-BE49-F238E27FC236}">
                  <a16:creationId xmlns:a16="http://schemas.microsoft.com/office/drawing/2014/main" id="{08E9BE88-9EA9-B9AB-F810-1385AD656774}"/>
                </a:ext>
              </a:extLst>
            </p:cNvPr>
            <p:cNvSpPr/>
            <p:nvPr/>
          </p:nvSpPr>
          <p:spPr>
            <a:xfrm>
              <a:off x="9674673" y="5040806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2" name="타원 101">
              <a:extLst>
                <a:ext uri="{FF2B5EF4-FFF2-40B4-BE49-F238E27FC236}">
                  <a16:creationId xmlns:a16="http://schemas.microsoft.com/office/drawing/2014/main" id="{B6FFDBA3-0D6D-BD83-B4DE-7EEBF35DADDA}"/>
                </a:ext>
              </a:extLst>
            </p:cNvPr>
            <p:cNvSpPr/>
            <p:nvPr/>
          </p:nvSpPr>
          <p:spPr>
            <a:xfrm>
              <a:off x="9674673" y="5271620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3" name="타원 102">
              <a:extLst>
                <a:ext uri="{FF2B5EF4-FFF2-40B4-BE49-F238E27FC236}">
                  <a16:creationId xmlns:a16="http://schemas.microsoft.com/office/drawing/2014/main" id="{444544D3-2717-7172-E3E4-864E72419335}"/>
                </a:ext>
              </a:extLst>
            </p:cNvPr>
            <p:cNvSpPr/>
            <p:nvPr/>
          </p:nvSpPr>
          <p:spPr>
            <a:xfrm>
              <a:off x="9674672" y="5501861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4" name="타원 103">
              <a:extLst>
                <a:ext uri="{FF2B5EF4-FFF2-40B4-BE49-F238E27FC236}">
                  <a16:creationId xmlns:a16="http://schemas.microsoft.com/office/drawing/2014/main" id="{519F184F-36B0-4025-31B0-53197719ACDE}"/>
                </a:ext>
              </a:extLst>
            </p:cNvPr>
            <p:cNvSpPr/>
            <p:nvPr/>
          </p:nvSpPr>
          <p:spPr>
            <a:xfrm>
              <a:off x="10715769" y="4738869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5" name="타원 104">
              <a:extLst>
                <a:ext uri="{FF2B5EF4-FFF2-40B4-BE49-F238E27FC236}">
                  <a16:creationId xmlns:a16="http://schemas.microsoft.com/office/drawing/2014/main" id="{94127002-35CB-C3DC-04FF-EE4B3B92F4EE}"/>
                </a:ext>
              </a:extLst>
            </p:cNvPr>
            <p:cNvSpPr/>
            <p:nvPr/>
          </p:nvSpPr>
          <p:spPr>
            <a:xfrm>
              <a:off x="10715769" y="4973508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106" name="타원 105">
              <a:extLst>
                <a:ext uri="{FF2B5EF4-FFF2-40B4-BE49-F238E27FC236}">
                  <a16:creationId xmlns:a16="http://schemas.microsoft.com/office/drawing/2014/main" id="{BDA61B01-28AE-8503-0C12-E5DFB0F22EC3}"/>
                </a:ext>
              </a:extLst>
            </p:cNvPr>
            <p:cNvSpPr/>
            <p:nvPr/>
          </p:nvSpPr>
          <p:spPr>
            <a:xfrm>
              <a:off x="10715769" y="5204322"/>
              <a:ext cx="129240" cy="12924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cxnSp>
          <p:nvCxnSpPr>
            <p:cNvPr id="107" name="직선 연결선[R] 106">
              <a:extLst>
                <a:ext uri="{FF2B5EF4-FFF2-40B4-BE49-F238E27FC236}">
                  <a16:creationId xmlns:a16="http://schemas.microsoft.com/office/drawing/2014/main" id="{EAB569DF-421B-BBF6-5031-BB40EC80B1BF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45" y="4720677"/>
              <a:ext cx="1592363" cy="68018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8" name="직선 연결선[R] 107">
              <a:extLst>
                <a:ext uri="{FF2B5EF4-FFF2-40B4-BE49-F238E27FC236}">
                  <a16:creationId xmlns:a16="http://schemas.microsoft.com/office/drawing/2014/main" id="{39E28A6E-0A03-0C2A-C15E-039CA78752BF}"/>
                </a:ext>
              </a:extLst>
            </p:cNvPr>
            <p:cNvCxnSpPr>
              <a:cxnSpLocks/>
            </p:cNvCxnSpPr>
            <p:nvPr/>
          </p:nvCxnSpPr>
          <p:spPr>
            <a:xfrm>
              <a:off x="5859245" y="4834934"/>
              <a:ext cx="1592363" cy="56592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09" name="직선 연결선[R] 108">
              <a:extLst>
                <a:ext uri="{FF2B5EF4-FFF2-40B4-BE49-F238E27FC236}">
                  <a16:creationId xmlns:a16="http://schemas.microsoft.com/office/drawing/2014/main" id="{B687B49C-CE44-02E3-BD8B-1336508AB5FE}"/>
                </a:ext>
              </a:extLst>
            </p:cNvPr>
            <p:cNvCxnSpPr>
              <a:cxnSpLocks/>
            </p:cNvCxnSpPr>
            <p:nvPr/>
          </p:nvCxnSpPr>
          <p:spPr>
            <a:xfrm>
              <a:off x="7787780" y="5080750"/>
              <a:ext cx="1135113" cy="5712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0" name="직선 연결선[R] 109">
              <a:extLst>
                <a:ext uri="{FF2B5EF4-FFF2-40B4-BE49-F238E27FC236}">
                  <a16:creationId xmlns:a16="http://schemas.microsoft.com/office/drawing/2014/main" id="{B529B40A-C23F-AF2F-21B1-BB8FA0C8047E}"/>
                </a:ext>
              </a:extLst>
            </p:cNvPr>
            <p:cNvCxnSpPr>
              <a:cxnSpLocks/>
              <a:stCxn id="92" idx="2"/>
            </p:cNvCxnSpPr>
            <p:nvPr/>
          </p:nvCxnSpPr>
          <p:spPr>
            <a:xfrm flipV="1">
              <a:off x="7732495" y="5137878"/>
              <a:ext cx="1190398" cy="5712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1" name="직선 연결선[R] 110">
              <a:extLst>
                <a:ext uri="{FF2B5EF4-FFF2-40B4-BE49-F238E27FC236}">
                  <a16:creationId xmlns:a16="http://schemas.microsoft.com/office/drawing/2014/main" id="{5E7FEBAB-C6F2-41B4-9C11-25781A448914}"/>
                </a:ext>
              </a:extLst>
            </p:cNvPr>
            <p:cNvCxnSpPr>
              <a:cxnSpLocks/>
              <a:endCxn id="98" idx="0"/>
            </p:cNvCxnSpPr>
            <p:nvPr/>
          </p:nvCxnSpPr>
          <p:spPr>
            <a:xfrm flipV="1">
              <a:off x="8651189" y="4336888"/>
              <a:ext cx="1088105" cy="21156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직선 연결선[R] 111">
              <a:extLst>
                <a:ext uri="{FF2B5EF4-FFF2-40B4-BE49-F238E27FC236}">
                  <a16:creationId xmlns:a16="http://schemas.microsoft.com/office/drawing/2014/main" id="{1AF55C85-A087-3B25-C22F-50CA3DD4086C}"/>
                </a:ext>
              </a:extLst>
            </p:cNvPr>
            <p:cNvCxnSpPr>
              <a:cxnSpLocks/>
              <a:endCxn id="103" idx="4"/>
            </p:cNvCxnSpPr>
            <p:nvPr/>
          </p:nvCxnSpPr>
          <p:spPr>
            <a:xfrm>
              <a:off x="9124687" y="5356150"/>
              <a:ext cx="614606" cy="2749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직선 연결선[R] 112">
              <a:extLst>
                <a:ext uri="{FF2B5EF4-FFF2-40B4-BE49-F238E27FC236}">
                  <a16:creationId xmlns:a16="http://schemas.microsoft.com/office/drawing/2014/main" id="{7EE7B89D-451D-D705-6D41-15E47CF61FA1}"/>
                </a:ext>
              </a:extLst>
            </p:cNvPr>
            <p:cNvCxnSpPr>
              <a:cxnSpLocks/>
              <a:stCxn id="98" idx="6"/>
              <a:endCxn id="104" idx="2"/>
            </p:cNvCxnSpPr>
            <p:nvPr/>
          </p:nvCxnSpPr>
          <p:spPr>
            <a:xfrm>
              <a:off x="9803913" y="4401508"/>
              <a:ext cx="911856" cy="4019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직선 연결선[R] 113">
              <a:extLst>
                <a:ext uri="{FF2B5EF4-FFF2-40B4-BE49-F238E27FC236}">
                  <a16:creationId xmlns:a16="http://schemas.microsoft.com/office/drawing/2014/main" id="{FACFF217-98A8-BF66-0352-01265C306782}"/>
                </a:ext>
              </a:extLst>
            </p:cNvPr>
            <p:cNvCxnSpPr>
              <a:cxnSpLocks/>
              <a:stCxn id="105" idx="2"/>
              <a:endCxn id="98" idx="6"/>
            </p:cNvCxnSpPr>
            <p:nvPr/>
          </p:nvCxnSpPr>
          <p:spPr>
            <a:xfrm flipH="1" flipV="1">
              <a:off x="9803913" y="4401508"/>
              <a:ext cx="911855" cy="636620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5" name="직선 연결선[R] 114">
              <a:extLst>
                <a:ext uri="{FF2B5EF4-FFF2-40B4-BE49-F238E27FC236}">
                  <a16:creationId xmlns:a16="http://schemas.microsoft.com/office/drawing/2014/main" id="{6B988E70-A7CE-929E-1E2A-05DCF230ADC0}"/>
                </a:ext>
              </a:extLst>
            </p:cNvPr>
            <p:cNvCxnSpPr>
              <a:cxnSpLocks/>
              <a:stCxn id="98" idx="6"/>
              <a:endCxn id="106" idx="2"/>
            </p:cNvCxnSpPr>
            <p:nvPr/>
          </p:nvCxnSpPr>
          <p:spPr>
            <a:xfrm>
              <a:off x="9803913" y="4401508"/>
              <a:ext cx="911855" cy="86743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6" name="직선 연결선[R] 115">
              <a:extLst>
                <a:ext uri="{FF2B5EF4-FFF2-40B4-BE49-F238E27FC236}">
                  <a16:creationId xmlns:a16="http://schemas.microsoft.com/office/drawing/2014/main" id="{54B75DF7-F048-E6F9-4BC5-3AD0A3608CCF}"/>
                </a:ext>
              </a:extLst>
            </p:cNvPr>
            <p:cNvCxnSpPr>
              <a:cxnSpLocks/>
              <a:stCxn id="99" idx="6"/>
              <a:endCxn id="104" idx="2"/>
            </p:cNvCxnSpPr>
            <p:nvPr/>
          </p:nvCxnSpPr>
          <p:spPr>
            <a:xfrm>
              <a:off x="9803913" y="4636147"/>
              <a:ext cx="911856" cy="16734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7" name="직선 연결선[R] 116">
              <a:extLst>
                <a:ext uri="{FF2B5EF4-FFF2-40B4-BE49-F238E27FC236}">
                  <a16:creationId xmlns:a16="http://schemas.microsoft.com/office/drawing/2014/main" id="{B425EF9A-368B-3CC3-02D2-D0774A9DF27A}"/>
                </a:ext>
              </a:extLst>
            </p:cNvPr>
            <p:cNvCxnSpPr>
              <a:cxnSpLocks/>
              <a:stCxn id="99" idx="6"/>
              <a:endCxn id="105" idx="2"/>
            </p:cNvCxnSpPr>
            <p:nvPr/>
          </p:nvCxnSpPr>
          <p:spPr>
            <a:xfrm>
              <a:off x="9803913" y="4636147"/>
              <a:ext cx="911855" cy="40198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8" name="직선 연결선[R] 117">
              <a:extLst>
                <a:ext uri="{FF2B5EF4-FFF2-40B4-BE49-F238E27FC236}">
                  <a16:creationId xmlns:a16="http://schemas.microsoft.com/office/drawing/2014/main" id="{B5776442-FF0A-AC89-1777-AD10D441BE8D}"/>
                </a:ext>
              </a:extLst>
            </p:cNvPr>
            <p:cNvCxnSpPr>
              <a:cxnSpLocks/>
              <a:stCxn id="99" idx="6"/>
              <a:endCxn id="106" idx="2"/>
            </p:cNvCxnSpPr>
            <p:nvPr/>
          </p:nvCxnSpPr>
          <p:spPr>
            <a:xfrm>
              <a:off x="9803913" y="4636147"/>
              <a:ext cx="911855" cy="632795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9" name="직선 연결선[R] 118">
              <a:extLst>
                <a:ext uri="{FF2B5EF4-FFF2-40B4-BE49-F238E27FC236}">
                  <a16:creationId xmlns:a16="http://schemas.microsoft.com/office/drawing/2014/main" id="{882F2689-9718-B23C-19F9-5D69847720D1}"/>
                </a:ext>
              </a:extLst>
            </p:cNvPr>
            <p:cNvCxnSpPr>
              <a:cxnSpLocks/>
              <a:stCxn id="100" idx="6"/>
              <a:endCxn id="104" idx="2"/>
            </p:cNvCxnSpPr>
            <p:nvPr/>
          </p:nvCxnSpPr>
          <p:spPr>
            <a:xfrm flipV="1">
              <a:off x="9803913" y="4803489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0" name="직선 연결선[R] 119">
              <a:extLst>
                <a:ext uri="{FF2B5EF4-FFF2-40B4-BE49-F238E27FC236}">
                  <a16:creationId xmlns:a16="http://schemas.microsoft.com/office/drawing/2014/main" id="{D4215F8D-B427-515A-82DD-AF40D655CCA3}"/>
                </a:ext>
              </a:extLst>
            </p:cNvPr>
            <p:cNvCxnSpPr>
              <a:cxnSpLocks/>
              <a:stCxn id="100" idx="6"/>
              <a:endCxn id="105" idx="2"/>
            </p:cNvCxnSpPr>
            <p:nvPr/>
          </p:nvCxnSpPr>
          <p:spPr>
            <a:xfrm>
              <a:off x="9803913" y="4870787"/>
              <a:ext cx="911855" cy="16734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1" name="직선 연결선[R] 120">
              <a:extLst>
                <a:ext uri="{FF2B5EF4-FFF2-40B4-BE49-F238E27FC236}">
                  <a16:creationId xmlns:a16="http://schemas.microsoft.com/office/drawing/2014/main" id="{F668ED89-9655-BF53-9672-7F51000E9E32}"/>
                </a:ext>
              </a:extLst>
            </p:cNvPr>
            <p:cNvCxnSpPr>
              <a:cxnSpLocks/>
              <a:stCxn id="100" idx="6"/>
              <a:endCxn id="106" idx="2"/>
            </p:cNvCxnSpPr>
            <p:nvPr/>
          </p:nvCxnSpPr>
          <p:spPr>
            <a:xfrm>
              <a:off x="9803913" y="4870787"/>
              <a:ext cx="911855" cy="398156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2" name="직선 연결선[R] 121">
              <a:extLst>
                <a:ext uri="{FF2B5EF4-FFF2-40B4-BE49-F238E27FC236}">
                  <a16:creationId xmlns:a16="http://schemas.microsoft.com/office/drawing/2014/main" id="{3210B91B-813B-0752-C82F-E5BF55104725}"/>
                </a:ext>
              </a:extLst>
            </p:cNvPr>
            <p:cNvCxnSpPr>
              <a:cxnSpLocks/>
              <a:stCxn id="101" idx="6"/>
              <a:endCxn id="104" idx="2"/>
            </p:cNvCxnSpPr>
            <p:nvPr/>
          </p:nvCxnSpPr>
          <p:spPr>
            <a:xfrm flipV="1">
              <a:off x="9803913" y="4803489"/>
              <a:ext cx="911857" cy="30193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3" name="직선 연결선[R] 122">
              <a:extLst>
                <a:ext uri="{FF2B5EF4-FFF2-40B4-BE49-F238E27FC236}">
                  <a16:creationId xmlns:a16="http://schemas.microsoft.com/office/drawing/2014/main" id="{ADC01E40-2508-9A18-46CC-525BD103431E}"/>
                </a:ext>
              </a:extLst>
            </p:cNvPr>
            <p:cNvCxnSpPr>
              <a:cxnSpLocks/>
              <a:stCxn id="101" idx="6"/>
              <a:endCxn id="105" idx="2"/>
            </p:cNvCxnSpPr>
            <p:nvPr/>
          </p:nvCxnSpPr>
          <p:spPr>
            <a:xfrm flipV="1">
              <a:off x="9803913" y="5038128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4" name="직선 연결선[R] 123">
              <a:extLst>
                <a:ext uri="{FF2B5EF4-FFF2-40B4-BE49-F238E27FC236}">
                  <a16:creationId xmlns:a16="http://schemas.microsoft.com/office/drawing/2014/main" id="{A39CDFDD-5B1D-1BAF-D337-ABD198D5B9FA}"/>
                </a:ext>
              </a:extLst>
            </p:cNvPr>
            <p:cNvCxnSpPr>
              <a:cxnSpLocks/>
              <a:stCxn id="101" idx="6"/>
              <a:endCxn id="106" idx="2"/>
            </p:cNvCxnSpPr>
            <p:nvPr/>
          </p:nvCxnSpPr>
          <p:spPr>
            <a:xfrm>
              <a:off x="9803913" y="5105426"/>
              <a:ext cx="911856" cy="163517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5" name="직선 연결선[R] 124">
              <a:extLst>
                <a:ext uri="{FF2B5EF4-FFF2-40B4-BE49-F238E27FC236}">
                  <a16:creationId xmlns:a16="http://schemas.microsoft.com/office/drawing/2014/main" id="{FA87828D-7C91-0D8C-6570-8251287A89B7}"/>
                </a:ext>
              </a:extLst>
            </p:cNvPr>
            <p:cNvCxnSpPr>
              <a:cxnSpLocks/>
              <a:stCxn id="102" idx="6"/>
              <a:endCxn id="104" idx="2"/>
            </p:cNvCxnSpPr>
            <p:nvPr/>
          </p:nvCxnSpPr>
          <p:spPr>
            <a:xfrm flipV="1">
              <a:off x="9803913" y="4803489"/>
              <a:ext cx="911857" cy="532751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직선 연결선[R] 125">
              <a:extLst>
                <a:ext uri="{FF2B5EF4-FFF2-40B4-BE49-F238E27FC236}">
                  <a16:creationId xmlns:a16="http://schemas.microsoft.com/office/drawing/2014/main" id="{B07D19A8-BD04-93A6-F7C3-2369CDCBFA05}"/>
                </a:ext>
              </a:extLst>
            </p:cNvPr>
            <p:cNvCxnSpPr>
              <a:cxnSpLocks/>
              <a:stCxn id="102" idx="6"/>
              <a:endCxn id="105" idx="2"/>
            </p:cNvCxnSpPr>
            <p:nvPr/>
          </p:nvCxnSpPr>
          <p:spPr>
            <a:xfrm flipV="1">
              <a:off x="9803913" y="5038128"/>
              <a:ext cx="911856" cy="298112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직선 연결선[R] 126">
              <a:extLst>
                <a:ext uri="{FF2B5EF4-FFF2-40B4-BE49-F238E27FC236}">
                  <a16:creationId xmlns:a16="http://schemas.microsoft.com/office/drawing/2014/main" id="{14E9E782-1B6E-62F2-9690-9844BCE45B08}"/>
                </a:ext>
              </a:extLst>
            </p:cNvPr>
            <p:cNvCxnSpPr>
              <a:cxnSpLocks/>
              <a:stCxn id="102" idx="6"/>
              <a:endCxn id="106" idx="2"/>
            </p:cNvCxnSpPr>
            <p:nvPr/>
          </p:nvCxnSpPr>
          <p:spPr>
            <a:xfrm flipV="1">
              <a:off x="9803913" y="5268943"/>
              <a:ext cx="911856" cy="67298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직선 연결선[R] 127">
              <a:extLst>
                <a:ext uri="{FF2B5EF4-FFF2-40B4-BE49-F238E27FC236}">
                  <a16:creationId xmlns:a16="http://schemas.microsoft.com/office/drawing/2014/main" id="{E2FBBFC3-16E3-34F8-8A03-306FB70D12A6}"/>
                </a:ext>
              </a:extLst>
            </p:cNvPr>
            <p:cNvCxnSpPr>
              <a:cxnSpLocks/>
              <a:stCxn id="103" idx="6"/>
              <a:endCxn id="104" idx="2"/>
            </p:cNvCxnSpPr>
            <p:nvPr/>
          </p:nvCxnSpPr>
          <p:spPr>
            <a:xfrm flipV="1">
              <a:off x="9803912" y="4803489"/>
              <a:ext cx="911857" cy="762993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9" name="직선 연결선[R] 128">
              <a:extLst>
                <a:ext uri="{FF2B5EF4-FFF2-40B4-BE49-F238E27FC236}">
                  <a16:creationId xmlns:a16="http://schemas.microsoft.com/office/drawing/2014/main" id="{EB954EEC-DED3-2CEC-F85A-7DF4BBD95ED2}"/>
                </a:ext>
              </a:extLst>
            </p:cNvPr>
            <p:cNvCxnSpPr>
              <a:cxnSpLocks/>
              <a:stCxn id="103" idx="6"/>
              <a:endCxn id="105" idx="2"/>
            </p:cNvCxnSpPr>
            <p:nvPr/>
          </p:nvCxnSpPr>
          <p:spPr>
            <a:xfrm flipV="1">
              <a:off x="9803912" y="5038128"/>
              <a:ext cx="911857" cy="528354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0" name="직선 연결선[R] 129">
              <a:extLst>
                <a:ext uri="{FF2B5EF4-FFF2-40B4-BE49-F238E27FC236}">
                  <a16:creationId xmlns:a16="http://schemas.microsoft.com/office/drawing/2014/main" id="{3A8B13B1-6769-D0E3-8DA0-5D1E1B1EA22D}"/>
                </a:ext>
              </a:extLst>
            </p:cNvPr>
            <p:cNvCxnSpPr>
              <a:cxnSpLocks/>
              <a:stCxn id="103" idx="6"/>
              <a:endCxn id="106" idx="2"/>
            </p:cNvCxnSpPr>
            <p:nvPr/>
          </p:nvCxnSpPr>
          <p:spPr>
            <a:xfrm flipV="1">
              <a:off x="9803912" y="5268943"/>
              <a:ext cx="911857" cy="297539"/>
            </a:xfrm>
            <a:prstGeom prst="line">
              <a:avLst/>
            </a:prstGeom>
            <a:ln>
              <a:solidFill>
                <a:schemeClr val="tx1"/>
              </a:solidFill>
              <a:prstDash val="sysDot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31" name="TextBox 130">
              <a:extLst>
                <a:ext uri="{FF2B5EF4-FFF2-40B4-BE49-F238E27FC236}">
                  <a16:creationId xmlns:a16="http://schemas.microsoft.com/office/drawing/2014/main" id="{811D5AD4-5552-6A5B-193E-9222FA3B0BCC}"/>
                </a:ext>
              </a:extLst>
            </p:cNvPr>
            <p:cNvSpPr txBox="1"/>
            <p:nvPr/>
          </p:nvSpPr>
          <p:spPr>
            <a:xfrm>
              <a:off x="6637684" y="5971636"/>
              <a:ext cx="1268174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Feature Extraction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2" name="오른쪽 중괄호[R] 131">
              <a:extLst>
                <a:ext uri="{FF2B5EF4-FFF2-40B4-BE49-F238E27FC236}">
                  <a16:creationId xmlns:a16="http://schemas.microsoft.com/office/drawing/2014/main" id="{09FB0CB4-73CA-4E96-C42C-FD5B004230A0}"/>
                </a:ext>
              </a:extLst>
            </p:cNvPr>
            <p:cNvSpPr/>
            <p:nvPr/>
          </p:nvSpPr>
          <p:spPr>
            <a:xfrm rot="5400000">
              <a:off x="7108836" y="3932050"/>
              <a:ext cx="274952" cy="3749169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33" name="오른쪽 중괄호[R] 132">
              <a:extLst>
                <a:ext uri="{FF2B5EF4-FFF2-40B4-BE49-F238E27FC236}">
                  <a16:creationId xmlns:a16="http://schemas.microsoft.com/office/drawing/2014/main" id="{4F6968BC-E3AF-892A-1DA9-62AB2C80E240}"/>
                </a:ext>
              </a:extLst>
            </p:cNvPr>
            <p:cNvSpPr/>
            <p:nvPr/>
          </p:nvSpPr>
          <p:spPr>
            <a:xfrm rot="5400000">
              <a:off x="10104211" y="5199224"/>
              <a:ext cx="274952" cy="1206642"/>
            </a:xfrm>
            <a:prstGeom prst="rightBrace">
              <a:avLst/>
            </a:prstGeom>
            <a:ln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>
                <a:highlight>
                  <a:srgbClr val="000000"/>
                </a:highlight>
              </a:endParaRPr>
            </a:p>
          </p:txBody>
        </p:sp>
        <p:sp>
          <p:nvSpPr>
            <p:cNvPr id="134" name="TextBox 133">
              <a:extLst>
                <a:ext uri="{FF2B5EF4-FFF2-40B4-BE49-F238E27FC236}">
                  <a16:creationId xmlns:a16="http://schemas.microsoft.com/office/drawing/2014/main" id="{A92CCDCA-3B12-E380-5B1D-C233713F462E}"/>
                </a:ext>
              </a:extLst>
            </p:cNvPr>
            <p:cNvSpPr txBox="1"/>
            <p:nvPr/>
          </p:nvSpPr>
          <p:spPr>
            <a:xfrm>
              <a:off x="9617449" y="5940021"/>
              <a:ext cx="1268174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Classification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5" name="TextBox 134">
              <a:extLst>
                <a:ext uri="{FF2B5EF4-FFF2-40B4-BE49-F238E27FC236}">
                  <a16:creationId xmlns:a16="http://schemas.microsoft.com/office/drawing/2014/main" id="{A37CB6E1-26B1-4A28-FC08-B8D869498930}"/>
                </a:ext>
              </a:extLst>
            </p:cNvPr>
            <p:cNvSpPr txBox="1"/>
            <p:nvPr/>
          </p:nvSpPr>
          <p:spPr>
            <a:xfrm>
              <a:off x="5312539" y="4409210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6" name="TextBox 135">
              <a:extLst>
                <a:ext uri="{FF2B5EF4-FFF2-40B4-BE49-F238E27FC236}">
                  <a16:creationId xmlns:a16="http://schemas.microsoft.com/office/drawing/2014/main" id="{37F18041-5E82-C1C7-1555-095DC5E7C6DE}"/>
                </a:ext>
              </a:extLst>
            </p:cNvPr>
            <p:cNvSpPr txBox="1"/>
            <p:nvPr/>
          </p:nvSpPr>
          <p:spPr>
            <a:xfrm>
              <a:off x="6572869" y="4241878"/>
              <a:ext cx="102867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Convolution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7" name="TextBox 136">
              <a:extLst>
                <a:ext uri="{FF2B5EF4-FFF2-40B4-BE49-F238E27FC236}">
                  <a16:creationId xmlns:a16="http://schemas.microsoft.com/office/drawing/2014/main" id="{CAC1EB44-9A5C-C2B2-0D5F-D18CA149378C}"/>
                </a:ext>
              </a:extLst>
            </p:cNvPr>
            <p:cNvSpPr txBox="1"/>
            <p:nvPr/>
          </p:nvSpPr>
          <p:spPr>
            <a:xfrm>
              <a:off x="8108771" y="4304841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Pooling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8" name="TextBox 137">
              <a:extLst>
                <a:ext uri="{FF2B5EF4-FFF2-40B4-BE49-F238E27FC236}">
                  <a16:creationId xmlns:a16="http://schemas.microsoft.com/office/drawing/2014/main" id="{E970BE50-08DA-7171-0B22-7BDC7FC03BBA}"/>
                </a:ext>
              </a:extLst>
            </p:cNvPr>
            <p:cNvSpPr txBox="1"/>
            <p:nvPr/>
          </p:nvSpPr>
          <p:spPr>
            <a:xfrm>
              <a:off x="9281133" y="3942532"/>
              <a:ext cx="911856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Fully</a:t>
              </a:r>
              <a:br>
                <a:rPr kumimoji="1" lang="en-US" altLang="ko-KR" sz="1100" dirty="0">
                  <a:latin typeface="Georgia" panose="02040502050405020303" pitchFamily="18" charset="0"/>
                </a:rPr>
              </a:br>
              <a:r>
                <a:rPr kumimoji="1" lang="en-US" altLang="ko-KR" sz="1100" dirty="0">
                  <a:latin typeface="Georgia" panose="02040502050405020303" pitchFamily="18" charset="0"/>
                </a:rPr>
                <a:t>Connected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139" name="TextBox 138">
              <a:extLst>
                <a:ext uri="{FF2B5EF4-FFF2-40B4-BE49-F238E27FC236}">
                  <a16:creationId xmlns:a16="http://schemas.microsoft.com/office/drawing/2014/main" id="{CC3E5D0A-7A3C-47F0-E4A0-8F3217310E10}"/>
                </a:ext>
              </a:extLst>
            </p:cNvPr>
            <p:cNvSpPr txBox="1"/>
            <p:nvPr/>
          </p:nvSpPr>
          <p:spPr>
            <a:xfrm>
              <a:off x="10409912" y="4501942"/>
              <a:ext cx="740953" cy="19473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</p:grpSp>
      <p:sp>
        <p:nvSpPr>
          <p:cNvPr id="141" name="TextBox 140">
            <a:extLst>
              <a:ext uri="{FF2B5EF4-FFF2-40B4-BE49-F238E27FC236}">
                <a16:creationId xmlns:a16="http://schemas.microsoft.com/office/drawing/2014/main" id="{F6374D38-E05F-6952-BA6E-5F23AC558D62}"/>
              </a:ext>
            </a:extLst>
          </p:cNvPr>
          <p:cNvSpPr txBox="1"/>
          <p:nvPr/>
        </p:nvSpPr>
        <p:spPr>
          <a:xfrm>
            <a:off x="1992961" y="5865036"/>
            <a:ext cx="2008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DNN architecture</a:t>
            </a:r>
          </a:p>
        </p:txBody>
      </p:sp>
      <p:sp>
        <p:nvSpPr>
          <p:cNvPr id="143" name="TextBox 142">
            <a:extLst>
              <a:ext uri="{FF2B5EF4-FFF2-40B4-BE49-F238E27FC236}">
                <a16:creationId xmlns:a16="http://schemas.microsoft.com/office/drawing/2014/main" id="{E68F3BE6-09D9-1612-855A-B4D111428ADA}"/>
              </a:ext>
            </a:extLst>
          </p:cNvPr>
          <p:cNvSpPr txBox="1"/>
          <p:nvPr/>
        </p:nvSpPr>
        <p:spPr>
          <a:xfrm>
            <a:off x="7957466" y="5866814"/>
            <a:ext cx="2008703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ko-KR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CNN architecture</a:t>
            </a:r>
          </a:p>
        </p:txBody>
      </p:sp>
    </p:spTree>
    <p:extLst>
      <p:ext uri="{BB962C8B-B14F-4D97-AF65-F5344CB8AC3E}">
        <p14:creationId xmlns:p14="http://schemas.microsoft.com/office/powerpoint/2010/main" val="121555093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53E5DDF-FA7A-4B0E-BF01-840AA838F2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R" altLang="en-US" dirty="0" err="1"/>
              <a:t>부채널</a:t>
            </a:r>
            <a:r>
              <a:rPr kumimoji="1" lang="ko-KR" altLang="en-US" dirty="0"/>
              <a:t> 분석</a:t>
            </a:r>
            <a:r>
              <a:rPr kumimoji="1" lang="en-US" altLang="ko-KR" dirty="0"/>
              <a:t>(Side Channel Analysis)</a:t>
            </a:r>
            <a:endParaRPr kumimoji="1" lang="ko-KR" altLang="en-US" dirty="0"/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DB6D665C-5860-D3DF-96BC-A4632322C93A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411163" y="1128671"/>
            <a:ext cx="11369675" cy="5057775"/>
          </a:xfrm>
        </p:spPr>
        <p:txBody>
          <a:bodyPr>
            <a:normAutofit/>
          </a:bodyPr>
          <a:lstStyle/>
          <a:p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전자기기가 동작할 때 발생하는 소비 전력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전자파</a:t>
            </a:r>
            <a:r>
              <a:rPr lang="en-US" altLang="ko-KR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8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시간 등의 </a:t>
            </a:r>
            <a:r>
              <a:rPr lang="ko-KR" altLang="en-US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부채널</a:t>
            </a: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정보를 이용하여 내부 비밀 정보를 복원하는 기술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237936B0-BAED-AE66-3395-92B2374D7B48}"/>
              </a:ext>
            </a:extLst>
          </p:cNvPr>
          <p:cNvSpPr txBox="1"/>
          <p:nvPr/>
        </p:nvSpPr>
        <p:spPr>
          <a:xfrm>
            <a:off x="644055" y="1614067"/>
            <a:ext cx="11298803" cy="143417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단순 전력 분석 </a:t>
            </a:r>
            <a:r>
              <a:rPr lang="en-US" altLang="ko-KR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(Simple Power Analysis, SPA)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단일 파형으로 분석하는 방법이며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공격자는 공격 지점의 연산 과정과 구현 방법을 정확히 알아야함</a:t>
            </a:r>
            <a:endParaRPr lang="en-US" altLang="ko-KR" sz="1600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RSA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square and multiply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수행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1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square and multiply 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data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0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이면 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square 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연산만 수행</a:t>
            </a:r>
            <a:endParaRPr lang="en-US" altLang="ko-KR" sz="1600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	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어떠한 명령어가 수행되는지 알아야 가능한 </a:t>
            </a:r>
            <a:r>
              <a:rPr lang="ko-KR" altLang="en-US" sz="1600" b="1" dirty="0" err="1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부채널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분석 방법</a:t>
            </a:r>
            <a:endParaRPr lang="en-US" altLang="ko-KR" sz="1600" b="1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491D1A9A-FA3F-1435-0D59-FC011AF6735F}"/>
              </a:ext>
            </a:extLst>
          </p:cNvPr>
          <p:cNvSpPr txBox="1"/>
          <p:nvPr/>
        </p:nvSpPr>
        <p:spPr>
          <a:xfrm>
            <a:off x="644055" y="3277049"/>
            <a:ext cx="11298802" cy="10654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상관 전력 분석</a:t>
            </a:r>
            <a:r>
              <a:rPr lang="en-US" altLang="ko-KR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(Correlation Power Analysis, CPA)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다수의 파형을 이용하는 통계적 분석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통해 내부 비밀정보를 복원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부채널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정보와 공격자가 추측한 중간 값과의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상관계수를 계산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하여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가장 유의미한 결과를 도출한 중간 값을 내부 비밀 정보로 결정</a:t>
            </a:r>
            <a:endParaRPr lang="en-US" altLang="ko-KR" sz="1600" b="1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B99209B-93E6-82D8-0502-4C01EE9D04E8}"/>
              </a:ext>
            </a:extLst>
          </p:cNvPr>
          <p:cNvSpPr txBox="1"/>
          <p:nvPr/>
        </p:nvSpPr>
        <p:spPr>
          <a:xfrm>
            <a:off x="644055" y="4541059"/>
            <a:ext cx="10699776" cy="18041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ko-KR" altLang="en-US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차분 전력 분석 </a:t>
            </a:r>
            <a:r>
              <a:rPr lang="en-US" altLang="ko-KR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(Differential Power Analysis, DPA)</a:t>
            </a:r>
            <a:endParaRPr lang="en-US" altLang="ko-KR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해밍웨이트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모델로서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수행하는 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데이터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노이즈</a:t>
            </a:r>
            <a:r>
              <a:rPr lang="en-US" altLang="ko-KR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기본 소비전력에 의해 총 전력이 결정</a:t>
            </a:r>
            <a:endParaRPr lang="en-US" altLang="ko-KR" sz="1600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전력 소비가 높은 연산이라면 </a:t>
            </a:r>
            <a:r>
              <a:rPr lang="ko-KR" altLang="en-US" sz="1600" b="1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해밍웨이트가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높음</a:t>
            </a:r>
            <a:endParaRPr lang="en-US" altLang="ko-KR" sz="16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전력 파형을 얻을 경우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특정 연산 지점에 대한 세부적인 값 차이는 데이터에 의한 차이</a:t>
            </a:r>
            <a:endParaRPr lang="en-US" altLang="ko-KR" sz="1600" b="1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그래프의 위상 차이는</a:t>
            </a:r>
            <a:r>
              <a:rPr lang="ko-KR" altLang="en-US" sz="1600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연산의 종류 차이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	</a:t>
            </a:r>
            <a:endParaRPr lang="en-US" altLang="ko-KR" sz="1600" dirty="0">
              <a:solidFill>
                <a:srgbClr val="C0000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95024453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39891C5-C304-77E4-637C-67F92610A3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딥러닝</a:t>
            </a:r>
            <a:r>
              <a:rPr kumimoji="1" lang="ko-KR" altLang="en-US"/>
              <a:t> 네트워크에 대한 부채널 공격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D997D61-CBE7-BB81-C13D-1C1DE20582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딥러닝 네트워크에 대한 </a:t>
            </a:r>
            <a:r>
              <a:rPr lang="ko-KR" altLang="en-US" sz="18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부채널</a:t>
            </a: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공격은 주로 내부 파라미터 및 내부 구조를 복원하는 과정으로 나뉨</a:t>
            </a:r>
            <a:endParaRPr lang="en-US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 파라미터 복원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네트워크를 형성하는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입력 값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가중치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활성화함수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등 다양한 요소 대상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 구조 복원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네트워크 층의 수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뉴런의 수 등 요소</a:t>
            </a:r>
            <a:r>
              <a:rPr lang="ko-KR" altLang="en-US" sz="1600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등 구조적인 대상 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kumimoji="1"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88" name="그룹 87">
            <a:extLst>
              <a:ext uri="{FF2B5EF4-FFF2-40B4-BE49-F238E27FC236}">
                <a16:creationId xmlns:a16="http://schemas.microsoft.com/office/drawing/2014/main" id="{22C0FFD1-C5ED-E944-49EE-EEFB0ABCA228}"/>
              </a:ext>
            </a:extLst>
          </p:cNvPr>
          <p:cNvGrpSpPr/>
          <p:nvPr/>
        </p:nvGrpSpPr>
        <p:grpSpPr>
          <a:xfrm>
            <a:off x="1118648" y="3681988"/>
            <a:ext cx="3801832" cy="2612252"/>
            <a:chOff x="1207502" y="3816130"/>
            <a:chExt cx="3238409" cy="2225122"/>
          </a:xfrm>
        </p:grpSpPr>
        <p:pic>
          <p:nvPicPr>
            <p:cNvPr id="4" name="그림 3" descr="도표, 라인, 폰트, 원이(가) 표시된 사진&#10;&#10;자동 생성된 설명">
              <a:extLst>
                <a:ext uri="{FF2B5EF4-FFF2-40B4-BE49-F238E27FC236}">
                  <a16:creationId xmlns:a16="http://schemas.microsoft.com/office/drawing/2014/main" id="{B50EC226-DA51-AA0E-746F-72102957E152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207502" y="3816130"/>
              <a:ext cx="3238409" cy="2225122"/>
            </a:xfrm>
            <a:prstGeom prst="rect">
              <a:avLst/>
            </a:prstGeom>
          </p:spPr>
        </p:pic>
        <p:sp>
          <p:nvSpPr>
            <p:cNvPr id="5" name="직사각형 4">
              <a:extLst>
                <a:ext uri="{FF2B5EF4-FFF2-40B4-BE49-F238E27FC236}">
                  <a16:creationId xmlns:a16="http://schemas.microsoft.com/office/drawing/2014/main" id="{A4B2AC59-9451-F41D-FE15-4F637302C373}"/>
                </a:ext>
              </a:extLst>
            </p:cNvPr>
            <p:cNvSpPr/>
            <p:nvPr/>
          </p:nvSpPr>
          <p:spPr>
            <a:xfrm>
              <a:off x="1478071" y="3816130"/>
              <a:ext cx="488515" cy="2112388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6" name="직사각형 5">
              <a:extLst>
                <a:ext uri="{FF2B5EF4-FFF2-40B4-BE49-F238E27FC236}">
                  <a16:creationId xmlns:a16="http://schemas.microsoft.com/office/drawing/2014/main" id="{E3DD80E1-6F05-945E-9E5E-C97B96DC24E2}"/>
                </a:ext>
              </a:extLst>
            </p:cNvPr>
            <p:cNvSpPr/>
            <p:nvPr/>
          </p:nvSpPr>
          <p:spPr>
            <a:xfrm>
              <a:off x="2093934" y="3816130"/>
              <a:ext cx="488515" cy="2112388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  <p:sp>
          <p:nvSpPr>
            <p:cNvPr id="7" name="직사각형 6">
              <a:extLst>
                <a:ext uri="{FF2B5EF4-FFF2-40B4-BE49-F238E27FC236}">
                  <a16:creationId xmlns:a16="http://schemas.microsoft.com/office/drawing/2014/main" id="{2360463F-6651-C99F-7F01-3FFCC0FCD6AE}"/>
                </a:ext>
              </a:extLst>
            </p:cNvPr>
            <p:cNvSpPr/>
            <p:nvPr/>
          </p:nvSpPr>
          <p:spPr>
            <a:xfrm>
              <a:off x="3292057" y="4224978"/>
              <a:ext cx="1125620" cy="1215026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  <p:sp>
        <p:nvSpPr>
          <p:cNvPr id="8" name="TextBox 7">
            <a:extLst>
              <a:ext uri="{FF2B5EF4-FFF2-40B4-BE49-F238E27FC236}">
                <a16:creationId xmlns:a16="http://schemas.microsoft.com/office/drawing/2014/main" id="{17503B57-0766-96F6-B38A-505EF8638481}"/>
              </a:ext>
            </a:extLst>
          </p:cNvPr>
          <p:cNvSpPr txBox="1"/>
          <p:nvPr/>
        </p:nvSpPr>
        <p:spPr>
          <a:xfrm>
            <a:off x="1599067" y="6326784"/>
            <a:ext cx="3112901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 네트워크 내부 파라미터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grpSp>
        <p:nvGrpSpPr>
          <p:cNvPr id="9" name="그룹 8">
            <a:extLst>
              <a:ext uri="{FF2B5EF4-FFF2-40B4-BE49-F238E27FC236}">
                <a16:creationId xmlns:a16="http://schemas.microsoft.com/office/drawing/2014/main" id="{F73330AC-0D8E-BA0E-4AAC-80664CC59DF4}"/>
              </a:ext>
            </a:extLst>
          </p:cNvPr>
          <p:cNvGrpSpPr/>
          <p:nvPr/>
        </p:nvGrpSpPr>
        <p:grpSpPr>
          <a:xfrm>
            <a:off x="6459661" y="3646684"/>
            <a:ext cx="4254268" cy="2256922"/>
            <a:chOff x="322915" y="1361154"/>
            <a:chExt cx="7523293" cy="3991163"/>
          </a:xfrm>
        </p:grpSpPr>
        <p:sp>
          <p:nvSpPr>
            <p:cNvPr id="10" name="타원 9">
              <a:extLst>
                <a:ext uri="{FF2B5EF4-FFF2-40B4-BE49-F238E27FC236}">
                  <a16:creationId xmlns:a16="http://schemas.microsoft.com/office/drawing/2014/main" id="{47EF73C1-05DA-0961-5426-561A516C6366}"/>
                </a:ext>
              </a:extLst>
            </p:cNvPr>
            <p:cNvSpPr/>
            <p:nvPr/>
          </p:nvSpPr>
          <p:spPr>
            <a:xfrm>
              <a:off x="486507" y="13716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1" name="타원 10">
              <a:extLst>
                <a:ext uri="{FF2B5EF4-FFF2-40B4-BE49-F238E27FC236}">
                  <a16:creationId xmlns:a16="http://schemas.microsoft.com/office/drawing/2014/main" id="{C3208C63-FE5F-3B3F-BE6D-88A5F4E1BC89}"/>
                </a:ext>
              </a:extLst>
            </p:cNvPr>
            <p:cNvSpPr/>
            <p:nvPr/>
          </p:nvSpPr>
          <p:spPr>
            <a:xfrm>
              <a:off x="486507" y="22098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2" name="타원 11">
              <a:extLst>
                <a:ext uri="{FF2B5EF4-FFF2-40B4-BE49-F238E27FC236}">
                  <a16:creationId xmlns:a16="http://schemas.microsoft.com/office/drawing/2014/main" id="{F0CACF65-9393-C6EA-4875-A989A426607D}"/>
                </a:ext>
              </a:extLst>
            </p:cNvPr>
            <p:cNvSpPr/>
            <p:nvPr/>
          </p:nvSpPr>
          <p:spPr>
            <a:xfrm>
              <a:off x="486507" y="30480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3" name="타원 12">
              <a:extLst>
                <a:ext uri="{FF2B5EF4-FFF2-40B4-BE49-F238E27FC236}">
                  <a16:creationId xmlns:a16="http://schemas.microsoft.com/office/drawing/2014/main" id="{C75EF551-BC1F-8007-7C55-4F99D61695BD}"/>
                </a:ext>
              </a:extLst>
            </p:cNvPr>
            <p:cNvSpPr/>
            <p:nvPr/>
          </p:nvSpPr>
          <p:spPr>
            <a:xfrm>
              <a:off x="486507" y="440055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4" name="타원 13">
              <a:extLst>
                <a:ext uri="{FF2B5EF4-FFF2-40B4-BE49-F238E27FC236}">
                  <a16:creationId xmlns:a16="http://schemas.microsoft.com/office/drawing/2014/main" id="{C90B6676-18D0-77B5-FCA5-C940F29A1282}"/>
                </a:ext>
              </a:extLst>
            </p:cNvPr>
            <p:cNvSpPr/>
            <p:nvPr/>
          </p:nvSpPr>
          <p:spPr>
            <a:xfrm>
              <a:off x="26709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5" name="타원 14">
              <a:extLst>
                <a:ext uri="{FF2B5EF4-FFF2-40B4-BE49-F238E27FC236}">
                  <a16:creationId xmlns:a16="http://schemas.microsoft.com/office/drawing/2014/main" id="{29B46577-58B7-734F-809A-56FA09D98343}"/>
                </a:ext>
              </a:extLst>
            </p:cNvPr>
            <p:cNvSpPr/>
            <p:nvPr/>
          </p:nvSpPr>
          <p:spPr>
            <a:xfrm>
              <a:off x="26709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6" name="타원 15">
              <a:extLst>
                <a:ext uri="{FF2B5EF4-FFF2-40B4-BE49-F238E27FC236}">
                  <a16:creationId xmlns:a16="http://schemas.microsoft.com/office/drawing/2014/main" id="{9FD1DDE3-5439-BACA-A91A-A96D727858C0}"/>
                </a:ext>
              </a:extLst>
            </p:cNvPr>
            <p:cNvSpPr/>
            <p:nvPr/>
          </p:nvSpPr>
          <p:spPr>
            <a:xfrm>
              <a:off x="26709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7" name="타원 16">
              <a:extLst>
                <a:ext uri="{FF2B5EF4-FFF2-40B4-BE49-F238E27FC236}">
                  <a16:creationId xmlns:a16="http://schemas.microsoft.com/office/drawing/2014/main" id="{9504C4CC-B457-7562-9E38-0BC53D7BDA65}"/>
                </a:ext>
              </a:extLst>
            </p:cNvPr>
            <p:cNvSpPr/>
            <p:nvPr/>
          </p:nvSpPr>
          <p:spPr>
            <a:xfrm>
              <a:off x="26709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8" name="타원 17">
              <a:extLst>
                <a:ext uri="{FF2B5EF4-FFF2-40B4-BE49-F238E27FC236}">
                  <a16:creationId xmlns:a16="http://schemas.microsoft.com/office/drawing/2014/main" id="{80DCD561-60AA-37A1-D073-801F24BA2B87}"/>
                </a:ext>
              </a:extLst>
            </p:cNvPr>
            <p:cNvSpPr/>
            <p:nvPr/>
          </p:nvSpPr>
          <p:spPr>
            <a:xfrm>
              <a:off x="4855307" y="13716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19" name="타원 18">
              <a:extLst>
                <a:ext uri="{FF2B5EF4-FFF2-40B4-BE49-F238E27FC236}">
                  <a16:creationId xmlns:a16="http://schemas.microsoft.com/office/drawing/2014/main" id="{F57C9F4F-F089-2ED6-014D-08DF4B6FC88A}"/>
                </a:ext>
              </a:extLst>
            </p:cNvPr>
            <p:cNvSpPr/>
            <p:nvPr/>
          </p:nvSpPr>
          <p:spPr>
            <a:xfrm>
              <a:off x="4855307" y="22098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0" name="타원 19">
              <a:extLst>
                <a:ext uri="{FF2B5EF4-FFF2-40B4-BE49-F238E27FC236}">
                  <a16:creationId xmlns:a16="http://schemas.microsoft.com/office/drawing/2014/main" id="{C021A8EB-71BB-5197-8F56-1D503C1F2DFF}"/>
                </a:ext>
              </a:extLst>
            </p:cNvPr>
            <p:cNvSpPr/>
            <p:nvPr/>
          </p:nvSpPr>
          <p:spPr>
            <a:xfrm>
              <a:off x="4855307" y="304800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1" name="타원 20">
              <a:extLst>
                <a:ext uri="{FF2B5EF4-FFF2-40B4-BE49-F238E27FC236}">
                  <a16:creationId xmlns:a16="http://schemas.microsoft.com/office/drawing/2014/main" id="{40687811-2574-9DF0-6997-F888ED8F5155}"/>
                </a:ext>
              </a:extLst>
            </p:cNvPr>
            <p:cNvSpPr/>
            <p:nvPr/>
          </p:nvSpPr>
          <p:spPr>
            <a:xfrm>
              <a:off x="4855307" y="4400550"/>
              <a:ext cx="609600" cy="609600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2" name="타원 21">
              <a:extLst>
                <a:ext uri="{FF2B5EF4-FFF2-40B4-BE49-F238E27FC236}">
                  <a16:creationId xmlns:a16="http://schemas.microsoft.com/office/drawing/2014/main" id="{A439C5CA-903F-387E-14BE-934417C237E9}"/>
                </a:ext>
              </a:extLst>
            </p:cNvPr>
            <p:cNvSpPr/>
            <p:nvPr/>
          </p:nvSpPr>
          <p:spPr>
            <a:xfrm>
              <a:off x="6938109" y="24892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sp>
          <p:nvSpPr>
            <p:cNvPr id="23" name="타원 22">
              <a:extLst>
                <a:ext uri="{FF2B5EF4-FFF2-40B4-BE49-F238E27FC236}">
                  <a16:creationId xmlns:a16="http://schemas.microsoft.com/office/drawing/2014/main" id="{FF8BD5D5-B0B1-F36C-4BC2-089B26EC9E58}"/>
                </a:ext>
              </a:extLst>
            </p:cNvPr>
            <p:cNvSpPr/>
            <p:nvPr/>
          </p:nvSpPr>
          <p:spPr>
            <a:xfrm>
              <a:off x="6938109" y="3327400"/>
              <a:ext cx="609600" cy="609600"/>
            </a:xfrm>
            <a:prstGeom prst="ellipse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 dirty="0"/>
            </a:p>
          </p:txBody>
        </p:sp>
        <p:cxnSp>
          <p:nvCxnSpPr>
            <p:cNvPr id="24" name="직선 화살표 연결선 23">
              <a:extLst>
                <a:ext uri="{FF2B5EF4-FFF2-40B4-BE49-F238E27FC236}">
                  <a16:creationId xmlns:a16="http://schemas.microsoft.com/office/drawing/2014/main" id="{8F3DD749-A498-0860-07A7-E9E4875251AF}"/>
                </a:ext>
              </a:extLst>
            </p:cNvPr>
            <p:cNvCxnSpPr>
              <a:stCxn id="10" idx="6"/>
              <a:endCxn id="14" idx="2"/>
            </p:cNvCxnSpPr>
            <p:nvPr/>
          </p:nvCxnSpPr>
          <p:spPr>
            <a:xfrm>
              <a:off x="1096107" y="16764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직선 화살표 연결선 24">
              <a:extLst>
                <a:ext uri="{FF2B5EF4-FFF2-40B4-BE49-F238E27FC236}">
                  <a16:creationId xmlns:a16="http://schemas.microsoft.com/office/drawing/2014/main" id="{2BC736F8-8B20-CEB5-C026-298E8E7AB100}"/>
                </a:ext>
              </a:extLst>
            </p:cNvPr>
            <p:cNvCxnSpPr>
              <a:cxnSpLocks/>
              <a:stCxn id="10" idx="6"/>
              <a:endCxn id="15" idx="2"/>
            </p:cNvCxnSpPr>
            <p:nvPr/>
          </p:nvCxnSpPr>
          <p:spPr>
            <a:xfrm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직선 화살표 연결선 25">
              <a:extLst>
                <a:ext uri="{FF2B5EF4-FFF2-40B4-BE49-F238E27FC236}">
                  <a16:creationId xmlns:a16="http://schemas.microsoft.com/office/drawing/2014/main" id="{01AC7FA6-9992-92A6-6E83-17AD45C0BBDC}"/>
                </a:ext>
              </a:extLst>
            </p:cNvPr>
            <p:cNvCxnSpPr>
              <a:cxnSpLocks/>
              <a:stCxn id="10" idx="6"/>
              <a:endCxn id="16" idx="2"/>
            </p:cNvCxnSpPr>
            <p:nvPr/>
          </p:nvCxnSpPr>
          <p:spPr>
            <a:xfrm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7" name="직선 화살표 연결선 26">
              <a:extLst>
                <a:ext uri="{FF2B5EF4-FFF2-40B4-BE49-F238E27FC236}">
                  <a16:creationId xmlns:a16="http://schemas.microsoft.com/office/drawing/2014/main" id="{A2666763-5C35-3CA6-9A90-F01F9E71DB37}"/>
                </a:ext>
              </a:extLst>
            </p:cNvPr>
            <p:cNvCxnSpPr>
              <a:cxnSpLocks/>
              <a:stCxn id="10" idx="6"/>
              <a:endCxn id="17" idx="2"/>
            </p:cNvCxnSpPr>
            <p:nvPr/>
          </p:nvCxnSpPr>
          <p:spPr>
            <a:xfrm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직선 화살표 연결선 27">
              <a:extLst>
                <a:ext uri="{FF2B5EF4-FFF2-40B4-BE49-F238E27FC236}">
                  <a16:creationId xmlns:a16="http://schemas.microsoft.com/office/drawing/2014/main" id="{7A03A755-39F3-4773-55DD-EDD00B9AF86C}"/>
                </a:ext>
              </a:extLst>
            </p:cNvPr>
            <p:cNvCxnSpPr>
              <a:cxnSpLocks/>
              <a:stCxn id="11" idx="6"/>
              <a:endCxn id="14" idx="2"/>
            </p:cNvCxnSpPr>
            <p:nvPr/>
          </p:nvCxnSpPr>
          <p:spPr>
            <a:xfrm flipV="1">
              <a:off x="1096107" y="16764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9" name="직선 화살표 연결선 28">
              <a:extLst>
                <a:ext uri="{FF2B5EF4-FFF2-40B4-BE49-F238E27FC236}">
                  <a16:creationId xmlns:a16="http://schemas.microsoft.com/office/drawing/2014/main" id="{BC3B9133-005B-35EA-0D47-D867902893D5}"/>
                </a:ext>
              </a:extLst>
            </p:cNvPr>
            <p:cNvCxnSpPr>
              <a:cxnSpLocks/>
              <a:stCxn id="11" idx="6"/>
              <a:endCxn id="15" idx="2"/>
            </p:cNvCxnSpPr>
            <p:nvPr/>
          </p:nvCxnSpPr>
          <p:spPr>
            <a:xfrm>
              <a:off x="1096107" y="25146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직선 화살표 연결선 29">
              <a:extLst>
                <a:ext uri="{FF2B5EF4-FFF2-40B4-BE49-F238E27FC236}">
                  <a16:creationId xmlns:a16="http://schemas.microsoft.com/office/drawing/2014/main" id="{9D45681F-3E50-39BB-0562-E4FD934330C2}"/>
                </a:ext>
              </a:extLst>
            </p:cNvPr>
            <p:cNvCxnSpPr>
              <a:cxnSpLocks/>
              <a:stCxn id="11" idx="6"/>
              <a:endCxn id="16" idx="2"/>
            </p:cNvCxnSpPr>
            <p:nvPr/>
          </p:nvCxnSpPr>
          <p:spPr>
            <a:xfrm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1" name="직선 화살표 연결선 30">
              <a:extLst>
                <a:ext uri="{FF2B5EF4-FFF2-40B4-BE49-F238E27FC236}">
                  <a16:creationId xmlns:a16="http://schemas.microsoft.com/office/drawing/2014/main" id="{218D8FC2-DB76-37E5-7B9C-7BB847503AAA}"/>
                </a:ext>
              </a:extLst>
            </p:cNvPr>
            <p:cNvCxnSpPr>
              <a:cxnSpLocks/>
              <a:stCxn id="11" idx="6"/>
              <a:endCxn id="17" idx="2"/>
            </p:cNvCxnSpPr>
            <p:nvPr/>
          </p:nvCxnSpPr>
          <p:spPr>
            <a:xfrm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직선 화살표 연결선 31">
              <a:extLst>
                <a:ext uri="{FF2B5EF4-FFF2-40B4-BE49-F238E27FC236}">
                  <a16:creationId xmlns:a16="http://schemas.microsoft.com/office/drawing/2014/main" id="{E458C752-8535-F812-B5DA-9B29E94680CC}"/>
                </a:ext>
              </a:extLst>
            </p:cNvPr>
            <p:cNvCxnSpPr>
              <a:cxnSpLocks/>
              <a:stCxn id="12" idx="6"/>
              <a:endCxn id="14" idx="2"/>
            </p:cNvCxnSpPr>
            <p:nvPr/>
          </p:nvCxnSpPr>
          <p:spPr>
            <a:xfrm flipV="1">
              <a:off x="1096107" y="1676400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직선 화살표 연결선 32">
              <a:extLst>
                <a:ext uri="{FF2B5EF4-FFF2-40B4-BE49-F238E27FC236}">
                  <a16:creationId xmlns:a16="http://schemas.microsoft.com/office/drawing/2014/main" id="{82D6D8E6-7072-1699-B47A-046989C38045}"/>
                </a:ext>
              </a:extLst>
            </p:cNvPr>
            <p:cNvCxnSpPr>
              <a:cxnSpLocks/>
              <a:stCxn id="12" idx="6"/>
              <a:endCxn id="15" idx="2"/>
            </p:cNvCxnSpPr>
            <p:nvPr/>
          </p:nvCxnSpPr>
          <p:spPr>
            <a:xfrm flipV="1">
              <a:off x="1096107" y="2514600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직선 화살표 연결선 33">
              <a:extLst>
                <a:ext uri="{FF2B5EF4-FFF2-40B4-BE49-F238E27FC236}">
                  <a16:creationId xmlns:a16="http://schemas.microsoft.com/office/drawing/2014/main" id="{0CBCA011-887C-550B-EEE7-4AD928CDC3BE}"/>
                </a:ext>
              </a:extLst>
            </p:cNvPr>
            <p:cNvCxnSpPr>
              <a:cxnSpLocks/>
              <a:stCxn id="12" idx="6"/>
              <a:endCxn id="16" idx="2"/>
            </p:cNvCxnSpPr>
            <p:nvPr/>
          </p:nvCxnSpPr>
          <p:spPr>
            <a:xfrm>
              <a:off x="1096107" y="335280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5" name="직선 화살표 연결선 34">
              <a:extLst>
                <a:ext uri="{FF2B5EF4-FFF2-40B4-BE49-F238E27FC236}">
                  <a16:creationId xmlns:a16="http://schemas.microsoft.com/office/drawing/2014/main" id="{CBB5A1E3-E391-920D-30FD-CBDDF3B5C5CC}"/>
                </a:ext>
              </a:extLst>
            </p:cNvPr>
            <p:cNvCxnSpPr>
              <a:cxnSpLocks/>
              <a:stCxn id="12" idx="6"/>
              <a:endCxn id="17" idx="2"/>
            </p:cNvCxnSpPr>
            <p:nvPr/>
          </p:nvCxnSpPr>
          <p:spPr>
            <a:xfrm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6" name="직선 화살표 연결선 35">
              <a:extLst>
                <a:ext uri="{FF2B5EF4-FFF2-40B4-BE49-F238E27FC236}">
                  <a16:creationId xmlns:a16="http://schemas.microsoft.com/office/drawing/2014/main" id="{1325D7EC-7042-E31B-A707-01B3D39FD697}"/>
                </a:ext>
              </a:extLst>
            </p:cNvPr>
            <p:cNvCxnSpPr>
              <a:cxnSpLocks/>
              <a:stCxn id="13" idx="6"/>
              <a:endCxn id="14" idx="2"/>
            </p:cNvCxnSpPr>
            <p:nvPr/>
          </p:nvCxnSpPr>
          <p:spPr>
            <a:xfrm flipV="1">
              <a:off x="1096107" y="1676400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7" name="직선 화살표 연결선 36">
              <a:extLst>
                <a:ext uri="{FF2B5EF4-FFF2-40B4-BE49-F238E27FC236}">
                  <a16:creationId xmlns:a16="http://schemas.microsoft.com/office/drawing/2014/main" id="{852CF552-C9A2-BE9D-0771-C38515BC8EBC}"/>
                </a:ext>
              </a:extLst>
            </p:cNvPr>
            <p:cNvCxnSpPr>
              <a:cxnSpLocks/>
              <a:stCxn id="13" idx="6"/>
              <a:endCxn id="15" idx="2"/>
            </p:cNvCxnSpPr>
            <p:nvPr/>
          </p:nvCxnSpPr>
          <p:spPr>
            <a:xfrm flipV="1">
              <a:off x="1096107" y="2514600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8" name="직선 화살표 연결선 37">
              <a:extLst>
                <a:ext uri="{FF2B5EF4-FFF2-40B4-BE49-F238E27FC236}">
                  <a16:creationId xmlns:a16="http://schemas.microsoft.com/office/drawing/2014/main" id="{18B5A738-D7B5-BC07-A2D5-81FD15A06524}"/>
                </a:ext>
              </a:extLst>
            </p:cNvPr>
            <p:cNvCxnSpPr>
              <a:cxnSpLocks/>
              <a:stCxn id="13" idx="6"/>
              <a:endCxn id="16" idx="2"/>
            </p:cNvCxnSpPr>
            <p:nvPr/>
          </p:nvCxnSpPr>
          <p:spPr>
            <a:xfrm flipV="1">
              <a:off x="1096107" y="3352800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9" name="직선 화살표 연결선 38">
              <a:extLst>
                <a:ext uri="{FF2B5EF4-FFF2-40B4-BE49-F238E27FC236}">
                  <a16:creationId xmlns:a16="http://schemas.microsoft.com/office/drawing/2014/main" id="{8DD894F7-9405-6F55-EE27-727FDDD96C26}"/>
                </a:ext>
              </a:extLst>
            </p:cNvPr>
            <p:cNvCxnSpPr>
              <a:cxnSpLocks/>
              <a:stCxn id="13" idx="6"/>
              <a:endCxn id="17" idx="2"/>
            </p:cNvCxnSpPr>
            <p:nvPr/>
          </p:nvCxnSpPr>
          <p:spPr>
            <a:xfrm>
              <a:off x="1096107" y="4705350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0" name="직선 화살표 연결선 39">
              <a:extLst>
                <a:ext uri="{FF2B5EF4-FFF2-40B4-BE49-F238E27FC236}">
                  <a16:creationId xmlns:a16="http://schemas.microsoft.com/office/drawing/2014/main" id="{9A78F6C2-699C-8E73-4771-F3DFD0531F9A}"/>
                </a:ext>
              </a:extLst>
            </p:cNvPr>
            <p:cNvCxnSpPr/>
            <p:nvPr/>
          </p:nvCxnSpPr>
          <p:spPr>
            <a:xfrm>
              <a:off x="3280507" y="16633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1" name="직선 화살표 연결선 40">
              <a:extLst>
                <a:ext uri="{FF2B5EF4-FFF2-40B4-BE49-F238E27FC236}">
                  <a16:creationId xmlns:a16="http://schemas.microsoft.com/office/drawing/2014/main" id="{C1502105-3422-2F42-960A-11946B5546F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2" name="직선 화살표 연결선 41">
              <a:extLst>
                <a:ext uri="{FF2B5EF4-FFF2-40B4-BE49-F238E27FC236}">
                  <a16:creationId xmlns:a16="http://schemas.microsoft.com/office/drawing/2014/main" id="{3B2F5954-2033-BBB8-B4D9-2A43D2E5242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3" name="직선 화살표 연결선 42">
              <a:extLst>
                <a:ext uri="{FF2B5EF4-FFF2-40B4-BE49-F238E27FC236}">
                  <a16:creationId xmlns:a16="http://schemas.microsoft.com/office/drawing/2014/main" id="{2AD7A38C-2D73-474D-8DF4-88FDEEA28D7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4" name="직선 화살표 연결선 43">
              <a:extLst>
                <a:ext uri="{FF2B5EF4-FFF2-40B4-BE49-F238E27FC236}">
                  <a16:creationId xmlns:a16="http://schemas.microsoft.com/office/drawing/2014/main" id="{AE84D71D-49EB-9D0F-7169-97435A2748B6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5" name="직선 화살표 연결선 44">
              <a:extLst>
                <a:ext uri="{FF2B5EF4-FFF2-40B4-BE49-F238E27FC236}">
                  <a16:creationId xmlns:a16="http://schemas.microsoft.com/office/drawing/2014/main" id="{760CDCAC-4233-F047-F51B-4D916FF0FAD4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6" name="직선 화살표 연결선 45">
              <a:extLst>
                <a:ext uri="{FF2B5EF4-FFF2-40B4-BE49-F238E27FC236}">
                  <a16:creationId xmlns:a16="http://schemas.microsoft.com/office/drawing/2014/main" id="{A0BCB8E5-42B5-A234-7DFE-64F21BF53C2F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7" name="직선 화살표 연결선 46">
              <a:extLst>
                <a:ext uri="{FF2B5EF4-FFF2-40B4-BE49-F238E27FC236}">
                  <a16:creationId xmlns:a16="http://schemas.microsoft.com/office/drawing/2014/main" id="{445A17CE-5F55-2022-194C-13A1A74DA443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8" name="직선 화살표 연결선 47">
              <a:extLst>
                <a:ext uri="{FF2B5EF4-FFF2-40B4-BE49-F238E27FC236}">
                  <a16:creationId xmlns:a16="http://schemas.microsoft.com/office/drawing/2014/main" id="{C71601CB-D1F8-FFE1-4C6F-F34AE9FC61A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1676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49" name="직선 화살표 연결선 48">
              <a:extLst>
                <a:ext uri="{FF2B5EF4-FFF2-40B4-BE49-F238E27FC236}">
                  <a16:creationId xmlns:a16="http://schemas.microsoft.com/office/drawing/2014/main" id="{68696CDD-A729-0B3D-746A-CC19BC666E03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8382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직선 화살표 연결선 49">
              <a:extLst>
                <a:ext uri="{FF2B5EF4-FFF2-40B4-BE49-F238E27FC236}">
                  <a16:creationId xmlns:a16="http://schemas.microsoft.com/office/drawing/2014/main" id="{746D6D52-31B6-1CE1-2C9F-3566F425D5E1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1" name="직선 화살표 연결선 50">
              <a:extLst>
                <a:ext uri="{FF2B5EF4-FFF2-40B4-BE49-F238E27FC236}">
                  <a16:creationId xmlns:a16="http://schemas.microsoft.com/office/drawing/2014/main" id="{749B09A5-E552-414E-7B86-22E9D4A8ED6B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2" name="직선 화살표 연결선 51">
              <a:extLst>
                <a:ext uri="{FF2B5EF4-FFF2-40B4-BE49-F238E27FC236}">
                  <a16:creationId xmlns:a16="http://schemas.microsoft.com/office/drawing/2014/main" id="{E3DB32F8-6C66-692E-AA66-050B03268D61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1663348"/>
              <a:ext cx="1574800" cy="30289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3" name="직선 화살표 연결선 52">
              <a:extLst>
                <a:ext uri="{FF2B5EF4-FFF2-40B4-BE49-F238E27FC236}">
                  <a16:creationId xmlns:a16="http://schemas.microsoft.com/office/drawing/2014/main" id="{0A038200-DD4C-B1F1-9961-6BFAD3C705FA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2501548"/>
              <a:ext cx="1574800" cy="21907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4" name="직선 화살표 연결선 53">
              <a:extLst>
                <a:ext uri="{FF2B5EF4-FFF2-40B4-BE49-F238E27FC236}">
                  <a16:creationId xmlns:a16="http://schemas.microsoft.com/office/drawing/2014/main" id="{8EDA2C81-5DE8-9B76-DFBC-F8E88256F7D4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3280507" y="3339748"/>
              <a:ext cx="1574800" cy="13525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5" name="직선 화살표 연결선 54">
              <a:extLst>
                <a:ext uri="{FF2B5EF4-FFF2-40B4-BE49-F238E27FC236}">
                  <a16:creationId xmlns:a16="http://schemas.microsoft.com/office/drawing/2014/main" id="{6683D267-7A8F-6227-DF63-B3ECAFB24650}"/>
                </a:ext>
              </a:extLst>
            </p:cNvPr>
            <p:cNvCxnSpPr>
              <a:cxnSpLocks/>
            </p:cNvCxnSpPr>
            <p:nvPr/>
          </p:nvCxnSpPr>
          <p:spPr>
            <a:xfrm>
              <a:off x="3280507" y="4692298"/>
              <a:ext cx="1574800" cy="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6" name="직선 화살표 연결선 55">
              <a:extLst>
                <a:ext uri="{FF2B5EF4-FFF2-40B4-BE49-F238E27FC236}">
                  <a16:creationId xmlns:a16="http://schemas.microsoft.com/office/drawing/2014/main" id="{F28B9B0C-905A-F4ED-7863-89F36B2F56EC}"/>
                </a:ext>
              </a:extLst>
            </p:cNvPr>
            <p:cNvCxnSpPr>
              <a:stCxn id="18" idx="6"/>
              <a:endCxn id="22" idx="2"/>
            </p:cNvCxnSpPr>
            <p:nvPr/>
          </p:nvCxnSpPr>
          <p:spPr>
            <a:xfrm>
              <a:off x="5464907" y="16764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7" name="직선 화살표 연결선 56">
              <a:extLst>
                <a:ext uri="{FF2B5EF4-FFF2-40B4-BE49-F238E27FC236}">
                  <a16:creationId xmlns:a16="http://schemas.microsoft.com/office/drawing/2014/main" id="{4C6981E3-B9BB-ECFA-D3B2-6EC4E547E19C}"/>
                </a:ext>
              </a:extLst>
            </p:cNvPr>
            <p:cNvCxnSpPr>
              <a:cxnSpLocks/>
              <a:stCxn id="18" idx="6"/>
              <a:endCxn id="23" idx="2"/>
            </p:cNvCxnSpPr>
            <p:nvPr/>
          </p:nvCxnSpPr>
          <p:spPr>
            <a:xfrm>
              <a:off x="5464907" y="1676400"/>
              <a:ext cx="1473202" cy="1955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8" name="직선 화살표 연결선 57">
              <a:extLst>
                <a:ext uri="{FF2B5EF4-FFF2-40B4-BE49-F238E27FC236}">
                  <a16:creationId xmlns:a16="http://schemas.microsoft.com/office/drawing/2014/main" id="{08345A41-3B36-FDCF-BAAB-6164CA436889}"/>
                </a:ext>
              </a:extLst>
            </p:cNvPr>
            <p:cNvCxnSpPr>
              <a:cxnSpLocks/>
              <a:stCxn id="19" idx="6"/>
              <a:endCxn id="22" idx="2"/>
            </p:cNvCxnSpPr>
            <p:nvPr/>
          </p:nvCxnSpPr>
          <p:spPr>
            <a:xfrm>
              <a:off x="5464907" y="25146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9" name="직선 화살표 연결선 58">
              <a:extLst>
                <a:ext uri="{FF2B5EF4-FFF2-40B4-BE49-F238E27FC236}">
                  <a16:creationId xmlns:a16="http://schemas.microsoft.com/office/drawing/2014/main" id="{DB4D174F-E84D-FFF2-C2B5-2D2565B825C4}"/>
                </a:ext>
              </a:extLst>
            </p:cNvPr>
            <p:cNvCxnSpPr>
              <a:cxnSpLocks/>
              <a:stCxn id="19" idx="6"/>
              <a:endCxn id="23" idx="2"/>
            </p:cNvCxnSpPr>
            <p:nvPr/>
          </p:nvCxnSpPr>
          <p:spPr>
            <a:xfrm>
              <a:off x="5464907" y="2514600"/>
              <a:ext cx="1473202" cy="11176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0" name="직선 화살표 연결선 59">
              <a:extLst>
                <a:ext uri="{FF2B5EF4-FFF2-40B4-BE49-F238E27FC236}">
                  <a16:creationId xmlns:a16="http://schemas.microsoft.com/office/drawing/2014/main" id="{7487FC5F-5699-8AC0-0B54-54C957D35D21}"/>
                </a:ext>
              </a:extLst>
            </p:cNvPr>
            <p:cNvCxnSpPr>
              <a:cxnSpLocks/>
              <a:stCxn id="20" idx="6"/>
              <a:endCxn id="22" idx="2"/>
            </p:cNvCxnSpPr>
            <p:nvPr/>
          </p:nvCxnSpPr>
          <p:spPr>
            <a:xfrm flipV="1">
              <a:off x="5464907" y="2794000"/>
              <a:ext cx="1473202" cy="5588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1" name="직선 화살표 연결선 60">
              <a:extLst>
                <a:ext uri="{FF2B5EF4-FFF2-40B4-BE49-F238E27FC236}">
                  <a16:creationId xmlns:a16="http://schemas.microsoft.com/office/drawing/2014/main" id="{B333F460-689E-BD1D-9378-1304F111A685}"/>
                </a:ext>
              </a:extLst>
            </p:cNvPr>
            <p:cNvCxnSpPr>
              <a:cxnSpLocks/>
              <a:stCxn id="20" idx="6"/>
              <a:endCxn id="23" idx="2"/>
            </p:cNvCxnSpPr>
            <p:nvPr/>
          </p:nvCxnSpPr>
          <p:spPr>
            <a:xfrm>
              <a:off x="5464907" y="3352800"/>
              <a:ext cx="1473202" cy="27940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2" name="직선 화살표 연결선 61">
              <a:extLst>
                <a:ext uri="{FF2B5EF4-FFF2-40B4-BE49-F238E27FC236}">
                  <a16:creationId xmlns:a16="http://schemas.microsoft.com/office/drawing/2014/main" id="{8412FCBA-6C59-4A32-D4FB-8E47E2DE621B}"/>
                </a:ext>
              </a:extLst>
            </p:cNvPr>
            <p:cNvCxnSpPr>
              <a:cxnSpLocks/>
              <a:stCxn id="21" idx="6"/>
              <a:endCxn id="22" idx="2"/>
            </p:cNvCxnSpPr>
            <p:nvPr/>
          </p:nvCxnSpPr>
          <p:spPr>
            <a:xfrm flipV="1">
              <a:off x="5464907" y="2794000"/>
              <a:ext cx="1473202" cy="19113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3" name="직선 화살표 연결선 62">
              <a:extLst>
                <a:ext uri="{FF2B5EF4-FFF2-40B4-BE49-F238E27FC236}">
                  <a16:creationId xmlns:a16="http://schemas.microsoft.com/office/drawing/2014/main" id="{0A559B02-1ABD-EF1D-3D28-769F9067810E}"/>
                </a:ext>
              </a:extLst>
            </p:cNvPr>
            <p:cNvCxnSpPr>
              <a:cxnSpLocks/>
              <a:stCxn id="21" idx="6"/>
              <a:endCxn id="23" idx="2"/>
            </p:cNvCxnSpPr>
            <p:nvPr/>
          </p:nvCxnSpPr>
          <p:spPr>
            <a:xfrm flipV="1">
              <a:off x="5464907" y="3632200"/>
              <a:ext cx="1473202" cy="1073150"/>
            </a:xfrm>
            <a:prstGeom prst="straightConnector1">
              <a:avLst/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grpSp>
          <p:nvGrpSpPr>
            <p:cNvPr id="64" name="그룹 63">
              <a:extLst>
                <a:ext uri="{FF2B5EF4-FFF2-40B4-BE49-F238E27FC236}">
                  <a16:creationId xmlns:a16="http://schemas.microsoft.com/office/drawing/2014/main" id="{0661458A-F2DA-93E1-31C1-6CF54598F821}"/>
                </a:ext>
              </a:extLst>
            </p:cNvPr>
            <p:cNvGrpSpPr/>
            <p:nvPr/>
          </p:nvGrpSpPr>
          <p:grpSpPr>
            <a:xfrm>
              <a:off x="761999" y="3819891"/>
              <a:ext cx="58616" cy="418368"/>
              <a:chOff x="761999" y="3819891"/>
              <a:chExt cx="58616" cy="418368"/>
            </a:xfrm>
          </p:grpSpPr>
          <p:sp>
            <p:nvSpPr>
              <p:cNvPr id="83" name="타원 82">
                <a:extLst>
                  <a:ext uri="{FF2B5EF4-FFF2-40B4-BE49-F238E27FC236}">
                    <a16:creationId xmlns:a16="http://schemas.microsoft.com/office/drawing/2014/main" id="{83560714-1888-93AE-B086-891FF514CAF7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4" name="타원 83">
                <a:extLst>
                  <a:ext uri="{FF2B5EF4-FFF2-40B4-BE49-F238E27FC236}">
                    <a16:creationId xmlns:a16="http://schemas.microsoft.com/office/drawing/2014/main" id="{59FE260C-FA2D-5580-A5D0-16A7E8891B78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5" name="타원 84">
                <a:extLst>
                  <a:ext uri="{FF2B5EF4-FFF2-40B4-BE49-F238E27FC236}">
                    <a16:creationId xmlns:a16="http://schemas.microsoft.com/office/drawing/2014/main" id="{7B9452B6-3D5C-2F0F-8673-83838F3035E8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5" name="그룹 64">
              <a:extLst>
                <a:ext uri="{FF2B5EF4-FFF2-40B4-BE49-F238E27FC236}">
                  <a16:creationId xmlns:a16="http://schemas.microsoft.com/office/drawing/2014/main" id="{9CCA115D-9E82-0EA5-FA5B-B67DD8CDD73D}"/>
                </a:ext>
              </a:extLst>
            </p:cNvPr>
            <p:cNvGrpSpPr/>
            <p:nvPr/>
          </p:nvGrpSpPr>
          <p:grpSpPr>
            <a:xfrm>
              <a:off x="2946399" y="3819891"/>
              <a:ext cx="58616" cy="418368"/>
              <a:chOff x="761999" y="3819891"/>
              <a:chExt cx="58616" cy="418368"/>
            </a:xfrm>
          </p:grpSpPr>
          <p:sp>
            <p:nvSpPr>
              <p:cNvPr id="80" name="타원 79">
                <a:extLst>
                  <a:ext uri="{FF2B5EF4-FFF2-40B4-BE49-F238E27FC236}">
                    <a16:creationId xmlns:a16="http://schemas.microsoft.com/office/drawing/2014/main" id="{4A10B069-8772-3AA6-19C0-23812E33F73B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1" name="타원 80">
                <a:extLst>
                  <a:ext uri="{FF2B5EF4-FFF2-40B4-BE49-F238E27FC236}">
                    <a16:creationId xmlns:a16="http://schemas.microsoft.com/office/drawing/2014/main" id="{CA4178B4-B97C-4773-2202-14B9A1262F95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82" name="타원 81">
                <a:extLst>
                  <a:ext uri="{FF2B5EF4-FFF2-40B4-BE49-F238E27FC236}">
                    <a16:creationId xmlns:a16="http://schemas.microsoft.com/office/drawing/2014/main" id="{EFC8BC99-2571-FB45-238C-A9F7B35A1D47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grpSp>
          <p:nvGrpSpPr>
            <p:cNvPr id="66" name="그룹 65">
              <a:extLst>
                <a:ext uri="{FF2B5EF4-FFF2-40B4-BE49-F238E27FC236}">
                  <a16:creationId xmlns:a16="http://schemas.microsoft.com/office/drawing/2014/main" id="{8E739744-9F14-4B11-EAAB-DBAE77BF9FDB}"/>
                </a:ext>
              </a:extLst>
            </p:cNvPr>
            <p:cNvGrpSpPr/>
            <p:nvPr/>
          </p:nvGrpSpPr>
          <p:grpSpPr>
            <a:xfrm>
              <a:off x="5151746" y="3809401"/>
              <a:ext cx="58616" cy="418368"/>
              <a:chOff x="761999" y="3819891"/>
              <a:chExt cx="58616" cy="418368"/>
            </a:xfrm>
          </p:grpSpPr>
          <p:sp>
            <p:nvSpPr>
              <p:cNvPr id="77" name="타원 76">
                <a:extLst>
                  <a:ext uri="{FF2B5EF4-FFF2-40B4-BE49-F238E27FC236}">
                    <a16:creationId xmlns:a16="http://schemas.microsoft.com/office/drawing/2014/main" id="{0DB262D1-A299-734D-07D2-46203253D0B2}"/>
                  </a:ext>
                </a:extLst>
              </p:cNvPr>
              <p:cNvSpPr/>
              <p:nvPr/>
            </p:nvSpPr>
            <p:spPr>
              <a:xfrm>
                <a:off x="761999" y="3819891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8" name="타원 77">
                <a:extLst>
                  <a:ext uri="{FF2B5EF4-FFF2-40B4-BE49-F238E27FC236}">
                    <a16:creationId xmlns:a16="http://schemas.microsoft.com/office/drawing/2014/main" id="{4657A4DB-03CE-C806-9621-191AF7C53903}"/>
                  </a:ext>
                </a:extLst>
              </p:cNvPr>
              <p:cNvSpPr/>
              <p:nvPr/>
            </p:nvSpPr>
            <p:spPr>
              <a:xfrm>
                <a:off x="761999" y="3999767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  <p:sp>
            <p:nvSpPr>
              <p:cNvPr id="79" name="타원 78">
                <a:extLst>
                  <a:ext uri="{FF2B5EF4-FFF2-40B4-BE49-F238E27FC236}">
                    <a16:creationId xmlns:a16="http://schemas.microsoft.com/office/drawing/2014/main" id="{41FFD9FB-6125-55C1-EDB0-5431A159C684}"/>
                  </a:ext>
                </a:extLst>
              </p:cNvPr>
              <p:cNvSpPr/>
              <p:nvPr/>
            </p:nvSpPr>
            <p:spPr>
              <a:xfrm>
                <a:off x="761999" y="4179643"/>
                <a:ext cx="58616" cy="58616"/>
              </a:xfrm>
              <a:prstGeom prst="ellipse">
                <a:avLst/>
              </a:prstGeom>
              <a:solidFill>
                <a:schemeClr val="tx1"/>
              </a:solidFill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kumimoji="1" lang="ko-Kore-KR" altLang="en-US"/>
              </a:p>
            </p:txBody>
          </p:sp>
        </p:grpSp>
        <p:sp>
          <p:nvSpPr>
            <p:cNvPr id="67" name="TextBox 66">
              <a:extLst>
                <a:ext uri="{FF2B5EF4-FFF2-40B4-BE49-F238E27FC236}">
                  <a16:creationId xmlns:a16="http://schemas.microsoft.com/office/drawing/2014/main" id="{264144DF-4190-3A14-203A-356FA2B74385}"/>
                </a:ext>
              </a:extLst>
            </p:cNvPr>
            <p:cNvSpPr txBox="1"/>
            <p:nvPr/>
          </p:nvSpPr>
          <p:spPr>
            <a:xfrm>
              <a:off x="322915" y="5090707"/>
              <a:ext cx="99539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Input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8" name="TextBox 67">
              <a:extLst>
                <a:ext uri="{FF2B5EF4-FFF2-40B4-BE49-F238E27FC236}">
                  <a16:creationId xmlns:a16="http://schemas.microsoft.com/office/drawing/2014/main" id="{6F8B14F2-D979-F8C5-2444-ECDE73552B40}"/>
                </a:ext>
              </a:extLst>
            </p:cNvPr>
            <p:cNvSpPr txBox="1"/>
            <p:nvPr/>
          </p:nvSpPr>
          <p:spPr>
            <a:xfrm>
              <a:off x="2368427" y="5090707"/>
              <a:ext cx="1155943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1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69" name="TextBox 68">
              <a:extLst>
                <a:ext uri="{FF2B5EF4-FFF2-40B4-BE49-F238E27FC236}">
                  <a16:creationId xmlns:a16="http://schemas.microsoft.com/office/drawing/2014/main" id="{0CF0CE02-3135-1411-F1FA-7DFC53D83CD2}"/>
                </a:ext>
              </a:extLst>
            </p:cNvPr>
            <p:cNvSpPr txBox="1"/>
            <p:nvPr/>
          </p:nvSpPr>
          <p:spPr>
            <a:xfrm>
              <a:off x="4299911" y="5090707"/>
              <a:ext cx="1703669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Hidden Layer 2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1E1A9C94-A948-7D25-A74F-532A0E995788}"/>
                </a:ext>
              </a:extLst>
            </p:cNvPr>
            <p:cNvSpPr txBox="1"/>
            <p:nvPr/>
          </p:nvSpPr>
          <p:spPr>
            <a:xfrm>
              <a:off x="6639610" y="5086718"/>
              <a:ext cx="1206598" cy="26161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100" dirty="0">
                  <a:latin typeface="Georgia" panose="02040502050405020303" pitchFamily="18" charset="0"/>
                </a:rPr>
                <a:t>Output Layer</a:t>
              </a:r>
              <a:endParaRPr kumimoji="1" lang="ko-KR" altLang="en-US" sz="1100" dirty="0">
                <a:latin typeface="Georgia" panose="02040502050405020303" pitchFamily="18" charset="0"/>
              </a:endParaRPr>
            </a:p>
          </p:txBody>
        </p: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97B100-7155-0378-636B-3C9D5D067154}"/>
                    </a:ext>
                  </a:extLst>
                </p:cNvPr>
                <p:cNvSpPr txBox="1"/>
                <p:nvPr/>
              </p:nvSpPr>
              <p:spPr>
                <a:xfrm>
                  <a:off x="779862" y="136115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1" name="TextBox 70">
                  <a:extLst>
                    <a:ext uri="{FF2B5EF4-FFF2-40B4-BE49-F238E27FC236}">
                      <a16:creationId xmlns:a16="http://schemas.microsoft.com/office/drawing/2014/main" id="{D397B100-7155-0378-636B-3C9D5D06715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862" y="1361154"/>
                  <a:ext cx="137747" cy="323165"/>
                </a:xfrm>
                <a:prstGeom prst="rect">
                  <a:avLst/>
                </a:prstGeom>
                <a:blipFill>
                  <a:blip r:embed="rId3"/>
                  <a:stretch>
                    <a:fillRect l="-112500" r="-62500" b="-7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7FFBFCF-C4E8-C45C-8469-21BD20D5D568}"/>
                    </a:ext>
                  </a:extLst>
                </p:cNvPr>
                <p:cNvSpPr txBox="1"/>
                <p:nvPr/>
              </p:nvSpPr>
              <p:spPr>
                <a:xfrm>
                  <a:off x="773080" y="2181981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2" name="TextBox 71">
                  <a:extLst>
                    <a:ext uri="{FF2B5EF4-FFF2-40B4-BE49-F238E27FC236}">
                      <a16:creationId xmlns:a16="http://schemas.microsoft.com/office/drawing/2014/main" id="{A7FFBFCF-C4E8-C45C-8469-21BD20D5D568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80" y="2181981"/>
                  <a:ext cx="137747" cy="323165"/>
                </a:xfrm>
                <a:prstGeom prst="rect">
                  <a:avLst/>
                </a:prstGeom>
                <a:blipFill>
                  <a:blip r:embed="rId4"/>
                  <a:stretch>
                    <a:fillRect l="-142857" r="-85714" b="-73333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1C62423-2F9B-AFC4-E40B-7A4A99CCCFD9}"/>
                    </a:ext>
                  </a:extLst>
                </p:cNvPr>
                <p:cNvSpPr txBox="1"/>
                <p:nvPr/>
              </p:nvSpPr>
              <p:spPr>
                <a:xfrm>
                  <a:off x="773080" y="3043927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3" name="TextBox 72">
                  <a:extLst>
                    <a:ext uri="{FF2B5EF4-FFF2-40B4-BE49-F238E27FC236}">
                      <a16:creationId xmlns:a16="http://schemas.microsoft.com/office/drawing/2014/main" id="{41C62423-2F9B-AFC4-E40B-7A4A99CCCFD9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3080" y="3043927"/>
                  <a:ext cx="137747" cy="323165"/>
                </a:xfrm>
                <a:prstGeom prst="rect">
                  <a:avLst/>
                </a:prstGeom>
                <a:blipFill>
                  <a:blip r:embed="rId5"/>
                  <a:stretch>
                    <a:fillRect l="-142857" r="-85714" b="-6875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26809DA-F7BA-5E49-D68C-1CBB92F6170A}"/>
                    </a:ext>
                  </a:extLst>
                </p:cNvPr>
                <p:cNvSpPr txBox="1"/>
                <p:nvPr/>
              </p:nvSpPr>
              <p:spPr>
                <a:xfrm>
                  <a:off x="776293" y="4347920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" altLang="ko-KR" sz="1500" b="0" i="0" smtClean="0">
                                <a:latin typeface="Cambria Math" panose="02040503050406030204" pitchFamily="18" charset="0"/>
                              </a:rPr>
                              <m:t>x</m:t>
                            </m:r>
                          </m:e>
                          <m:sub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n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4" name="TextBox 73">
                  <a:extLst>
                    <a:ext uri="{FF2B5EF4-FFF2-40B4-BE49-F238E27FC236}">
                      <a16:creationId xmlns:a16="http://schemas.microsoft.com/office/drawing/2014/main" id="{326809DA-F7BA-5E49-D68C-1CBB92F6170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6293" y="4347920"/>
                  <a:ext cx="137747" cy="323165"/>
                </a:xfrm>
                <a:prstGeom prst="rect">
                  <a:avLst/>
                </a:prstGeom>
                <a:blipFill>
                  <a:blip r:embed="rId6"/>
                  <a:stretch>
                    <a:fillRect l="-142857" r="-71429" b="-6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A23ED9B-8C42-ABCE-FD07-96731CFF2D0F}"/>
                    </a:ext>
                  </a:extLst>
                </p:cNvPr>
                <p:cNvSpPr txBox="1"/>
                <p:nvPr/>
              </p:nvSpPr>
              <p:spPr>
                <a:xfrm>
                  <a:off x="7222106" y="2494294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5" name="TextBox 74">
                  <a:extLst>
                    <a:ext uri="{FF2B5EF4-FFF2-40B4-BE49-F238E27FC236}">
                      <a16:creationId xmlns:a16="http://schemas.microsoft.com/office/drawing/2014/main" id="{5A23ED9B-8C42-ABCE-FD07-96731CFF2D0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6" y="2494294"/>
                  <a:ext cx="137747" cy="323165"/>
                </a:xfrm>
                <a:prstGeom prst="rect">
                  <a:avLst/>
                </a:prstGeom>
                <a:blipFill>
                  <a:blip r:embed="rId7"/>
                  <a:stretch>
                    <a:fillRect l="-200000" r="-100000" b="-86667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D109B7B-8D0D-95D5-99D2-3441880D8D2F}"/>
                    </a:ext>
                  </a:extLst>
                </p:cNvPr>
                <p:cNvSpPr txBox="1"/>
                <p:nvPr/>
              </p:nvSpPr>
              <p:spPr>
                <a:xfrm>
                  <a:off x="7222106" y="3356239"/>
                  <a:ext cx="137747" cy="3231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kumimoji="1" lang="en" altLang="ko-KR" sz="15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m:rPr>
                                <m:sty m:val="p"/>
                              </m:rP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y</m:t>
                            </m:r>
                          </m:e>
                          <m:sub>
                            <m:r>
                              <a:rPr kumimoji="1" lang="en-US" altLang="ko-KR" sz="1500" b="0" i="0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kumimoji="1" lang="ko-KR" altLang="en-US" sz="1500" dirty="0">
                    <a:latin typeface="Georgia" panose="02040502050405020303" pitchFamily="18" charset="0"/>
                  </a:endParaRPr>
                </a:p>
              </p:txBody>
            </p:sp>
          </mc:Choice>
          <mc:Fallback>
            <p:sp>
              <p:nvSpPr>
                <p:cNvPr id="76" name="TextBox 75">
                  <a:extLst>
                    <a:ext uri="{FF2B5EF4-FFF2-40B4-BE49-F238E27FC236}">
                      <a16:creationId xmlns:a16="http://schemas.microsoft.com/office/drawing/2014/main" id="{ED109B7B-8D0D-95D5-99D2-3441880D8D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22106" y="3356239"/>
                  <a:ext cx="137747" cy="323165"/>
                </a:xfrm>
                <a:prstGeom prst="rect">
                  <a:avLst/>
                </a:prstGeom>
                <a:blipFill>
                  <a:blip r:embed="rId8"/>
                  <a:stretch>
                    <a:fillRect l="-200000" r="-100000" b="-75000"/>
                  </a:stretch>
                </a:blipFill>
              </p:spPr>
              <p:txBody>
                <a:bodyPr/>
                <a:lstStyle/>
                <a:p>
                  <a:r>
                    <a:rPr lang="ko-KR" alt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sp>
        <p:nvSpPr>
          <p:cNvPr id="86" name="TextBox 85">
            <a:extLst>
              <a:ext uri="{FF2B5EF4-FFF2-40B4-BE49-F238E27FC236}">
                <a16:creationId xmlns:a16="http://schemas.microsoft.com/office/drawing/2014/main" id="{B160C606-0C70-96EF-B960-5B7F4CD43142}"/>
              </a:ext>
            </a:extLst>
          </p:cNvPr>
          <p:cNvSpPr txBox="1"/>
          <p:nvPr/>
        </p:nvSpPr>
        <p:spPr>
          <a:xfrm>
            <a:off x="7071216" y="6326784"/>
            <a:ext cx="2672974" cy="33855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ko-KR" altLang="en-US" sz="1600" b="1" dirty="0">
                <a:latin typeface="Malgun Gothic" panose="020B0503020000020004" pitchFamily="34" charset="-127"/>
                <a:ea typeface="Malgun Gothic" panose="020B0503020000020004" pitchFamily="34" charset="-127"/>
              </a:rPr>
              <a:t>딥러닝 네트워크 내부 구조</a:t>
            </a:r>
            <a:endParaRPr lang="en-US" altLang="ko-KR" sz="1600" b="1" dirty="0">
              <a:latin typeface="Malgun Gothic" panose="020B0503020000020004" pitchFamily="34" charset="-127"/>
              <a:ea typeface="Malgun Gothic" panose="020B0503020000020004" pitchFamily="34" charset="-127"/>
            </a:endParaRPr>
          </a:p>
        </p:txBody>
      </p:sp>
      <p:sp>
        <p:nvSpPr>
          <p:cNvPr id="87" name="직사각형 86">
            <a:extLst>
              <a:ext uri="{FF2B5EF4-FFF2-40B4-BE49-F238E27FC236}">
                <a16:creationId xmlns:a16="http://schemas.microsoft.com/office/drawing/2014/main" id="{641BAE2A-F967-DDBF-7D7E-2C179E794680}"/>
              </a:ext>
            </a:extLst>
          </p:cNvPr>
          <p:cNvSpPr/>
          <p:nvPr/>
        </p:nvSpPr>
        <p:spPr>
          <a:xfrm rot="5400000">
            <a:off x="8363758" y="3836790"/>
            <a:ext cx="395967" cy="4254269"/>
          </a:xfrm>
          <a:prstGeom prst="rect">
            <a:avLst/>
          </a:prstGeom>
          <a:noFill/>
          <a:ln w="31750">
            <a:solidFill>
              <a:srgbClr val="C00000"/>
            </a:solidFill>
            <a:prstDash val="dash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ko-Kore-KR" altLang="en-US"/>
          </a:p>
        </p:txBody>
      </p:sp>
    </p:spTree>
    <p:extLst>
      <p:ext uri="{BB962C8B-B14F-4D97-AF65-F5344CB8AC3E}">
        <p14:creationId xmlns:p14="http://schemas.microsoft.com/office/powerpoint/2010/main" val="39037996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5110-0364-5AC7-12D9-05CA6AB9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딥러닝</a:t>
            </a:r>
            <a:r>
              <a:rPr kumimoji="1" lang="ko-KR" altLang="en-US"/>
              <a:t> 네트워크에 대한 부채널 공격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DC6E5-32DC-96D7-9604-B72CFFC97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 파라미터 복원</a:t>
            </a:r>
            <a:endParaRPr lang="en-US" altLang="ko-KR" sz="18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Maji et al.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은 그레이 박스 환경에서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SPA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를 활용하여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CNN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BNN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모델의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가중치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편향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입력 값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을 복구하는 기술을 제안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 algn="just">
              <a:lnSpc>
                <a:spcPct val="15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ARM, RISC-V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프로세서를 사용 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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사용된 프로세서에 따라 동일 연산도 다른 파형을 가짐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측정된 파형의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SNR (signal to noise ratio)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및 모델의 복잡성을 최소화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그레이 박스 환경은 공격 대상 </a:t>
            </a:r>
            <a:r>
              <a:rPr lang="ko-KR" altLang="en-US" sz="1600" b="1" dirty="0">
                <a:solidFill>
                  <a:srgbClr val="C0000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네트워크 구조를 사전에 알고 있다는 한계</a:t>
            </a: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가 있음</a:t>
            </a:r>
            <a:endParaRPr lang="en-US" altLang="ko-KR" sz="16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grpSp>
        <p:nvGrpSpPr>
          <p:cNvPr id="4" name="그룹 3">
            <a:extLst>
              <a:ext uri="{FF2B5EF4-FFF2-40B4-BE49-F238E27FC236}">
                <a16:creationId xmlns:a16="http://schemas.microsoft.com/office/drawing/2014/main" id="{CF5F0758-0C1E-804C-5405-A8142ED55127}"/>
              </a:ext>
            </a:extLst>
          </p:cNvPr>
          <p:cNvGrpSpPr/>
          <p:nvPr/>
        </p:nvGrpSpPr>
        <p:grpSpPr>
          <a:xfrm>
            <a:off x="1872693" y="3274174"/>
            <a:ext cx="8446614" cy="3528982"/>
            <a:chOff x="1368178" y="2710376"/>
            <a:chExt cx="9789831" cy="4161689"/>
          </a:xfrm>
        </p:grpSpPr>
        <p:grpSp>
          <p:nvGrpSpPr>
            <p:cNvPr id="5" name="그룹 4">
              <a:extLst>
                <a:ext uri="{FF2B5EF4-FFF2-40B4-BE49-F238E27FC236}">
                  <a16:creationId xmlns:a16="http://schemas.microsoft.com/office/drawing/2014/main" id="{085DE9AF-657E-C72C-16D6-FF11D434569D}"/>
                </a:ext>
              </a:extLst>
            </p:cNvPr>
            <p:cNvGrpSpPr/>
            <p:nvPr/>
          </p:nvGrpSpPr>
          <p:grpSpPr>
            <a:xfrm>
              <a:off x="1368178" y="2710376"/>
              <a:ext cx="9789831" cy="3855768"/>
              <a:chOff x="746110" y="2433377"/>
              <a:chExt cx="9789831" cy="3855768"/>
            </a:xfrm>
          </p:grpSpPr>
          <p:pic>
            <p:nvPicPr>
              <p:cNvPr id="8" name="그림 7" descr="텍스트, 라인, 도표, 번호이(가) 표시된 사진&#10;&#10;자동 생성된 설명">
                <a:extLst>
                  <a:ext uri="{FF2B5EF4-FFF2-40B4-BE49-F238E27FC236}">
                    <a16:creationId xmlns:a16="http://schemas.microsoft.com/office/drawing/2014/main" id="{0ABAD2C5-009E-6E5C-C7AC-B5F41188B0AB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6096000" y="2478827"/>
                <a:ext cx="4439941" cy="3810317"/>
              </a:xfrm>
              <a:prstGeom prst="rect">
                <a:avLst/>
              </a:prstGeom>
            </p:spPr>
          </p:pic>
          <p:pic>
            <p:nvPicPr>
              <p:cNvPr id="9" name="그림 8" descr="텍스트, 도표, 라인, 번호이(가) 표시된 사진&#10;&#10;자동 생성된 설명">
                <a:extLst>
                  <a:ext uri="{FF2B5EF4-FFF2-40B4-BE49-F238E27FC236}">
                    <a16:creationId xmlns:a16="http://schemas.microsoft.com/office/drawing/2014/main" id="{5B4BD7F8-D93B-82AE-549A-C70685CD8500}"/>
                  </a:ext>
                </a:extLst>
              </p:cNvPr>
              <p:cNvPicPr>
                <a:picLocks noChangeAspect="1"/>
              </p:cNvPicPr>
              <p:nvPr/>
            </p:nvPicPr>
            <p:blipFill rotWithShape="1">
              <a:blip r:embed="rId3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rcRect l="3014"/>
              <a:stretch/>
            </p:blipFill>
            <p:spPr>
              <a:xfrm>
                <a:off x="746110" y="2433377"/>
                <a:ext cx="4589397" cy="3855768"/>
              </a:xfrm>
              <a:prstGeom prst="rect">
                <a:avLst/>
              </a:prstGeom>
            </p:spPr>
          </p:pic>
        </p:grpSp>
        <p:sp>
          <p:nvSpPr>
            <p:cNvPr id="6" name="TextBox 5">
              <a:extLst>
                <a:ext uri="{FF2B5EF4-FFF2-40B4-BE49-F238E27FC236}">
                  <a16:creationId xmlns:a16="http://schemas.microsoft.com/office/drawing/2014/main" id="{BD3C6561-1036-E4B1-89B7-6222BFD4FF52}"/>
                </a:ext>
              </a:extLst>
            </p:cNvPr>
            <p:cNvSpPr txBox="1"/>
            <p:nvPr/>
          </p:nvSpPr>
          <p:spPr>
            <a:xfrm>
              <a:off x="2845337" y="6509107"/>
              <a:ext cx="1635078" cy="36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ARM</a:t>
              </a:r>
              <a:endParaRPr kumimoji="1" lang="ko-Kore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  <p:sp>
          <p:nvSpPr>
            <p:cNvPr id="7" name="TextBox 6">
              <a:extLst>
                <a:ext uri="{FF2B5EF4-FFF2-40B4-BE49-F238E27FC236}">
                  <a16:creationId xmlns:a16="http://schemas.microsoft.com/office/drawing/2014/main" id="{F762579A-3D87-09D5-7938-EAE283453C21}"/>
                </a:ext>
              </a:extLst>
            </p:cNvPr>
            <p:cNvSpPr txBox="1"/>
            <p:nvPr/>
          </p:nvSpPr>
          <p:spPr>
            <a:xfrm>
              <a:off x="8270381" y="6509107"/>
              <a:ext cx="1635078" cy="36295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ore-KR" sz="1400" b="1" dirty="0"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RISC-V</a:t>
              </a:r>
              <a:endParaRPr kumimoji="1" lang="ko-Kore-KR" altLang="en-US" sz="14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99833300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68D5110-0364-5AC7-12D9-05CA6AB93C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딥러닝</a:t>
            </a:r>
            <a:r>
              <a:rPr kumimoji="1" lang="ko-KR" altLang="en-US"/>
              <a:t> 네트워크에 대한 부채널 공격 기법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67DC6E5-32DC-96D7-9604-B72CFFC9762D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>
              <a:lnSpc>
                <a:spcPct val="100000"/>
              </a:lnSpc>
            </a:pP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내부 구조 복원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742950" lvl="1" indent="-285750" algn="just">
              <a:lnSpc>
                <a:spcPct val="150000"/>
              </a:lnSpc>
            </a:pPr>
            <a:r>
              <a:rPr lang="en" altLang="ko-Kore-KR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Yoshida et al.</a:t>
            </a: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은 </a:t>
            </a:r>
            <a:r>
              <a:rPr lang="ko-KR" altLang="en-US" sz="1600" b="1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네트워크 내부 구조를 알고 있는 상황</a:t>
            </a: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에서 </a:t>
            </a:r>
            <a:r>
              <a:rPr lang="en-US" altLang="ko-KR" sz="1600" b="1" dirty="0">
                <a:solidFill>
                  <a:srgbClr val="0070C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Chain CPA</a:t>
            </a:r>
            <a:r>
              <a:rPr lang="ko-KR" altLang="en-US" sz="1600" b="1" dirty="0">
                <a:solidFill>
                  <a:srgbClr val="0070C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를 이용</a:t>
            </a:r>
            <a:endParaRPr lang="en-US" altLang="ko-KR" sz="1600" b="1" dirty="0">
              <a:solidFill>
                <a:srgbClr val="0070C0"/>
              </a:solidFill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marL="742950" lvl="1" indent="-285750" algn="just">
              <a:lnSpc>
                <a:spcPct val="150000"/>
              </a:lnSpc>
            </a:pP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선택 </a:t>
            </a:r>
            <a:r>
              <a:rPr lang="ko-KR" altLang="en-US" sz="1600" dirty="0" err="1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평문</a:t>
            </a: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공격을 기반으로 블록 암호의 내부 구조를 파악하고 키를 찾아내는 공격 기법을 활용 </a:t>
            </a:r>
            <a:r>
              <a:rPr lang="en-US" altLang="ko-KR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</a:t>
            </a:r>
            <a:r>
              <a:rPr lang="ko-KR" altLang="en-US" sz="1600" dirty="0"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b="1" dirty="0">
                <a:solidFill>
                  <a:srgbClr val="0070C0"/>
                </a:solidFill>
                <a:effectLst/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가중치 정보를 복구</a:t>
            </a:r>
            <a:endParaRPr lang="en-US" altLang="ko-KR" sz="16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marL="742950" lvl="1" indent="-28575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CPA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에서의 상관 계수 계산은 일반적으로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systolic array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곱셈 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</a:t>
            </a:r>
            <a:r>
              <a:rPr lang="ko-KR" altLang="en-US" sz="1600" b="1" dirty="0" err="1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누산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연산 구조</a:t>
            </a:r>
            <a:r>
              <a:rPr lang="en-US" altLang="ko-KR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)</a:t>
            </a:r>
          </a:p>
          <a:p>
            <a:pPr marL="1200150" lvl="2" indent="-285750">
              <a:lnSpc>
                <a:spcPct val="10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연산이 곱셈으로만 된 경우보다 곱셈과 덧셈으로 구성된 경우 더 정확도가 높음</a:t>
            </a:r>
            <a:endParaRPr lang="en-US" altLang="ko-KR" sz="16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lnSpc>
                <a:spcPct val="100000"/>
              </a:lnSpc>
            </a:pP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CPA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첫번째 연산에서 </a:t>
            </a:r>
            <a:r>
              <a:rPr lang="ko-KR" altLang="en-US" sz="16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곱셈과 영</a:t>
            </a:r>
            <a:r>
              <a:rPr lang="en-US" altLang="ko-KR" sz="16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6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덧셈 수행 </a:t>
            </a:r>
            <a:r>
              <a:rPr lang="en-US" altLang="ko-KR" sz="16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</a:t>
            </a:r>
            <a:r>
              <a:rPr lang="ko-KR" altLang="en-US" sz="1600" b="1" dirty="0">
                <a:solidFill>
                  <a:srgbClr val="00206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정확도 낮음</a:t>
            </a:r>
            <a:endParaRPr lang="en-US" altLang="ko-KR" sz="1600" b="1" dirty="0">
              <a:solidFill>
                <a:srgbClr val="00206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>
              <a:lnSpc>
                <a:spcPct val="10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두번째 연산부터 첫번째 연산의 결과를 저장하고 곱셈 결과와 더함 </a:t>
            </a:r>
            <a:r>
              <a:rPr lang="en-US" altLang="ko-KR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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정확도 향상</a:t>
            </a:r>
            <a:endParaRPr lang="en-US" altLang="ko-KR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endParaRPr lang="en-US" altLang="ko-KR" sz="2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457200" lvl="1" indent="0">
              <a:lnSpc>
                <a:spcPct val="150000"/>
              </a:lnSpc>
              <a:buNone/>
            </a:pPr>
            <a:endParaRPr lang="en-US" altLang="ko-KR" sz="11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>
              <a:lnSpc>
                <a:spcPct val="150000"/>
              </a:lnSpc>
            </a:pP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Chain CPA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는 일반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CPA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의 두번째 연산에서 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가장 높은 상관 관계를 갖는 파형 값을 선택 </a:t>
            </a:r>
            <a:endParaRPr lang="en-US" altLang="ko-KR" sz="1600" b="1" dirty="0">
              <a:solidFill>
                <a:srgbClr val="0070C0"/>
              </a:solidFill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/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ex)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아래 그림과 같이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여러 개의 파형 값 중 </a:t>
            </a:r>
            <a:r>
              <a:rPr lang="en-US" altLang="ko-KR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4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개만 선택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함으로써 일반 </a:t>
            </a:r>
            <a:r>
              <a:rPr lang="en-US" altLang="ko-KR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CPA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보다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계산 비용을 현저히 감소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시킬 수 있음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marL="1200150" lvl="2" indent="-285750" algn="just">
              <a:lnSpc>
                <a:spcPct val="150000"/>
              </a:lnSpc>
            </a:pP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  <p:pic>
        <p:nvPicPr>
          <p:cNvPr id="5" name="그림 4" descr="텍스트, 스크린샷, 도표, 라인이(가) 표시된 사진&#10;&#10;자동 생성된 설명">
            <a:extLst>
              <a:ext uri="{FF2B5EF4-FFF2-40B4-BE49-F238E27FC236}">
                <a16:creationId xmlns:a16="http://schemas.microsoft.com/office/drawing/2014/main" id="{D29A3F31-084B-D89D-3711-11FB22D76CE6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BEBA8EAE-BF5A-486C-A8C5-ECC9F3942E4B}">
                <a14:imgProps xmlns:a14="http://schemas.microsoft.com/office/drawing/2010/main">
                  <a14:imgLayer r:embed="rId3">
                    <a14:imgEffect>
                      <a14:sharpenSoften amount="5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 l="12054" t="2730" r="9777" b="12143"/>
          <a:stretch/>
        </p:blipFill>
        <p:spPr>
          <a:xfrm>
            <a:off x="4728375" y="4925834"/>
            <a:ext cx="2735249" cy="1868556"/>
          </a:xfrm>
          <a:prstGeom prst="rect">
            <a:avLst/>
          </a:prstGeom>
        </p:spPr>
      </p:pic>
      <p:grpSp>
        <p:nvGrpSpPr>
          <p:cNvPr id="11" name="그룹 10">
            <a:extLst>
              <a:ext uri="{FF2B5EF4-FFF2-40B4-BE49-F238E27FC236}">
                <a16:creationId xmlns:a16="http://schemas.microsoft.com/office/drawing/2014/main" id="{DC2FBB78-591A-106F-577E-576F00EAD704}"/>
              </a:ext>
            </a:extLst>
          </p:cNvPr>
          <p:cNvGrpSpPr/>
          <p:nvPr/>
        </p:nvGrpSpPr>
        <p:grpSpPr>
          <a:xfrm>
            <a:off x="8328454" y="2509339"/>
            <a:ext cx="3364160" cy="1172073"/>
            <a:chOff x="8415920" y="2917072"/>
            <a:chExt cx="3364160" cy="1172073"/>
          </a:xfrm>
        </p:grpSpPr>
        <p:pic>
          <p:nvPicPr>
            <p:cNvPr id="4" name="그림 3" descr="텍스트, 폰트, 화이트, 영수증이(가) 표시된 사진&#10;&#10;자동 생성된 설명">
              <a:extLst>
                <a:ext uri="{FF2B5EF4-FFF2-40B4-BE49-F238E27FC236}">
                  <a16:creationId xmlns:a16="http://schemas.microsoft.com/office/drawing/2014/main" id="{58948C52-9B62-33A0-F8D3-45DE3C84C44A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BEBA8EAE-BF5A-486C-A8C5-ECC9F3942E4B}">
                  <a14:imgProps xmlns:a14="http://schemas.microsoft.com/office/drawing/2010/main">
                    <a14:imgLayer r:embed="rId5">
                      <a14:imgEffect>
                        <a14:sharpenSoften amount="25000"/>
                      </a14:imgEffect>
                    </a14:imgLayer>
                  </a14:imgProps>
                </a:ex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9995" t="10445" r="3993" b="22257"/>
            <a:stretch/>
          </p:blipFill>
          <p:spPr>
            <a:xfrm>
              <a:off x="8416677" y="3198047"/>
              <a:ext cx="3363403" cy="891098"/>
            </a:xfrm>
            <a:prstGeom prst="rect">
              <a:avLst/>
            </a:prstGeom>
            <a:ln>
              <a:solidFill>
                <a:schemeClr val="tx1"/>
              </a:solidFill>
            </a:ln>
          </p:spPr>
        </p:pic>
        <p:sp>
          <p:nvSpPr>
            <p:cNvPr id="10" name="TextBox 9">
              <a:extLst>
                <a:ext uri="{FF2B5EF4-FFF2-40B4-BE49-F238E27FC236}">
                  <a16:creationId xmlns:a16="http://schemas.microsoft.com/office/drawing/2014/main" id="{67CF0BC7-D6F6-DEA8-4F47-13C7FAEDE3D3}"/>
                </a:ext>
              </a:extLst>
            </p:cNvPr>
            <p:cNvSpPr txBox="1"/>
            <p:nvPr/>
          </p:nvSpPr>
          <p:spPr>
            <a:xfrm>
              <a:off x="9653105" y="2917072"/>
              <a:ext cx="890546" cy="27699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kumimoji="1" lang="en-US" altLang="ko-KR" sz="1200" b="1" dirty="0">
                  <a:solidFill>
                    <a:srgbClr val="00206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0 </a:t>
              </a:r>
              <a:r>
                <a:rPr kumimoji="1" lang="ko-KR" altLang="en-US" sz="1200" b="1" dirty="0">
                  <a:solidFill>
                    <a:srgbClr val="002060"/>
                  </a:solidFill>
                  <a:latin typeface="Pretendard" panose="02000503000000020004" pitchFamily="2" charset="-127"/>
                  <a:ea typeface="Pretendard" panose="02000503000000020004" pitchFamily="2" charset="-127"/>
                  <a:cs typeface="Pretendard" panose="02000503000000020004" pitchFamily="2" charset="-127"/>
                </a:rPr>
                <a:t>덧셈</a:t>
              </a:r>
            </a:p>
          </p:txBody>
        </p:sp>
        <p:sp>
          <p:nvSpPr>
            <p:cNvPr id="9" name="직사각형 8">
              <a:extLst>
                <a:ext uri="{FF2B5EF4-FFF2-40B4-BE49-F238E27FC236}">
                  <a16:creationId xmlns:a16="http://schemas.microsoft.com/office/drawing/2014/main" id="{8766F0CE-3026-A8B9-788D-EA94D1A30670}"/>
                </a:ext>
              </a:extLst>
            </p:cNvPr>
            <p:cNvSpPr/>
            <p:nvPr/>
          </p:nvSpPr>
          <p:spPr>
            <a:xfrm>
              <a:off x="8415920" y="3190096"/>
              <a:ext cx="1793556" cy="173306"/>
            </a:xfrm>
            <a:prstGeom prst="rect">
              <a:avLst/>
            </a:prstGeom>
            <a:noFill/>
            <a:ln w="31750">
              <a:solidFill>
                <a:srgbClr val="C00000"/>
              </a:solidFill>
              <a:prstDash val="dash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kumimoji="1" lang="ko-Kore-KR" altLang="en-US"/>
            </a:p>
          </p:txBody>
        </p:sp>
      </p:grpSp>
    </p:spTree>
    <p:extLst>
      <p:ext uri="{BB962C8B-B14F-4D97-AF65-F5344CB8AC3E}">
        <p14:creationId xmlns:p14="http://schemas.microsoft.com/office/powerpoint/2010/main" val="234999217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186E928-A189-941A-4B4B-91EDE9DCFF3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ko-Kore-KR" altLang="en-US"/>
              <a:t>딥러닝</a:t>
            </a:r>
            <a:r>
              <a:rPr kumimoji="1" lang="ko-KR" altLang="en-US"/>
              <a:t> 네트워크에 대한 부채널 공격 대응 기술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AA1DDD10-AD41-4E19-BC57-7D328DDFD72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/>
        <p:txBody>
          <a:bodyPr>
            <a:normAutofit/>
          </a:bodyPr>
          <a:lstStyle/>
          <a:p>
            <a:pPr algn="just"/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대표적인 예로 </a:t>
            </a:r>
            <a:r>
              <a:rPr lang="ko-KR" altLang="en-US" sz="1800" b="1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셔플링</a:t>
            </a:r>
            <a:r>
              <a:rPr lang="ko-KR" altLang="en-US" sz="18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(Shuffling)</a:t>
            </a: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과 </a:t>
            </a:r>
            <a:r>
              <a:rPr lang="ko-KR" altLang="en-US" sz="1800" b="1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마스킹</a:t>
            </a:r>
            <a:r>
              <a:rPr lang="ko-KR" altLang="en-US" sz="18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en-US" altLang="ko-KR" sz="18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(Masking)</a:t>
            </a: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기법</a:t>
            </a:r>
            <a:r>
              <a:rPr lang="en-US" altLang="ko-KR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 </a:t>
            </a:r>
            <a:r>
              <a:rPr lang="ko-KR" altLang="en-US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존재</a:t>
            </a:r>
            <a:endParaRPr lang="en-US" altLang="ko-KR" sz="1800" dirty="0">
              <a:effectLst/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Shuffling</a:t>
            </a:r>
          </a:p>
          <a:p>
            <a:pPr lvl="2" algn="just">
              <a:lnSpc>
                <a:spcPct val="150000"/>
              </a:lnSpc>
            </a:pP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딥러닝 네트워크의 구성 요소인 </a:t>
            </a:r>
            <a:r>
              <a:rPr lang="ko-KR" altLang="en-US" sz="1600" b="1" dirty="0" err="1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입력값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가중치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활성화 함수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등을 대상으로 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lvl="2">
              <a:lnSpc>
                <a:spcPct val="150000"/>
              </a:lnSpc>
            </a:pP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데이터나 가중치 등 패턴을 무작위로 섞어</a:t>
            </a:r>
            <a:r>
              <a:rPr lang="en-US" altLang="ko-KR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공격자가 모델의 내부 정보를 추출하기 어렵게 함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lvl="1" algn="just">
              <a:lnSpc>
                <a:spcPct val="15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r>
              <a:rPr lang="en-US" altLang="ko-KR" sz="18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</a:rPr>
              <a:t>Masking</a:t>
            </a:r>
          </a:p>
          <a:p>
            <a:pPr lvl="2" algn="just">
              <a:lnSpc>
                <a:spcPct val="150000"/>
              </a:lnSpc>
            </a:pP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네트워크 층의 수</a:t>
            </a:r>
            <a:r>
              <a:rPr lang="en-US" altLang="ko-KR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,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뉴런의 수 등과 같이 네트워크 구조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를</a:t>
            </a:r>
            <a:r>
              <a:rPr lang="ko-KR" altLang="en-US" sz="1600" b="1" dirty="0">
                <a:solidFill>
                  <a:srgbClr val="0070C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 </a:t>
            </a:r>
            <a:r>
              <a:rPr lang="ko-KR" altLang="en-US" sz="1600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대상으로 함</a:t>
            </a: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  <a:sym typeface="Wingdings" pitchFamily="2" charset="2"/>
            </a:endParaRPr>
          </a:p>
          <a:p>
            <a:pPr lvl="2" algn="just">
              <a:lnSpc>
                <a:spcPct val="150000"/>
              </a:lnSpc>
            </a:pP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신경망의 </a:t>
            </a:r>
            <a:r>
              <a:rPr lang="ko-KR" altLang="en-US" sz="1600" b="1" dirty="0">
                <a:solidFill>
                  <a:srgbClr val="C00000"/>
                </a:solidFill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파라미터와 중간 계산 결과에 임의성을 추가</a:t>
            </a:r>
            <a:r>
              <a:rPr lang="ko-KR" altLang="en-US" sz="1600" b="1" dirty="0">
                <a:latin typeface="Pretendard" panose="02000503000000020004" pitchFamily="2" charset="-127"/>
                <a:ea typeface="Pretendard" panose="02000503000000020004" pitchFamily="2" charset="-127"/>
                <a:cs typeface="Pretendard" panose="02000503000000020004" pitchFamily="2" charset="-127"/>
                <a:sym typeface="Wingdings" pitchFamily="2" charset="2"/>
              </a:rPr>
              <a:t>하여 공격자가 내부 정보를 추출하기 어렵게 만듦</a:t>
            </a:r>
            <a:endParaRPr lang="en-US" altLang="ko-KR" sz="1600" b="1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pPr lvl="1" algn="just">
              <a:lnSpc>
                <a:spcPct val="150000"/>
              </a:lnSpc>
            </a:pPr>
            <a:endParaRPr lang="en-US" altLang="ko-KR" sz="16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  <a:p>
            <a:endParaRPr kumimoji="1" lang="ko-KR" altLang="en-US" sz="1800" dirty="0">
              <a:latin typeface="Pretendard" panose="02000503000000020004" pitchFamily="2" charset="-127"/>
              <a:ea typeface="Pretendard" panose="02000503000000020004" pitchFamily="2" charset="-127"/>
              <a:cs typeface="Pretendard" panose="02000503000000020004" pitchFamily="2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71423470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직사각형 1">
            <a:extLst>
              <a:ext uri="{FF2B5EF4-FFF2-40B4-BE49-F238E27FC236}">
                <a16:creationId xmlns:a16="http://schemas.microsoft.com/office/drawing/2014/main" id="{A2566211-7A2C-234C-9DC3-A1D103F1DBDE}"/>
              </a:ext>
            </a:extLst>
          </p:cNvPr>
          <p:cNvSpPr/>
          <p:nvPr/>
        </p:nvSpPr>
        <p:spPr>
          <a:xfrm>
            <a:off x="3649362" y="2082113"/>
            <a:ext cx="4893276" cy="269377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ko-KR" altLang="en-US" sz="3600" b="1">
                <a:solidFill>
                  <a:schemeClr val="tx1"/>
                </a:solidFill>
              </a:rPr>
              <a:t>감사합니다</a:t>
            </a:r>
            <a:r>
              <a:rPr kumimoji="1" lang="en-US" altLang="ko-KR" sz="3600" b="1">
                <a:solidFill>
                  <a:schemeClr val="tx1"/>
                </a:solidFill>
              </a:rPr>
              <a:t>.</a:t>
            </a:r>
            <a:endParaRPr kumimoji="1" lang="ko-KR" altLang="en-US" sz="3600" b="1">
              <a:solidFill>
                <a:schemeClr val="tx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69635033"/>
      </p:ext>
    </p:extLst>
  </p:cSld>
  <p:clrMapOvr>
    <a:masterClrMapping/>
  </p:clrMapOvr>
</p:sld>
</file>

<file path=ppt/theme/theme1.xml><?xml version="1.0" encoding="utf-8"?>
<a:theme xmlns:a="http://schemas.openxmlformats.org/drawingml/2006/main" name="제목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사용자 지정 2">
      <a:majorFont>
        <a:latin typeface="Arial"/>
        <a:ea typeface="맑은 고딕"/>
        <a:cs typeface=""/>
      </a:majorFont>
      <a:minorFont>
        <a:latin typeface="Arial"/>
        <a:ea typeface="맑은 고딕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14351</TotalTime>
  <Words>640</Words>
  <Application>Microsoft Macintosh PowerPoint</Application>
  <PresentationFormat>와이드스크린</PresentationFormat>
  <Paragraphs>88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맑은 고딕</vt:lpstr>
      <vt:lpstr>맑은 고딕</vt:lpstr>
      <vt:lpstr>Apple SD Gothic Neo</vt:lpstr>
      <vt:lpstr>Pretendard</vt:lpstr>
      <vt:lpstr>Arial</vt:lpstr>
      <vt:lpstr>Cambria Math</vt:lpstr>
      <vt:lpstr>Georgia</vt:lpstr>
      <vt:lpstr>제목 테마</vt:lpstr>
      <vt:lpstr>부채널 분석을 이용한 딥러닝 네트워크 공격 동향</vt:lpstr>
      <vt:lpstr>딥러닝 네트워크와 부채널 공격</vt:lpstr>
      <vt:lpstr>부채널 분석(Side Channel Analysis)</vt:lpstr>
      <vt:lpstr>딥러닝 네트워크에 대한 부채널 공격 기법</vt:lpstr>
      <vt:lpstr>딥러닝 네트워크에 대한 부채널 공격 기법</vt:lpstr>
      <vt:lpstr>딥러닝 네트워크에 대한 부채널 공격 기법</vt:lpstr>
      <vt:lpstr>딥러닝 네트워크에 대한 부채널 공격 대응 기술</vt:lpstr>
      <vt:lpstr>PowerPoint 프레젠테이션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HD</dc:creator>
  <cp:lastModifiedBy>김현지</cp:lastModifiedBy>
  <cp:revision>273</cp:revision>
  <dcterms:created xsi:type="dcterms:W3CDTF">2019-03-05T04:29:07Z</dcterms:created>
  <dcterms:modified xsi:type="dcterms:W3CDTF">2024-04-05T04:34:13Z</dcterms:modified>
</cp:coreProperties>
</file>