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304" r:id="rId5"/>
    <p:sldId id="313" r:id="rId6"/>
    <p:sldId id="312" r:id="rId7"/>
    <p:sldId id="314" r:id="rId8"/>
    <p:sldId id="315" r:id="rId9"/>
    <p:sldId id="316" r:id="rId10"/>
    <p:sldId id="310" r:id="rId11"/>
    <p:sldId id="317" r:id="rId12"/>
    <p:sldId id="318" r:id="rId13"/>
    <p:sldId id="319" r:id="rId14"/>
    <p:sldId id="320" r:id="rId15"/>
    <p:sldId id="311" r:id="rId16"/>
    <p:sldId id="274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20"/>
      <p:bold r:id="rId21"/>
    </p:embeddedFont>
    <p:embeddedFont>
      <p:font typeface="나눔스퀘어_ac" panose="020B0600000101010101" pitchFamily="34" charset="-127"/>
      <p:regular r:id="rId22"/>
    </p:embeddedFont>
    <p:embeddedFont>
      <p:font typeface="나눔스퀘어_ac Bold" panose="020B0600000101010101" pitchFamily="34" charset="-127"/>
      <p:bold r:id="rId23"/>
    </p:embeddedFont>
    <p:embeddedFont>
      <p:font typeface="나눔스퀘어_ac ExtraBold" panose="020B0600000101010101" pitchFamily="34" charset="-127"/>
      <p:bold r:id="rId24"/>
    </p:embeddedFont>
    <p:embeddedFont>
      <p:font typeface="NanumSquare_ac Bold" panose="020B0600000101010101" pitchFamily="34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e8f872668bd4c0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5" autoAdjust="0"/>
    <p:restoredTop sz="86553" autoAdjust="0"/>
  </p:normalViewPr>
  <p:slideViewPr>
    <p:cSldViewPr snapToGrid="0">
      <p:cViewPr varScale="1">
        <p:scale>
          <a:sx n="139" d="100"/>
          <a:sy n="139" d="100"/>
        </p:scale>
        <p:origin x="3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2022. 5. 11.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66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284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556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0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567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94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5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1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796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1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33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4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동형암호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기반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기법 연구 동향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임세진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김현지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강예준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김원웅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서화정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한성대학교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융합공학부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동형암호 기반 딥러닝 기법 연구 동향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CrytoNet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마이크로소프트에서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2016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년에 제안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불필요한 연산↓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행렬 형태로 연산을 정리하여 한번에 처리하는 체계 고안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비선형 함수들은 제곱 다항식 형태로 전환하여 계산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알고리즘인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SEAL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알고리즘으로 암호화한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MNIST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데이터를 학습시켜 정확도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99%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달성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5542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동형암호 기반 딥러닝 기법 연구 동향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[Highly Accurate CNN Inference Using Approximate Activation Functions over Homomorphic Encryption]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Google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Swish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함수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ReLU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함수 대신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4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차 다항식을 사용하여 분류 정확도 개선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MS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 제공하는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CKKS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스킴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SEAL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 구현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MNIST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CIFAR-10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대해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99.22%, 80.48%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달성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이전 연구에 비해 개선된 성능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913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동형암호 기반 딥러닝 기법 연구 동향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HCNN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완전동형암호 기반의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CNN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제안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사전에 학습된 모델 상에서 암호화된 이미지를 연산하는 최초의 연구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Pooling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대신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average pooling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적용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정수형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대신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scaling factor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별도 저장하여 메모리 오버헤드↑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MNIST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데이터셋에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대해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CrytoNet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보다 적은 계층으로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99%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달성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+ 5.16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 소요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CIFAR-10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데이터셋에서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77.55%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+ 304.43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 소요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8018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동형암호 기반 딥러닝 기법 연구 동향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en-US" altLang="ko-KR" sz="1600" dirty="0"/>
              <a:t>Precise Approximation of Convolutional </a:t>
            </a:r>
            <a:r>
              <a:rPr lang="en-US" altLang="ko-KR" sz="1600" dirty="0" err="1"/>
              <a:t>NeuralNetworks</a:t>
            </a:r>
            <a:r>
              <a:rPr lang="en-US" altLang="ko-KR" sz="1600" dirty="0"/>
              <a:t> for </a:t>
            </a:r>
            <a:r>
              <a:rPr lang="en-US" altLang="ko-KR" sz="1600" dirty="0" err="1"/>
              <a:t>Homomorphically</a:t>
            </a:r>
            <a:r>
              <a:rPr lang="en-US" altLang="ko-KR" sz="1600" dirty="0"/>
              <a:t> Encrypted Data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 개선을 위해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ReLU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함수를 최대한 정확하게 근사함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정확하게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근사할수록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성능↑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기존의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모델인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ResNet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적용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Minimax polynomial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합성 기법을 사용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CIFAR-10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ImageNet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덧셈과 곱셈만으로 높은 정확도로 분류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실제 성능이 검증된 기존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 구조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사전에 학습되어 있는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파라미터를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그대로 활용 가능하다는 장점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373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결론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딥러닝에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알고리즘을 적용하면 사용자 프라이버시 보호를 위한 가장 좋은 해결책이 될 것임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비선형 활성화 함수를 대체할 수 있는 연산에 대한 연구가 더욱 활발히 수행되어야 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하지만 고차 다항식으로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근사할수록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연산에 필요한 시간이 지수적으로 증가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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 속도 개선을 위해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연산량을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줄일 수 있는 기법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HW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통한 연산 속도 개선 등 연구 필요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아직까지 복잡한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모델에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동형암호를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적용하기에는 어려움이 있음</a:t>
            </a:r>
          </a:p>
        </p:txBody>
      </p:sp>
    </p:spTree>
    <p:extLst>
      <p:ext uri="{BB962C8B-B14F-4D97-AF65-F5344CB8AC3E}">
        <p14:creationId xmlns:p14="http://schemas.microsoft.com/office/powerpoint/2010/main" val="201177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연구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동형암호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기법 연구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71" y="5296621"/>
            <a:ext cx="10286271" cy="827533"/>
          </a:xfrm>
          <a:prstGeom prst="rect">
            <a:avLst/>
          </a:prstGeom>
        </p:spPr>
      </p:pic>
      <p:sp>
        <p:nvSpPr>
          <p:cNvPr id="11" name="텍스트 개체 틀 4"/>
          <p:cNvSpPr txBox="1">
            <a:spLocks/>
          </p:cNvSpPr>
          <p:nvPr/>
        </p:nvSpPr>
        <p:spPr>
          <a:xfrm>
            <a:off x="1055593" y="5345381"/>
            <a:ext cx="10071849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실험 결과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10525" y="5296620"/>
            <a:ext cx="10561983" cy="827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</a:t>
            </a:r>
            <a:r>
              <a:rPr lang="en-US" altLang="ko-KR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 </a:t>
            </a:r>
            <a:r>
              <a:rPr lang="ko-KR" altLang="en-US" sz="320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서론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딥러닝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모델에서 역으로 학습데이터를 추출하는 공격 등 학습데이터에 대한 공격 기법 활발히 연구 </a:t>
            </a:r>
            <a:endParaRPr lang="en-US" altLang="ko-KR" sz="2000" dirty="0">
              <a:solidFill>
                <a:srgbClr val="7030A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학습 데이터에 대한 보호 필수적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학습데이터를 보호하는 기법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연합학습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차분 프라이버시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비식별화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동형암호</a:t>
            </a:r>
            <a:endParaRPr lang="ko-KR" altLang="en-US" sz="16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569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연구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00751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동형암호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(Homomorphic Encryption)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복호화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과정 없이 암호문 간 연산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탐색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분석 등의 작업 수행 가능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평문을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연산하여 암호화한 것과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평문을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암호화하여 연산한 결과가 동일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59" y="3158883"/>
            <a:ext cx="3618599" cy="10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9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연구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00751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연산의 유형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횟수에 따라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3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가지로 분류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부분동형암호</a:t>
            </a:r>
            <a:r>
              <a:rPr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(Partially Homomorphic Encryption)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암호화한 상태에서 특정 한가지 연산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덧셈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or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곱셈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만 수행할 수 있는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준동형암호</a:t>
            </a:r>
            <a:r>
              <a:rPr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(Somewhat Homomorphic Encryption)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PHE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비해 임의의 연산을 수행할 수 있으나 횟수가 제한된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암호문에 노이즈를 삽입하는 방식으로 기밀성을 유지하는데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연산을 거듭할수록 노이즈↑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원본 정보 훼손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 횟수 제한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완전동형암호</a:t>
            </a:r>
            <a:r>
              <a:rPr lang="en-US" altLang="ko-KR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(Fully Homomorphic Encryption)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모든 논리 연산을 횟수에 제한없이 지원하는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격자 기반 암호 중 하나로 양자컴퓨터의 상용화 이후에도 사용 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노이즈가 커진 암호문을 재부팅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(bootstrapping)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하는 과정을 통해 노이즈를 줄인 새로운 암호문을 생성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지속적인 연산 수행 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 측면에서는 불리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123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연구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00751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딥러닝에</a:t>
            </a:r>
            <a:r>
              <a:rPr lang="ko-KR" altLang="en-US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 동형암호 알고리즘 적용</a:t>
            </a:r>
            <a:endParaRPr lang="en-US" altLang="ko-KR" sz="1600" b="1" dirty="0">
              <a:latin typeface="NanumSquare_ac Bold" panose="020B0600000101010101" pitchFamily="34" charset="-127"/>
              <a:ea typeface="NanumSquare_ac Bold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민감한 정보를 안전하게 보호하면서도 유용하게 처리 가능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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사용자 프라이버시를 보호하면서 딥러닝 학습 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암호화 키가 증가함에 따라 데이터의 크기가 매우 커진다는 단점 존재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원본 데이터에 대한 연산 시간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&lt;&lt;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암호화된 데이터에 대한 연산 시간 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암호화 데이터의 크기를 줄이고 연산 속도를 높이고자 하는 연구가 활발히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수행중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현재 알려진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동형암호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 라이브러리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Ex) IBM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HELib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, MS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SEAL,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서울대학교의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HEAAN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itchFamily="2" charset="2"/>
              </a:rPr>
              <a:t>등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132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연구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00751" cy="5057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완전동형암호 </a:t>
            </a:r>
            <a:r>
              <a:rPr lang="ko-KR" altLang="en-US" sz="18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스킴</a:t>
            </a:r>
            <a:endParaRPr lang="en-US" altLang="ko-KR" sz="1600" b="1" dirty="0">
              <a:latin typeface="NanumSquare_ac Bold" panose="020B0600000101010101" pitchFamily="34" charset="-127"/>
              <a:ea typeface="NanumSquare_ac Bold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대표적인 완전동형암호 알고리즘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CKKS, TFHE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CKKS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2017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년에 제안된 신세대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알고리즘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실수 연산이 가능한 최초의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복소수 데이터에 대한 연산도 지원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기술에 적합하지만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연산이 증가함에 따라 정확도가 낮아질 수 있는 한계점 존재 </a:t>
            </a:r>
            <a:endParaRPr lang="en-US" altLang="ko-KR" sz="16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 (∵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안전성을 보장하는 에러를 데이터의 오차로 허용하기 때문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재부팅에 많은 시간이 소요되어 깊은 연산 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수행시간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↑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TFHE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재부팅 연산을 빠르게 할 수 있으며 비선형 함수 및 비트 연산에 강점을 가짐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다른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알고리즘이 가진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SIMD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성질이 제한적으로 존재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게이트마다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재부팅 연산이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수행되어야함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  </a:t>
            </a:r>
            <a:r>
              <a:rPr lang="ko-KR" altLang="en-US" sz="16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한 번에 하나의 비트 연산만 가능하다는 한계점</a:t>
            </a:r>
            <a:endParaRPr lang="en-US" altLang="ko-KR" sz="12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8519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관련 연구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79329" y="1152525"/>
            <a:ext cx="11500751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딥러닝에서의</a:t>
            </a:r>
            <a:r>
              <a:rPr lang="ko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 </a:t>
            </a:r>
            <a:r>
              <a:rPr lang="ko-KR" altLang="en-US" sz="1600" b="1" dirty="0" err="1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동형암호를</a:t>
            </a:r>
            <a:r>
              <a:rPr lang="ko-KR" altLang="en-US" sz="1600" b="1" dirty="0"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anose="05000000000000000000" pitchFamily="2" charset="2"/>
              </a:rPr>
              <a:t> 적용하여 데이터를 보호하는 과정</a:t>
            </a:r>
            <a:endParaRPr lang="en-US" altLang="ko-KR" sz="1600" b="1" dirty="0">
              <a:latin typeface="NanumSquare_ac Bold" panose="020B0600000101010101" pitchFamily="34" charset="-127"/>
              <a:ea typeface="NanumSquare_ac Bold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개인데이터를 가진 사용자와 연산을 수행하는 서버가 있다고 가정</a:t>
            </a:r>
            <a:endParaRPr lang="en-US" altLang="ko-KR" sz="1600" b="1" dirty="0">
              <a:latin typeface="NanumSquare_ac Bold" panose="020B0600000101010101" pitchFamily="34" charset="-127"/>
              <a:ea typeface="NanumSquare_ac Bold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사용자는 공개키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비밀키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비밀키로부터 생성한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평가키를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가짐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비밀키를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제외한 키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+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공개키 암호화에 필요한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파라미터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서버와 공유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사용자가 공개키로 데이터를 암호화하여 서버에 전송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서버는 일반 데이터로 학습된 모델을 사용하여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추론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서버는 마지막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출력층에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활성화 함수를 적용하지 않고 결과 반환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사용자가 암호화된 연산 결과에 활성화 함수를 적용하여 예측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사용자의 비밀키로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복호화하여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결과 확인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62750" y="1804987"/>
            <a:ext cx="3574777" cy="1585519"/>
            <a:chOff x="6115050" y="3957637"/>
            <a:chExt cx="3574777" cy="158551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2304" y="4602229"/>
              <a:ext cx="773206" cy="773206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7033446" y="4763103"/>
              <a:ext cx="357233" cy="388885"/>
              <a:chOff x="2457805" y="4910012"/>
              <a:chExt cx="754062" cy="754063"/>
            </a:xfrm>
          </p:grpSpPr>
          <p:pic>
            <p:nvPicPr>
              <p:cNvPr id="1032" name="Picture 8" descr="File storage 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7805" y="4910012"/>
                <a:ext cx="754062" cy="7540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Shield 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9080" y="5263357"/>
                <a:ext cx="371476" cy="3714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10" descr="Data server 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4257" y="4316073"/>
              <a:ext cx="838894" cy="838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타원 7"/>
            <p:cNvSpPr/>
            <p:nvPr/>
          </p:nvSpPr>
          <p:spPr>
            <a:xfrm>
              <a:off x="6115050" y="3957637"/>
              <a:ext cx="2765874" cy="1576388"/>
            </a:xfrm>
            <a:prstGeom prst="ellips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7434469" y="3966768"/>
              <a:ext cx="2255358" cy="1576388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6887176" y="4040522"/>
              <a:ext cx="612063" cy="630867"/>
              <a:chOff x="6765149" y="4314824"/>
              <a:chExt cx="612063" cy="630867"/>
            </a:xfrm>
          </p:grpSpPr>
          <p:pic>
            <p:nvPicPr>
              <p:cNvPr id="15" name="Picture 12" descr="Key 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65149" y="4314824"/>
                <a:ext cx="428625" cy="428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6827061" y="4684081"/>
                <a:ext cx="5501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accent5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비밀키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813731" y="4070536"/>
              <a:ext cx="706062" cy="549905"/>
              <a:chOff x="8401938" y="4150613"/>
              <a:chExt cx="706062" cy="549905"/>
            </a:xfrm>
          </p:grpSpPr>
          <p:pic>
            <p:nvPicPr>
              <p:cNvPr id="1036" name="Picture 12" descr="Key 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1938" y="4150613"/>
                <a:ext cx="428625" cy="428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8551437" y="4438908"/>
                <a:ext cx="5565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accent5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공개키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7760465" y="4846186"/>
              <a:ext cx="682147" cy="551112"/>
              <a:chOff x="7795005" y="4976405"/>
              <a:chExt cx="682147" cy="551112"/>
            </a:xfrm>
          </p:grpSpPr>
          <p:pic>
            <p:nvPicPr>
              <p:cNvPr id="16" name="Picture 12" descr="Key 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5005" y="4976405"/>
                <a:ext cx="428625" cy="428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920589" y="5265907"/>
                <a:ext cx="5565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err="1">
                    <a:solidFill>
                      <a:schemeClr val="accent5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평가키</a:t>
                </a:r>
                <a:endParaRPr lang="ko-KR" altLang="en-US" sz="1100" dirty="0">
                  <a:solidFill>
                    <a:schemeClr val="accent5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32" name="직사각형 31"/>
          <p:cNvSpPr/>
          <p:nvPr/>
        </p:nvSpPr>
        <p:spPr>
          <a:xfrm>
            <a:off x="519641" y="4052099"/>
            <a:ext cx="112029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인코딩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Evalution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과정을 통해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FC layer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Convolution layer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필요한 동형 연산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덧셈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곱셈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수행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암호화된 상태로 추론 연산 수행</a:t>
            </a:r>
            <a:endParaRPr lang="ko-KR" altLang="en-US" sz="1600" dirty="0"/>
          </a:p>
        </p:txBody>
      </p:sp>
      <p:sp>
        <p:nvSpPr>
          <p:cNvPr id="35" name="타원 34"/>
          <p:cNvSpPr/>
          <p:nvPr/>
        </p:nvSpPr>
        <p:spPr>
          <a:xfrm>
            <a:off x="519641" y="4052099"/>
            <a:ext cx="680509" cy="3385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꺾인 연결선 36"/>
          <p:cNvCxnSpPr>
            <a:stCxn id="35" idx="4"/>
          </p:cNvCxnSpPr>
          <p:nvPr/>
        </p:nvCxnSpPr>
        <p:spPr>
          <a:xfrm rot="16200000" flipH="1">
            <a:off x="1006025" y="4244524"/>
            <a:ext cx="143247" cy="435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232341" y="4390652"/>
            <a:ext cx="3619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기존 신경망은 실수 연산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동형암호는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다항식 연산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CBF41D-CA1A-E611-A5FD-4AE1DB335DEA}"/>
              </a:ext>
            </a:extLst>
          </p:cNvPr>
          <p:cNvSpPr txBox="1"/>
          <p:nvPr/>
        </p:nvSpPr>
        <p:spPr>
          <a:xfrm>
            <a:off x="8309574" y="2431926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parameters</a:t>
            </a:r>
            <a:endParaRPr lang="ko-KR" altLang="en-US" sz="1100" dirty="0">
              <a:solidFill>
                <a:schemeClr val="accent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504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동형암호 기반 딥러닝 기법 연구 동향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비선형 활성화 함수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(Sigmoid, </a:t>
            </a:r>
            <a:r>
              <a:rPr lang="en-US" altLang="ko-KR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ReLU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발전에 핵심적인 </a:t>
            </a:r>
            <a:r>
              <a:rPr lang="ko-KR" altLang="en-US" sz="16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기술임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But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암호문 상에서 정확한 연산이 불가능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    </a:t>
            </a:r>
            <a:r>
              <a:rPr lang="ko-KR" altLang="en-US" sz="16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비선형 활성화 함수를 구현하는 방식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중요한 문제임 </a:t>
            </a: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+ </a:t>
            </a:r>
            <a:r>
              <a:rPr lang="ko-KR" altLang="en-US" sz="1600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연산 속도를 개선</a:t>
            </a:r>
            <a:endParaRPr lang="en-US" altLang="ko-KR" sz="16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312882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858</Words>
  <Application>Microsoft Macintosh PowerPoint</Application>
  <PresentationFormat>와이드스크린</PresentationFormat>
  <Paragraphs>120</Paragraphs>
  <Slides>15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나눔스퀘어_ac Bold</vt:lpstr>
      <vt:lpstr>나눔스퀘어_ac</vt:lpstr>
      <vt:lpstr>NanumSquare_ac Bold</vt:lpstr>
      <vt:lpstr>Arial</vt:lpstr>
      <vt:lpstr>Wingdings</vt:lpstr>
      <vt:lpstr>나눔스퀘어_ac ExtraBold</vt:lpstr>
      <vt:lpstr>맑은 고딕</vt:lpstr>
      <vt:lpstr>CryptoCraft 테마</vt:lpstr>
      <vt:lpstr>제목 테마</vt:lpstr>
      <vt:lpstr>동형암호 기반 딥러닝 기법 연구 동향</vt:lpstr>
      <vt:lpstr>PowerPoint 프레젠테이션</vt:lpstr>
      <vt:lpstr>01. 서론</vt:lpstr>
      <vt:lpstr>02. 관련 연구</vt:lpstr>
      <vt:lpstr>02. 관련 연구</vt:lpstr>
      <vt:lpstr>02. 관련 연구</vt:lpstr>
      <vt:lpstr>02. 관련 연구</vt:lpstr>
      <vt:lpstr>02. 관련 연구</vt:lpstr>
      <vt:lpstr>03. 동형암호 기반 딥러닝 기법 연구 동향</vt:lpstr>
      <vt:lpstr>03. 동형암호 기반 딥러닝 기법 연구 동향</vt:lpstr>
      <vt:lpstr>03. 동형암호 기반 딥러닝 기법 연구 동향</vt:lpstr>
      <vt:lpstr>03. 동형암호 기반 딥러닝 기법 연구 동향</vt:lpstr>
      <vt:lpstr>03. 동형암호 기반 딥러닝 기법 연구 동향</vt:lpstr>
      <vt:lpstr>04.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임세진</cp:lastModifiedBy>
  <cp:revision>484</cp:revision>
  <dcterms:created xsi:type="dcterms:W3CDTF">2019-03-05T04:29:07Z</dcterms:created>
  <dcterms:modified xsi:type="dcterms:W3CDTF">2022-05-11T10:53:20Z</dcterms:modified>
</cp:coreProperties>
</file>